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805" r:id="rId2"/>
    <p:sldMasterId id="2147483822" r:id="rId3"/>
    <p:sldMasterId id="2147483835" r:id="rId4"/>
    <p:sldMasterId id="2147483848" r:id="rId5"/>
    <p:sldMasterId id="2147483651" r:id="rId6"/>
  </p:sldMasterIdLst>
  <p:notesMasterIdLst>
    <p:notesMasterId r:id="rId24"/>
  </p:notesMasterIdLst>
  <p:sldIdLst>
    <p:sldId id="273" r:id="rId7"/>
    <p:sldId id="258" r:id="rId8"/>
    <p:sldId id="277" r:id="rId9"/>
    <p:sldId id="259" r:id="rId10"/>
    <p:sldId id="260" r:id="rId11"/>
    <p:sldId id="276" r:id="rId12"/>
    <p:sldId id="275" r:id="rId13"/>
    <p:sldId id="265" r:id="rId14"/>
    <p:sldId id="285" r:id="rId15"/>
    <p:sldId id="267" r:id="rId16"/>
    <p:sldId id="278" r:id="rId17"/>
    <p:sldId id="279" r:id="rId18"/>
    <p:sldId id="280" r:id="rId19"/>
    <p:sldId id="281" r:id="rId20"/>
    <p:sldId id="282" r:id="rId21"/>
    <p:sldId id="284" r:id="rId22"/>
    <p:sldId id="286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96165"/>
    <a:srgbClr val="DDBFDF"/>
    <a:srgbClr val="4D4D4D"/>
    <a:srgbClr val="DDDDDD"/>
    <a:srgbClr val="9E0000"/>
    <a:srgbClr val="8E0000"/>
    <a:srgbClr val="3333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9" autoAdjust="0"/>
    <p:restoredTop sz="94660"/>
  </p:normalViewPr>
  <p:slideViewPr>
    <p:cSldViewPr showGuides="1">
      <p:cViewPr>
        <p:scale>
          <a:sx n="50" d="100"/>
          <a:sy n="50" d="100"/>
        </p:scale>
        <p:origin x="-494" y="-110"/>
      </p:cViewPr>
      <p:guideLst>
        <p:guide orient="horz" pos="663"/>
        <p:guide orient="horz" pos="119"/>
        <p:guide orient="horz" pos="4201"/>
        <p:guide orient="horz" pos="482"/>
        <p:guide orient="horz"/>
        <p:guide orient="horz" pos="3657"/>
        <p:guide pos="5647"/>
        <p:guide pos="113"/>
        <p:guide pos="3833"/>
        <p:guide pos="158"/>
        <p:guide pos="3923"/>
        <p:guide pos="5602"/>
        <p:guide pos="35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matus\Documents\NUEVOS%20NEGOCIOS\04%20ALAMYS%20QUITO%202011\PRESENTACION%20FORO%20DE%20TRANSPORTE\para%20AOG\110626%20DATOS%20PPTS%20ALAMY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orellana\AppData\Local\Microsoft\Windows\Temporary%20Internet%20Files\Content.Outlook\QIBPR42F\datos%20guadalajar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orellana\AppData\Local\Microsoft\Windows\Temporary%20Internet%20Files\Content.Outlook\QIBPR42F\datos%20guadalaja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title>
      <c:tx>
        <c:rich>
          <a:bodyPr/>
          <a:lstStyle/>
          <a:p>
            <a:pPr>
              <a:defRPr sz="1400"/>
            </a:pPr>
            <a:r>
              <a:rPr lang="en-US" sz="1400" dirty="0" err="1"/>
              <a:t>Participación</a:t>
            </a:r>
            <a:r>
              <a:rPr lang="en-US" sz="1400" dirty="0"/>
              <a:t> </a:t>
            </a:r>
            <a:r>
              <a:rPr lang="en-US" sz="1400" dirty="0" err="1" smtClean="0"/>
              <a:t>afluencia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día</a:t>
            </a:r>
            <a:r>
              <a:rPr lang="en-US" sz="1400" dirty="0" smtClean="0"/>
              <a:t> </a:t>
            </a:r>
            <a:r>
              <a:rPr lang="en-US" sz="1400" dirty="0" err="1"/>
              <a:t>laboral</a:t>
            </a:r>
            <a:endParaRPr lang="en-US" sz="14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Participación afluencia día laboral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Val val="1"/>
            <c:showLeaderLines val="1"/>
          </c:dLbls>
          <c:cat>
            <c:strRef>
              <c:f>Hoja1!$A$2:$A$5</c:f>
              <c:strCache>
                <c:ptCount val="4"/>
                <c:pt idx="0">
                  <c:v>L1</c:v>
                </c:pt>
                <c:pt idx="1">
                  <c:v>L2</c:v>
                </c:pt>
                <c:pt idx="2">
                  <c:v>L4 y 4A</c:v>
                </c:pt>
                <c:pt idx="3">
                  <c:v>L5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0.41000000000000014</c:v>
                </c:pt>
                <c:pt idx="1">
                  <c:v>0.18000000000000008</c:v>
                </c:pt>
                <c:pt idx="2">
                  <c:v>0.2</c:v>
                </c:pt>
                <c:pt idx="3">
                  <c:v>0.21000000000000008</c:v>
                </c:pt>
              </c:numCache>
            </c:numRef>
          </c:val>
        </c:ser>
        <c:firstSliceAng val="0"/>
      </c:pieChart>
    </c:plotArea>
    <c:legend>
      <c:legendPos val="b"/>
      <c:layout/>
      <c:txPr>
        <a:bodyPr/>
        <a:lstStyle/>
        <a:p>
          <a:pPr>
            <a:defRPr sz="1200"/>
          </a:pPr>
          <a:endParaRPr lang="es-CL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es-C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title>
      <c:tx>
        <c:rich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r>
              <a:rPr lang="es-CL" sz="1600" b="0">
                <a:latin typeface="Arial" pitchFamily="34" charset="0"/>
                <a:cs typeface="Arial" pitchFamily="34" charset="0"/>
              </a:rPr>
              <a:t>Evolución de Satisfacción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4.7389193911378288E-2"/>
          <c:y val="0.13411627911086293"/>
          <c:w val="0.94981735291905567"/>
          <c:h val="0.67206797033370524"/>
        </c:manualLayout>
      </c:layout>
      <c:barChart>
        <c:barDir val="col"/>
        <c:grouping val="stacked"/>
        <c:ser>
          <c:idx val="0"/>
          <c:order val="0"/>
          <c:tx>
            <c:strRef>
              <c:f>Hoja1!$A$2</c:f>
              <c:strCache>
                <c:ptCount val="1"/>
                <c:pt idx="0">
                  <c:v>Satisfacción (6 y 7)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Hoja1!$B$1:$F$1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Hoja1!$B$2:$F$2</c:f>
              <c:numCache>
                <c:formatCode>_-* #,##0_-;\-* #,##0_-;_-* "-"??_-;_-@_-</c:formatCode>
                <c:ptCount val="5"/>
                <c:pt idx="0">
                  <c:v>81.2</c:v>
                </c:pt>
                <c:pt idx="1">
                  <c:v>37</c:v>
                </c:pt>
                <c:pt idx="2">
                  <c:v>52</c:v>
                </c:pt>
                <c:pt idx="3">
                  <c:v>62</c:v>
                </c:pt>
                <c:pt idx="4">
                  <c:v>53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Insatisfacción (1 a 4)</c:v>
                </c:pt>
              </c:strCache>
            </c:strRef>
          </c:tx>
          <c:cat>
            <c:numRef>
              <c:f>Hoja1!$B$1:$F$1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Hoja1!$B$3:$F$3</c:f>
              <c:numCache>
                <c:formatCode>_-* #,##0_-;\-* #,##0_-;_-* "-"??_-;_-@_-</c:formatCode>
                <c:ptCount val="5"/>
                <c:pt idx="0">
                  <c:v>-2.5</c:v>
                </c:pt>
                <c:pt idx="1">
                  <c:v>-27</c:v>
                </c:pt>
                <c:pt idx="2">
                  <c:v>-16</c:v>
                </c:pt>
                <c:pt idx="3">
                  <c:v>-11</c:v>
                </c:pt>
                <c:pt idx="4">
                  <c:v>-12.3</c:v>
                </c:pt>
              </c:numCache>
            </c:numRef>
          </c:val>
        </c:ser>
        <c:overlap val="100"/>
        <c:axId val="50058368"/>
        <c:axId val="49451008"/>
      </c:barChart>
      <c:lineChart>
        <c:grouping val="standard"/>
        <c:ser>
          <c:idx val="2"/>
          <c:order val="2"/>
          <c:tx>
            <c:strRef>
              <c:f>Hoja1!$A$4</c:f>
              <c:strCache>
                <c:ptCount val="1"/>
                <c:pt idx="0">
                  <c:v>Satisfacción Neta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dLbls>
            <c:spPr>
              <a:solidFill>
                <a:schemeClr val="bg1"/>
              </a:solidFill>
              <a:ln w="31750"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s-CL"/>
              </a:p>
            </c:txPr>
            <c:dLblPos val="ctr"/>
            <c:showVal val="1"/>
          </c:dLbls>
          <c:cat>
            <c:numRef>
              <c:f>Hoja1!$B$1:$F$1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Hoja1!$B$4:$F$4</c:f>
              <c:numCache>
                <c:formatCode>_-* #,##0_-;\-* #,##0_-;_-* "-"??_-;_-@_-</c:formatCode>
                <c:ptCount val="5"/>
                <c:pt idx="0">
                  <c:v>78.7</c:v>
                </c:pt>
                <c:pt idx="1">
                  <c:v>10</c:v>
                </c:pt>
                <c:pt idx="2">
                  <c:v>36</c:v>
                </c:pt>
                <c:pt idx="3">
                  <c:v>51</c:v>
                </c:pt>
                <c:pt idx="4">
                  <c:v>40.700000000000003</c:v>
                </c:pt>
              </c:numCache>
            </c:numRef>
          </c:val>
        </c:ser>
        <c:marker val="1"/>
        <c:axId val="50058368"/>
        <c:axId val="49451008"/>
      </c:lineChart>
      <c:catAx>
        <c:axId val="50058368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050"/>
            </a:pPr>
            <a:endParaRPr lang="es-CL"/>
          </a:p>
        </c:txPr>
        <c:crossAx val="49451008"/>
        <c:crosses val="autoZero"/>
        <c:auto val="1"/>
        <c:lblAlgn val="ctr"/>
        <c:lblOffset val="100"/>
      </c:catAx>
      <c:valAx>
        <c:axId val="49451008"/>
        <c:scaling>
          <c:orientation val="minMax"/>
          <c:max val="80"/>
          <c:min val="-30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_-* #,##0_-;\-* #,##0_-;_-* &quot;-&quot;??_-;_-@_-" sourceLinked="1"/>
        <c:tickLblPos val="nextTo"/>
        <c:spPr>
          <a:ln>
            <a:noFill/>
          </a:ln>
        </c:spPr>
        <c:crossAx val="50058368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1.4548126377663623E-3"/>
          <c:y val="0.91860122250481679"/>
          <c:w val="0.57681116825863332"/>
          <c:h val="8.1398777495183552E-2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r>
              <a:rPr lang="es-CL" sz="1600" b="0" dirty="0">
                <a:latin typeface="Arial" pitchFamily="34" charset="0"/>
                <a:cs typeface="Arial" pitchFamily="34" charset="0"/>
              </a:rPr>
              <a:t>Evolución de imagen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4.7389193911378288E-2"/>
          <c:y val="0.13411627911086293"/>
          <c:w val="0.95261080608862181"/>
          <c:h val="0.63753885813935862"/>
        </c:manualLayout>
      </c:layout>
      <c:barChart>
        <c:barDir val="col"/>
        <c:grouping val="stacked"/>
        <c:ser>
          <c:idx val="0"/>
          <c:order val="0"/>
          <c:tx>
            <c:strRef>
              <c:f>Hoja1!$A$6</c:f>
              <c:strCache>
                <c:ptCount val="1"/>
                <c:pt idx="0">
                  <c:v>Excelente Imagen (6+7)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Hoja1!$B$1:$F$1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Hoja1!$B$6:$F$6</c:f>
              <c:numCache>
                <c:formatCode>_-* #,##0_-;\-* #,##0_-;_-* "-"??_-;_-@_-</c:formatCode>
                <c:ptCount val="5"/>
                <c:pt idx="0">
                  <c:v>89</c:v>
                </c:pt>
                <c:pt idx="1">
                  <c:v>53</c:v>
                </c:pt>
                <c:pt idx="2">
                  <c:v>67</c:v>
                </c:pt>
                <c:pt idx="3">
                  <c:v>72</c:v>
                </c:pt>
                <c:pt idx="4">
                  <c:v>62.6</c:v>
                </c:pt>
              </c:numCache>
            </c:numRef>
          </c:val>
        </c:ser>
        <c:ser>
          <c:idx val="1"/>
          <c:order val="1"/>
          <c:tx>
            <c:strRef>
              <c:f>Hoja1!$A$7</c:f>
              <c:strCache>
                <c:ptCount val="1"/>
                <c:pt idx="0">
                  <c:v>Pésima Imagen (1 a 4)</c:v>
                </c:pt>
              </c:strCache>
            </c:strRef>
          </c:tx>
          <c:cat>
            <c:numRef>
              <c:f>Hoja1!$B$1:$F$1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Hoja1!$B$7:$F$7</c:f>
              <c:numCache>
                <c:formatCode>_-* #,##0_-;\-* #,##0_-;_-* "-"??_-;_-@_-</c:formatCode>
                <c:ptCount val="5"/>
                <c:pt idx="0">
                  <c:v>-2.2000000000000002</c:v>
                </c:pt>
                <c:pt idx="1">
                  <c:v>-20</c:v>
                </c:pt>
                <c:pt idx="2">
                  <c:v>-10</c:v>
                </c:pt>
                <c:pt idx="3">
                  <c:v>-7</c:v>
                </c:pt>
                <c:pt idx="4">
                  <c:v>-8.2000000000000011</c:v>
                </c:pt>
              </c:numCache>
            </c:numRef>
          </c:val>
        </c:ser>
        <c:overlap val="100"/>
        <c:axId val="53295744"/>
        <c:axId val="53318016"/>
      </c:barChart>
      <c:lineChart>
        <c:grouping val="standard"/>
        <c:ser>
          <c:idx val="2"/>
          <c:order val="2"/>
          <c:tx>
            <c:strRef>
              <c:f>Hoja1!$A$8</c:f>
              <c:strCache>
                <c:ptCount val="1"/>
                <c:pt idx="0">
                  <c:v>Neto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dLbls>
            <c:spPr>
              <a:solidFill>
                <a:prstClr val="white"/>
              </a:solidFill>
              <a:ln w="31750"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s-CL"/>
              </a:p>
            </c:txPr>
            <c:dLblPos val="ctr"/>
            <c:showVal val="1"/>
          </c:dLbls>
          <c:cat>
            <c:numRef>
              <c:f>Hoja1!$B$1:$F$1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Hoja1!$B$8:$F$8</c:f>
              <c:numCache>
                <c:formatCode>_-* #,##0_-;\-* #,##0_-;_-* "-"??_-;_-@_-</c:formatCode>
                <c:ptCount val="5"/>
                <c:pt idx="0">
                  <c:v>86.8</c:v>
                </c:pt>
                <c:pt idx="1">
                  <c:v>33</c:v>
                </c:pt>
                <c:pt idx="2">
                  <c:v>57</c:v>
                </c:pt>
                <c:pt idx="3">
                  <c:v>65</c:v>
                </c:pt>
                <c:pt idx="4">
                  <c:v>54.4</c:v>
                </c:pt>
              </c:numCache>
            </c:numRef>
          </c:val>
        </c:ser>
        <c:marker val="1"/>
        <c:axId val="53295744"/>
        <c:axId val="53318016"/>
      </c:lineChart>
      <c:catAx>
        <c:axId val="53295744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050"/>
            </a:pPr>
            <a:endParaRPr lang="es-CL"/>
          </a:p>
        </c:txPr>
        <c:crossAx val="53318016"/>
        <c:crosses val="autoZero"/>
        <c:auto val="1"/>
        <c:lblAlgn val="ctr"/>
        <c:lblOffset val="100"/>
      </c:catAx>
      <c:valAx>
        <c:axId val="53318016"/>
        <c:scaling>
          <c:orientation val="minMax"/>
          <c:max val="90"/>
          <c:min val="-25"/>
        </c:scaling>
        <c:axPos val="l"/>
        <c:majorGridlines/>
        <c:numFmt formatCode="_-* #,##0_-;\-* #,##0_-;_-* &quot;-&quot;??_-;_-@_-" sourceLinked="1"/>
        <c:tickLblPos val="nextTo"/>
        <c:spPr>
          <a:ln>
            <a:noFill/>
          </a:ln>
        </c:spPr>
        <c:crossAx val="5329574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1.2108974989441363E-3"/>
          <c:y val="0.88918646522442812"/>
          <c:w val="0.53027475165898164"/>
          <c:h val="8.1984907721910444E-2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plotArea>
      <c:layout>
        <c:manualLayout>
          <c:layoutTarget val="inner"/>
          <c:xMode val="edge"/>
          <c:yMode val="edge"/>
          <c:x val="0.13103532628774969"/>
          <c:y val="8.8937161185906721E-2"/>
          <c:w val="0.80331632290111399"/>
          <c:h val="0.75581419450228393"/>
        </c:manualLayout>
      </c:layout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25"/>
          <c:dPt>
            <c:idx val="0"/>
            <c:explosion val="5"/>
            <c:spPr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explosion val="3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explosion val="4"/>
            <c:spPr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explosion val="9"/>
            <c:spPr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explosion val="7"/>
            <c:spPr>
              <a:solidFill>
                <a:srgbClr val="96969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explosion val="8"/>
            <c:spPr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lang="es-ES" sz="1800" b="0"/>
                </a:pPr>
                <a:endParaRPr lang="es-CL"/>
              </a:p>
            </c:txPr>
            <c:dLblPos val="outEnd"/>
            <c:showPercent val="1"/>
            <c:showLeaderLines val="1"/>
            <c:leaderLines>
              <c:spPr>
                <a:ln w="12700">
                  <a:solidFill>
                    <a:srgbClr val="C00000"/>
                  </a:solidFill>
                </a:ln>
              </c:spPr>
            </c:leaderLines>
          </c:dLbls>
          <c:cat>
            <c:strRef>
              <c:f>FORO!$B$30:$B$35</c:f>
              <c:strCache>
                <c:ptCount val="6"/>
                <c:pt idx="0">
                  <c:v>Personal</c:v>
                </c:pt>
                <c:pt idx="1">
                  <c:v>Mantenimientio</c:v>
                </c:pt>
                <c:pt idx="2">
                  <c:v>Energía Eléctrica</c:v>
                </c:pt>
                <c:pt idx="3">
                  <c:v>Generales Explotación</c:v>
                </c:pt>
                <c:pt idx="4">
                  <c:v>Operadores Canal de Venta</c:v>
                </c:pt>
                <c:pt idx="5">
                  <c:v>Depreciaciones</c:v>
                </c:pt>
              </c:strCache>
            </c:strRef>
          </c:cat>
          <c:val>
            <c:numRef>
              <c:f>FORO!$E$30:$E$35</c:f>
              <c:numCache>
                <c:formatCode>General</c:formatCode>
                <c:ptCount val="6"/>
                <c:pt idx="0">
                  <c:v>103.8</c:v>
                </c:pt>
                <c:pt idx="1">
                  <c:v>65.599999999999994</c:v>
                </c:pt>
                <c:pt idx="2">
                  <c:v>58.8</c:v>
                </c:pt>
                <c:pt idx="3">
                  <c:v>39.700000000000003</c:v>
                </c:pt>
                <c:pt idx="4">
                  <c:v>17.399999999999999</c:v>
                </c:pt>
                <c:pt idx="5">
                  <c:v>135.1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3.2047048478125569E-2"/>
          <c:y val="0.86100709129207365"/>
          <c:w val="0.95047775005174717"/>
          <c:h val="0.12254069655470815"/>
        </c:manualLayout>
      </c:layout>
    </c:legend>
    <c:plotVisOnly val="1"/>
    <c:dispBlanksAs val="zero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autoTitleDeleted val="1"/>
    <c:plotArea>
      <c:layout/>
      <c:pieChart>
        <c:varyColors val="1"/>
        <c:ser>
          <c:idx val="0"/>
          <c:order val="0"/>
          <c:tx>
            <c:strRef>
              <c:f>Hoja1!$J$3</c:f>
              <c:strCache>
                <c:ptCount val="1"/>
                <c:pt idx="0">
                  <c:v>MM USD</c:v>
                </c:pt>
              </c:strCache>
            </c:strRef>
          </c:tx>
          <c:spPr>
            <a:solidFill>
              <a:srgbClr val="C00000"/>
            </a:solidFill>
          </c:spPr>
          <c:explosion val="8"/>
          <c:dPt>
            <c:idx val="1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Percent val="1"/>
            <c:showLeaderLines val="1"/>
          </c:dLbls>
          <c:cat>
            <c:strRef>
              <c:f>Hoja1!$I$4:$I$5</c:f>
              <c:strCache>
                <c:ptCount val="2"/>
                <c:pt idx="0">
                  <c:v>Transporte de pasajeros</c:v>
                </c:pt>
                <c:pt idx="1">
                  <c:v>Ingresos no tarifarios</c:v>
                </c:pt>
              </c:strCache>
            </c:strRef>
          </c:cat>
          <c:val>
            <c:numRef>
              <c:f>Hoja1!$J$4:$J$5</c:f>
              <c:numCache>
                <c:formatCode>General</c:formatCode>
                <c:ptCount val="2"/>
                <c:pt idx="0">
                  <c:v>386.5</c:v>
                </c:pt>
                <c:pt idx="1">
                  <c:v>54.3</c:v>
                </c:pt>
              </c:numCache>
            </c:numRef>
          </c:val>
        </c:ser>
        <c:firstSliceAng val="0"/>
      </c:pieChart>
    </c:plotArea>
    <c:legend>
      <c:legendPos val="b"/>
      <c:layout/>
    </c:legend>
    <c:plotVisOnly val="1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title>
      <c:tx>
        <c:rich>
          <a:bodyPr/>
          <a:lstStyle/>
          <a:p>
            <a:pPr>
              <a:defRPr sz="1400" b="1"/>
            </a:pPr>
            <a:r>
              <a:rPr lang="es-CL" sz="1400" b="1" dirty="0" smtClean="0"/>
              <a:t>Evolución</a:t>
            </a:r>
            <a:r>
              <a:rPr lang="es-CL" sz="1400" b="1" baseline="0" dirty="0" smtClean="0"/>
              <a:t> otros ingresos</a:t>
            </a:r>
            <a:endParaRPr lang="es-CL" sz="1400" b="1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4899562554680698"/>
          <c:y val="8.9815868541471416E-2"/>
          <c:w val="0.82044881889763777"/>
          <c:h val="0.66876415586971594"/>
        </c:manualLayout>
      </c:layout>
      <c:barChart>
        <c:barDir val="col"/>
        <c:grouping val="stacked"/>
        <c:ser>
          <c:idx val="0"/>
          <c:order val="0"/>
          <c:tx>
            <c:strRef>
              <c:f>Hoja2!$A$41</c:f>
              <c:strCache>
                <c:ptCount val="1"/>
                <c:pt idx="0">
                  <c:v>Locales y espacios com.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Hoja2!$B$40:$F$40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Hoja2!$B$41:$F$41</c:f>
              <c:numCache>
                <c:formatCode>0.0</c:formatCode>
                <c:ptCount val="5"/>
                <c:pt idx="0">
                  <c:v>6.1407091252525321</c:v>
                </c:pt>
                <c:pt idx="1">
                  <c:v>5.7947812734499138</c:v>
                </c:pt>
                <c:pt idx="2">
                  <c:v>8.7564333636363667</c:v>
                </c:pt>
                <c:pt idx="3">
                  <c:v>11.068235172690763</c:v>
                </c:pt>
                <c:pt idx="4">
                  <c:v>12.598039215686288</c:v>
                </c:pt>
              </c:numCache>
            </c:numRef>
          </c:val>
        </c:ser>
        <c:ser>
          <c:idx val="2"/>
          <c:order val="1"/>
          <c:tx>
            <c:strRef>
              <c:f>Hoja2!$A$43</c:f>
              <c:strCache>
                <c:ptCount val="1"/>
                <c:pt idx="0">
                  <c:v>Publicidad</c:v>
                </c:pt>
              </c:strCache>
            </c:strRef>
          </c:tx>
          <c:cat>
            <c:numRef>
              <c:f>Hoja2!$B$40:$F$40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Hoja2!$B$43:$F$43</c:f>
              <c:numCache>
                <c:formatCode>0.0</c:formatCode>
                <c:ptCount val="5"/>
                <c:pt idx="0">
                  <c:v>6.510401975757576</c:v>
                </c:pt>
                <c:pt idx="1">
                  <c:v>4.6951309109697847</c:v>
                </c:pt>
                <c:pt idx="2">
                  <c:v>4.5713586679841924</c:v>
                </c:pt>
                <c:pt idx="3">
                  <c:v>5.152564642570276</c:v>
                </c:pt>
                <c:pt idx="4">
                  <c:v>6.0666666666666664</c:v>
                </c:pt>
              </c:numCache>
            </c:numRef>
          </c:val>
        </c:ser>
        <c:ser>
          <c:idx val="1"/>
          <c:order val="2"/>
          <c:tx>
            <c:strRef>
              <c:f>Hoja2!$A$42</c:f>
              <c:strCache>
                <c:ptCount val="1"/>
                <c:pt idx="0">
                  <c:v>Telecomunicaciones y Otros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Hoja2!$B$1:$E$1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Hoja2!$B$42:$F$42</c:f>
              <c:numCache>
                <c:formatCode>0.0</c:formatCode>
                <c:ptCount val="5"/>
                <c:pt idx="0">
                  <c:v>3.5956922282828283</c:v>
                </c:pt>
                <c:pt idx="1">
                  <c:v>3.1488295580286194</c:v>
                </c:pt>
                <c:pt idx="2">
                  <c:v>4.1907523913043514</c:v>
                </c:pt>
                <c:pt idx="3">
                  <c:v>4.6271294598393515</c:v>
                </c:pt>
                <c:pt idx="4">
                  <c:v>7.8901960784313685</c:v>
                </c:pt>
              </c:numCache>
            </c:numRef>
          </c:val>
        </c:ser>
        <c:ser>
          <c:idx val="3"/>
          <c:order val="3"/>
          <c:tx>
            <c:strRef>
              <c:f>Hoja2!$A$44</c:f>
              <c:strCache>
                <c:ptCount val="1"/>
                <c:pt idx="0">
                  <c:v>Canal de venta</c:v>
                </c:pt>
              </c:strCache>
            </c:strRef>
          </c:tx>
          <c:spPr>
            <a:solidFill>
              <a:srgbClr val="002060"/>
            </a:solidFill>
          </c:spPr>
          <c:cat>
            <c:numRef>
              <c:f>Hoja2!$B$1:$E$1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Hoja2!$B$44:$F$44</c:f>
              <c:numCache>
                <c:formatCode>0.0</c:formatCode>
                <c:ptCount val="5"/>
                <c:pt idx="0">
                  <c:v>21.336934080808103</c:v>
                </c:pt>
                <c:pt idx="1">
                  <c:v>18.183221511923669</c:v>
                </c:pt>
                <c:pt idx="2">
                  <c:v>22.923400460474291</c:v>
                </c:pt>
                <c:pt idx="3">
                  <c:v>26.55483614457831</c:v>
                </c:pt>
                <c:pt idx="4">
                  <c:v>28.929411764705883</c:v>
                </c:pt>
              </c:numCache>
            </c:numRef>
          </c:val>
        </c:ser>
        <c:overlap val="100"/>
        <c:axId val="53571584"/>
        <c:axId val="53573120"/>
      </c:barChart>
      <c:catAx>
        <c:axId val="53571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53573120"/>
        <c:crosses val="autoZero"/>
        <c:auto val="1"/>
        <c:lblAlgn val="ctr"/>
        <c:lblOffset val="100"/>
      </c:catAx>
      <c:valAx>
        <c:axId val="535731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900" b="0">
                    <a:latin typeface="Arial" pitchFamily="34" charset="0"/>
                    <a:cs typeface="Arial" pitchFamily="34" charset="0"/>
                  </a:defRPr>
                </a:pPr>
                <a:r>
                  <a:rPr lang="es-CL" sz="900" b="0">
                    <a:latin typeface="Arial" pitchFamily="34" charset="0"/>
                    <a:cs typeface="Arial" pitchFamily="34" charset="0"/>
                  </a:rPr>
                  <a:t>MM</a:t>
                </a:r>
                <a:r>
                  <a:rPr lang="es-CL" sz="900" b="0" baseline="0">
                    <a:latin typeface="Arial" pitchFamily="34" charset="0"/>
                    <a:cs typeface="Arial" pitchFamily="34" charset="0"/>
                  </a:rPr>
                  <a:t> USD</a:t>
                </a:r>
                <a:endParaRPr lang="es-CL" sz="900" b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0.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s-CL"/>
          </a:p>
        </c:txPr>
        <c:crossAx val="53571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987489063867049E-2"/>
          <c:y val="0.89043598716827066"/>
          <c:w val="0.86921055478752152"/>
          <c:h val="8.6254064761252622E-2"/>
        </c:manualLayout>
      </c:layout>
    </c:legend>
    <c:plotVisOnly val="1"/>
    <c:dispBlanksAs val="gap"/>
  </c:chart>
  <c:spPr>
    <a:noFill/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en-US" sz="1400" b="1" i="0" baseline="0">
                <a:latin typeface="Arial" pitchFamily="34" charset="0"/>
                <a:cs typeface="Arial" pitchFamily="34" charset="0"/>
              </a:rPr>
              <a:t>Participación ingresos no tarifarios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2791925297396448"/>
          <c:y val="0.18988054506954033"/>
          <c:w val="0.72238214826746228"/>
          <c:h val="0.56812208611730508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2060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s-CL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s-CL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s-CL"/>
              </a:p>
            </c:txPr>
            <c:dLblPos val="ctr"/>
            <c:showPercent val="1"/>
            <c:showLeaderLines val="1"/>
          </c:dLbls>
          <c:cat>
            <c:strRef>
              <c:f>Hoja2!$A$41:$A$44</c:f>
              <c:strCache>
                <c:ptCount val="4"/>
                <c:pt idx="0">
                  <c:v>Locales y espacios com.</c:v>
                </c:pt>
                <c:pt idx="1">
                  <c:v>Telecomunicaciones y Otros</c:v>
                </c:pt>
                <c:pt idx="2">
                  <c:v>Publicidad</c:v>
                </c:pt>
                <c:pt idx="3">
                  <c:v>Canal de venta</c:v>
                </c:pt>
              </c:strCache>
            </c:strRef>
          </c:cat>
          <c:val>
            <c:numRef>
              <c:f>Hoja2!$F$41:$F$44</c:f>
              <c:numCache>
                <c:formatCode>0.0</c:formatCode>
                <c:ptCount val="4"/>
                <c:pt idx="0">
                  <c:v>12.598039215686288</c:v>
                </c:pt>
                <c:pt idx="1">
                  <c:v>7.8901960784313685</c:v>
                </c:pt>
                <c:pt idx="2">
                  <c:v>6.0666666666666664</c:v>
                </c:pt>
                <c:pt idx="3">
                  <c:v>28.929411764705883</c:v>
                </c:pt>
              </c:numCache>
            </c:numRef>
          </c:val>
        </c:ser>
        <c:firstSliceAng val="0"/>
      </c:pieChart>
    </c:plotArea>
    <c:legend>
      <c:legendPos val="b"/>
      <c:layout/>
      <c:txPr>
        <a:bodyPr/>
        <a:lstStyle/>
        <a:p>
          <a:pPr rtl="0">
            <a:defRPr/>
          </a:pPr>
          <a:endParaRPr lang="es-CL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3D820-C62B-447D-BCEA-36322BBF15DC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5654FC19-4416-4BE4-9289-D4522824C463}">
      <dgm:prSet/>
      <dgm:spPr/>
      <dgm:t>
        <a:bodyPr/>
        <a:lstStyle/>
        <a:p>
          <a:pPr rtl="0"/>
          <a:r>
            <a:rPr lang="es-CL" smtClean="0"/>
            <a:t>1975</a:t>
          </a:r>
          <a:endParaRPr lang="es-CL" dirty="0"/>
        </a:p>
      </dgm:t>
    </dgm:pt>
    <dgm:pt modelId="{B5F3666A-0292-497B-BB27-D2A4B3801C48}" type="parTrans" cxnId="{A67F568A-2E69-4CF4-A9F3-C79BD5C108C6}">
      <dgm:prSet/>
      <dgm:spPr/>
      <dgm:t>
        <a:bodyPr/>
        <a:lstStyle/>
        <a:p>
          <a:endParaRPr lang="es-CL"/>
        </a:p>
      </dgm:t>
    </dgm:pt>
    <dgm:pt modelId="{225574DD-E85A-4706-B44E-507E041CE04F}" type="sibTrans" cxnId="{A67F568A-2E69-4CF4-A9F3-C79BD5C108C6}">
      <dgm:prSet/>
      <dgm:spPr/>
      <dgm:t>
        <a:bodyPr/>
        <a:lstStyle/>
        <a:p>
          <a:endParaRPr lang="es-CL"/>
        </a:p>
      </dgm:t>
    </dgm:pt>
    <dgm:pt modelId="{CFC1410A-4DA2-4B0F-AA47-C4C17DDA298B}">
      <dgm:prSet custT="1"/>
      <dgm:spPr/>
      <dgm:t>
        <a:bodyPr/>
        <a:lstStyle/>
        <a:p>
          <a:pPr rtl="0"/>
          <a:r>
            <a:rPr lang="es-CL" sz="1200" dirty="0" smtClean="0"/>
            <a:t>Inauguración Metro de Santiago (San Pablo - La Moneda).</a:t>
          </a:r>
          <a:endParaRPr lang="es-CL" sz="1200" dirty="0"/>
        </a:p>
      </dgm:t>
    </dgm:pt>
    <dgm:pt modelId="{A9126083-FD1B-4D34-8F9C-05178AEA46EE}" type="parTrans" cxnId="{5715C9F1-21F8-4660-A068-E27CEA7771E9}">
      <dgm:prSet/>
      <dgm:spPr/>
      <dgm:t>
        <a:bodyPr/>
        <a:lstStyle/>
        <a:p>
          <a:endParaRPr lang="es-CL"/>
        </a:p>
      </dgm:t>
    </dgm:pt>
    <dgm:pt modelId="{8D38D4DB-FC2E-4820-95B7-27AE1D564B17}" type="sibTrans" cxnId="{5715C9F1-21F8-4660-A068-E27CEA7771E9}">
      <dgm:prSet/>
      <dgm:spPr/>
      <dgm:t>
        <a:bodyPr/>
        <a:lstStyle/>
        <a:p>
          <a:endParaRPr lang="es-CL"/>
        </a:p>
      </dgm:t>
    </dgm:pt>
    <dgm:pt modelId="{8E92AE98-60DE-4091-85CC-93A5996BA542}">
      <dgm:prSet/>
      <dgm:spPr/>
      <dgm:t>
        <a:bodyPr/>
        <a:lstStyle/>
        <a:p>
          <a:pPr rtl="0"/>
          <a:r>
            <a:rPr lang="es-CL" dirty="0" smtClean="0"/>
            <a:t>1978</a:t>
          </a:r>
          <a:endParaRPr lang="es-CL" dirty="0"/>
        </a:p>
      </dgm:t>
    </dgm:pt>
    <dgm:pt modelId="{2D72CDC3-0E9C-4DDF-A64E-AFB1A89281BA}" type="parTrans" cxnId="{5A5EDA92-19DB-413F-B2D5-58839A71FA88}">
      <dgm:prSet/>
      <dgm:spPr/>
      <dgm:t>
        <a:bodyPr/>
        <a:lstStyle/>
        <a:p>
          <a:endParaRPr lang="es-CL"/>
        </a:p>
      </dgm:t>
    </dgm:pt>
    <dgm:pt modelId="{69837CFF-150F-42DB-B025-68FAEE8B5ECD}" type="sibTrans" cxnId="{5A5EDA92-19DB-413F-B2D5-58839A71FA88}">
      <dgm:prSet/>
      <dgm:spPr/>
      <dgm:t>
        <a:bodyPr/>
        <a:lstStyle/>
        <a:p>
          <a:endParaRPr lang="es-CL"/>
        </a:p>
      </dgm:t>
    </dgm:pt>
    <dgm:pt modelId="{1E0215F6-C191-4CC9-8A14-410DF84201C1}">
      <dgm:prSet custT="1"/>
      <dgm:spPr/>
      <dgm:t>
        <a:bodyPr/>
        <a:lstStyle/>
        <a:p>
          <a:pPr rtl="0"/>
          <a:r>
            <a:rPr lang="es-CL" sz="1200" dirty="0" smtClean="0"/>
            <a:t>Primer tramo de la línea 2.</a:t>
          </a:r>
          <a:endParaRPr lang="es-CL" sz="1200" dirty="0"/>
        </a:p>
      </dgm:t>
    </dgm:pt>
    <dgm:pt modelId="{7743D115-30E8-4B44-93E5-8623D53D5D50}" type="parTrans" cxnId="{93EEF706-5A8F-4E14-AFCB-537CA4652A08}">
      <dgm:prSet/>
      <dgm:spPr/>
      <dgm:t>
        <a:bodyPr/>
        <a:lstStyle/>
        <a:p>
          <a:endParaRPr lang="es-CL"/>
        </a:p>
      </dgm:t>
    </dgm:pt>
    <dgm:pt modelId="{41ED1114-A357-4659-9A70-CBAEE08F9A4F}" type="sibTrans" cxnId="{93EEF706-5A8F-4E14-AFCB-537CA4652A08}">
      <dgm:prSet/>
      <dgm:spPr/>
      <dgm:t>
        <a:bodyPr/>
        <a:lstStyle/>
        <a:p>
          <a:endParaRPr lang="es-CL"/>
        </a:p>
      </dgm:t>
    </dgm:pt>
    <dgm:pt modelId="{29FF76FB-690C-4471-8EBA-8D27205A7CFD}" type="pres">
      <dgm:prSet presAssocID="{4573D820-C62B-447D-BCEA-36322BBF15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FA96D2F-A4BE-458A-AD8E-EFEF68EF8604}" type="pres">
      <dgm:prSet presAssocID="{5654FC19-4416-4BE4-9289-D4522824C463}" presName="linNode" presStyleCnt="0"/>
      <dgm:spPr/>
      <dgm:t>
        <a:bodyPr/>
        <a:lstStyle/>
        <a:p>
          <a:endParaRPr lang="es-CL"/>
        </a:p>
      </dgm:t>
    </dgm:pt>
    <dgm:pt modelId="{BF8A9B31-11B5-43FE-8928-E23B4D7CA2B5}" type="pres">
      <dgm:prSet presAssocID="{5654FC19-4416-4BE4-9289-D4522824C463}" presName="parentText" presStyleLbl="node1" presStyleIdx="0" presStyleCnt="2" custScaleX="60607" custLinFactNeighborX="-1015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858BB1-98BD-40A6-BDA5-97D6381E79E2}" type="pres">
      <dgm:prSet presAssocID="{5654FC19-4416-4BE4-9289-D4522824C463}" presName="descendantText" presStyleLbl="alignAccFollowNode1" presStyleIdx="0" presStyleCnt="2" custScaleX="115833" custLinFactNeighborX="-419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6C2638C-AB75-496D-9788-F2C54CE282BF}" type="pres">
      <dgm:prSet presAssocID="{225574DD-E85A-4706-B44E-507E041CE04F}" presName="sp" presStyleCnt="0"/>
      <dgm:spPr/>
      <dgm:t>
        <a:bodyPr/>
        <a:lstStyle/>
        <a:p>
          <a:endParaRPr lang="es-CL"/>
        </a:p>
      </dgm:t>
    </dgm:pt>
    <dgm:pt modelId="{FB492249-53D1-49E9-953F-C8811AE5E2CA}" type="pres">
      <dgm:prSet presAssocID="{8E92AE98-60DE-4091-85CC-93A5996BA542}" presName="linNode" presStyleCnt="0"/>
      <dgm:spPr/>
      <dgm:t>
        <a:bodyPr/>
        <a:lstStyle/>
        <a:p>
          <a:endParaRPr lang="es-CL"/>
        </a:p>
      </dgm:t>
    </dgm:pt>
    <dgm:pt modelId="{2FEAAA9C-E1CD-4225-94A3-EDD4490D83CC}" type="pres">
      <dgm:prSet presAssocID="{8E92AE98-60DE-4091-85CC-93A5996BA542}" presName="parentText" presStyleLbl="node1" presStyleIdx="1" presStyleCnt="2" custScaleX="60607" custLinFactNeighborX="-1015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09C82F-4B0C-4400-B370-9D9C86ACA56D}" type="pres">
      <dgm:prSet presAssocID="{8E92AE98-60DE-4091-85CC-93A5996BA542}" presName="descendantText" presStyleLbl="alignAccFollowNode1" presStyleIdx="1" presStyleCnt="2" custScaleX="115833" custLinFactNeighborX="-419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715C9F1-21F8-4660-A068-E27CEA7771E9}" srcId="{5654FC19-4416-4BE4-9289-D4522824C463}" destId="{CFC1410A-4DA2-4B0F-AA47-C4C17DDA298B}" srcOrd="0" destOrd="0" parTransId="{A9126083-FD1B-4D34-8F9C-05178AEA46EE}" sibTransId="{8D38D4DB-FC2E-4820-95B7-27AE1D564B17}"/>
    <dgm:cxn modelId="{93EEF706-5A8F-4E14-AFCB-537CA4652A08}" srcId="{8E92AE98-60DE-4091-85CC-93A5996BA542}" destId="{1E0215F6-C191-4CC9-8A14-410DF84201C1}" srcOrd="0" destOrd="0" parTransId="{7743D115-30E8-4B44-93E5-8623D53D5D50}" sibTransId="{41ED1114-A357-4659-9A70-CBAEE08F9A4F}"/>
    <dgm:cxn modelId="{5A5EDA92-19DB-413F-B2D5-58839A71FA88}" srcId="{4573D820-C62B-447D-BCEA-36322BBF15DC}" destId="{8E92AE98-60DE-4091-85CC-93A5996BA542}" srcOrd="1" destOrd="0" parTransId="{2D72CDC3-0E9C-4DDF-A64E-AFB1A89281BA}" sibTransId="{69837CFF-150F-42DB-B025-68FAEE8B5ECD}"/>
    <dgm:cxn modelId="{A3EF425D-8D6C-4B58-A697-ED2AE8AC46C8}" type="presOf" srcId="{1E0215F6-C191-4CC9-8A14-410DF84201C1}" destId="{7409C82F-4B0C-4400-B370-9D9C86ACA56D}" srcOrd="0" destOrd="0" presId="urn:microsoft.com/office/officeart/2005/8/layout/vList5"/>
    <dgm:cxn modelId="{AA9A501E-F5FC-4601-BE16-19614ADF8D17}" type="presOf" srcId="{CFC1410A-4DA2-4B0F-AA47-C4C17DDA298B}" destId="{86858BB1-98BD-40A6-BDA5-97D6381E79E2}" srcOrd="0" destOrd="0" presId="urn:microsoft.com/office/officeart/2005/8/layout/vList5"/>
    <dgm:cxn modelId="{214E4633-A943-4115-BE60-848A67F81D43}" type="presOf" srcId="{4573D820-C62B-447D-BCEA-36322BBF15DC}" destId="{29FF76FB-690C-4471-8EBA-8D27205A7CFD}" srcOrd="0" destOrd="0" presId="urn:microsoft.com/office/officeart/2005/8/layout/vList5"/>
    <dgm:cxn modelId="{353F84AD-9E05-4671-9D3D-52F65FE86B98}" type="presOf" srcId="{5654FC19-4416-4BE4-9289-D4522824C463}" destId="{BF8A9B31-11B5-43FE-8928-E23B4D7CA2B5}" srcOrd="0" destOrd="0" presId="urn:microsoft.com/office/officeart/2005/8/layout/vList5"/>
    <dgm:cxn modelId="{6682C3F7-34AA-48A0-BF81-1D4B2D64A839}" type="presOf" srcId="{8E92AE98-60DE-4091-85CC-93A5996BA542}" destId="{2FEAAA9C-E1CD-4225-94A3-EDD4490D83CC}" srcOrd="0" destOrd="0" presId="urn:microsoft.com/office/officeart/2005/8/layout/vList5"/>
    <dgm:cxn modelId="{A67F568A-2E69-4CF4-A9F3-C79BD5C108C6}" srcId="{4573D820-C62B-447D-BCEA-36322BBF15DC}" destId="{5654FC19-4416-4BE4-9289-D4522824C463}" srcOrd="0" destOrd="0" parTransId="{B5F3666A-0292-497B-BB27-D2A4B3801C48}" sibTransId="{225574DD-E85A-4706-B44E-507E041CE04F}"/>
    <dgm:cxn modelId="{D7D09812-6AB6-463A-8087-986E7234FEC7}" type="presParOf" srcId="{29FF76FB-690C-4471-8EBA-8D27205A7CFD}" destId="{9FA96D2F-A4BE-458A-AD8E-EFEF68EF8604}" srcOrd="0" destOrd="0" presId="urn:microsoft.com/office/officeart/2005/8/layout/vList5"/>
    <dgm:cxn modelId="{6778AE22-19C4-4E7A-BFBA-035FDA2596BE}" type="presParOf" srcId="{9FA96D2F-A4BE-458A-AD8E-EFEF68EF8604}" destId="{BF8A9B31-11B5-43FE-8928-E23B4D7CA2B5}" srcOrd="0" destOrd="0" presId="urn:microsoft.com/office/officeart/2005/8/layout/vList5"/>
    <dgm:cxn modelId="{B59F9775-0276-4870-85D9-CE006A5AD1AD}" type="presParOf" srcId="{9FA96D2F-A4BE-458A-AD8E-EFEF68EF8604}" destId="{86858BB1-98BD-40A6-BDA5-97D6381E79E2}" srcOrd="1" destOrd="0" presId="urn:microsoft.com/office/officeart/2005/8/layout/vList5"/>
    <dgm:cxn modelId="{21EF1334-E7D6-452C-8D69-1D4316F8E478}" type="presParOf" srcId="{29FF76FB-690C-4471-8EBA-8D27205A7CFD}" destId="{46C2638C-AB75-496D-9788-F2C54CE282BF}" srcOrd="1" destOrd="0" presId="urn:microsoft.com/office/officeart/2005/8/layout/vList5"/>
    <dgm:cxn modelId="{E1EA555F-947B-4A49-9B4A-CFAAC40FD259}" type="presParOf" srcId="{29FF76FB-690C-4471-8EBA-8D27205A7CFD}" destId="{FB492249-53D1-49E9-953F-C8811AE5E2CA}" srcOrd="2" destOrd="0" presId="urn:microsoft.com/office/officeart/2005/8/layout/vList5"/>
    <dgm:cxn modelId="{A6EAE1A0-B48F-4246-82EB-2A873C44050D}" type="presParOf" srcId="{FB492249-53D1-49E9-953F-C8811AE5E2CA}" destId="{2FEAAA9C-E1CD-4225-94A3-EDD4490D83CC}" srcOrd="0" destOrd="0" presId="urn:microsoft.com/office/officeart/2005/8/layout/vList5"/>
    <dgm:cxn modelId="{B680EBF5-5584-4F0F-8648-F12E87E4A621}" type="presParOf" srcId="{FB492249-53D1-49E9-953F-C8811AE5E2CA}" destId="{7409C82F-4B0C-4400-B370-9D9C86ACA5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E2B537-D47B-43E8-A43C-C7AF787D692C}" type="doc">
      <dgm:prSet loTypeId="urn:microsoft.com/office/officeart/2005/8/layout/hChevron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CL"/>
        </a:p>
      </dgm:t>
    </dgm:pt>
    <dgm:pt modelId="{5BA8EDE6-3639-42DD-9BC2-137DBF8CE952}">
      <dgm:prSet/>
      <dgm:spPr>
        <a:solidFill>
          <a:srgbClr val="FFC000"/>
        </a:solidFill>
      </dgm:spPr>
      <dgm:t>
        <a:bodyPr/>
        <a:lstStyle/>
        <a:p>
          <a:pPr rtl="0"/>
          <a:r>
            <a:rPr lang="es-CL" b="1" dirty="0" smtClean="0"/>
            <a:t>PERSONAS</a:t>
          </a:r>
          <a:endParaRPr lang="es-CL" dirty="0"/>
        </a:p>
      </dgm:t>
    </dgm:pt>
    <dgm:pt modelId="{2AF5CE5F-24DB-4BD4-950D-0A89B2946C06}" type="parTrans" cxnId="{4674222B-FD7D-49F2-98F8-EC1941899035}">
      <dgm:prSet/>
      <dgm:spPr/>
      <dgm:t>
        <a:bodyPr/>
        <a:lstStyle/>
        <a:p>
          <a:endParaRPr lang="es-CL"/>
        </a:p>
      </dgm:t>
    </dgm:pt>
    <dgm:pt modelId="{6454EE80-C4BA-4688-935B-83261C8F494D}" type="sibTrans" cxnId="{4674222B-FD7D-49F2-98F8-EC1941899035}">
      <dgm:prSet/>
      <dgm:spPr/>
      <dgm:t>
        <a:bodyPr/>
        <a:lstStyle/>
        <a:p>
          <a:endParaRPr lang="es-CL"/>
        </a:p>
      </dgm:t>
    </dgm:pt>
    <dgm:pt modelId="{0459BA01-000B-4055-8282-AF922C12796A}" type="pres">
      <dgm:prSet presAssocID="{53E2B537-D47B-43E8-A43C-C7AF787D69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CDF8681-F42C-463D-B65D-66081976A669}" type="pres">
      <dgm:prSet presAssocID="{5BA8EDE6-3639-42DD-9BC2-137DBF8CE952}" presName="parTxOnly" presStyleLbl="node1" presStyleIdx="0" presStyleCnt="1" custLinFactNeighborY="-181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85B5D49-A787-4C6E-BF27-CD7B257D96BE}" type="presOf" srcId="{5BA8EDE6-3639-42DD-9BC2-137DBF8CE952}" destId="{6CDF8681-F42C-463D-B65D-66081976A669}" srcOrd="0" destOrd="0" presId="urn:microsoft.com/office/officeart/2005/8/layout/hChevron3"/>
    <dgm:cxn modelId="{9C3ABE32-C490-4994-A92D-DDCA3DD07362}" type="presOf" srcId="{53E2B537-D47B-43E8-A43C-C7AF787D692C}" destId="{0459BA01-000B-4055-8282-AF922C12796A}" srcOrd="0" destOrd="0" presId="urn:microsoft.com/office/officeart/2005/8/layout/hChevron3"/>
    <dgm:cxn modelId="{4674222B-FD7D-49F2-98F8-EC1941899035}" srcId="{53E2B537-D47B-43E8-A43C-C7AF787D692C}" destId="{5BA8EDE6-3639-42DD-9BC2-137DBF8CE952}" srcOrd="0" destOrd="0" parTransId="{2AF5CE5F-24DB-4BD4-950D-0A89B2946C06}" sibTransId="{6454EE80-C4BA-4688-935B-83261C8F494D}"/>
    <dgm:cxn modelId="{479076FA-D5D7-4B31-9CAA-368AF0CEABC2}" type="presParOf" srcId="{0459BA01-000B-4055-8282-AF922C12796A}" destId="{6CDF8681-F42C-463D-B65D-66081976A669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3D820-C62B-447D-BCEA-36322BBF15DC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CL"/>
        </a:p>
      </dgm:t>
    </dgm:pt>
    <dgm:pt modelId="{5654FC19-4416-4BE4-9289-D4522824C463}">
      <dgm:prSet/>
      <dgm:spPr/>
      <dgm:t>
        <a:bodyPr/>
        <a:lstStyle/>
        <a:p>
          <a:pPr rtl="0"/>
          <a:r>
            <a:rPr lang="es-CL" smtClean="0"/>
            <a:t>1989</a:t>
          </a:r>
          <a:endParaRPr lang="es-CL" dirty="0"/>
        </a:p>
      </dgm:t>
    </dgm:pt>
    <dgm:pt modelId="{B5F3666A-0292-497B-BB27-D2A4B3801C48}" type="parTrans" cxnId="{A67F568A-2E69-4CF4-A9F3-C79BD5C108C6}">
      <dgm:prSet/>
      <dgm:spPr/>
      <dgm:t>
        <a:bodyPr/>
        <a:lstStyle/>
        <a:p>
          <a:endParaRPr lang="es-CL"/>
        </a:p>
      </dgm:t>
    </dgm:pt>
    <dgm:pt modelId="{225574DD-E85A-4706-B44E-507E041CE04F}" type="sibTrans" cxnId="{A67F568A-2E69-4CF4-A9F3-C79BD5C108C6}">
      <dgm:prSet/>
      <dgm:spPr/>
      <dgm:t>
        <a:bodyPr/>
        <a:lstStyle/>
        <a:p>
          <a:endParaRPr lang="es-CL"/>
        </a:p>
      </dgm:t>
    </dgm:pt>
    <dgm:pt modelId="{8FCF5BE0-CB84-48C7-859C-557408B49AD9}">
      <dgm:prSet custT="1"/>
      <dgm:spPr/>
      <dgm:t>
        <a:bodyPr/>
        <a:lstStyle/>
        <a:p>
          <a:pPr rtl="0"/>
          <a:r>
            <a:rPr lang="es-CL" sz="1200" dirty="0" smtClean="0"/>
            <a:t>Metro S.A.</a:t>
          </a:r>
          <a:endParaRPr lang="es-CL" sz="1200" dirty="0"/>
        </a:p>
      </dgm:t>
    </dgm:pt>
    <dgm:pt modelId="{87C65869-5862-42E0-90ED-2EE302473D65}" type="parTrans" cxnId="{73764941-2F3D-416C-9963-CB44F0C3C62E}">
      <dgm:prSet/>
      <dgm:spPr/>
      <dgm:t>
        <a:bodyPr/>
        <a:lstStyle/>
        <a:p>
          <a:endParaRPr lang="es-CL"/>
        </a:p>
      </dgm:t>
    </dgm:pt>
    <dgm:pt modelId="{D3260EB1-55F7-42CE-BFAB-4C887DABCE28}" type="sibTrans" cxnId="{73764941-2F3D-416C-9963-CB44F0C3C62E}">
      <dgm:prSet/>
      <dgm:spPr/>
      <dgm:t>
        <a:bodyPr/>
        <a:lstStyle/>
        <a:p>
          <a:endParaRPr lang="es-CL"/>
        </a:p>
      </dgm:t>
    </dgm:pt>
    <dgm:pt modelId="{29FF76FB-690C-4471-8EBA-8D27205A7CFD}" type="pres">
      <dgm:prSet presAssocID="{4573D820-C62B-447D-BCEA-36322BBF15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FA96D2F-A4BE-458A-AD8E-EFEF68EF8604}" type="pres">
      <dgm:prSet presAssocID="{5654FC19-4416-4BE4-9289-D4522824C463}" presName="linNode" presStyleCnt="0"/>
      <dgm:spPr/>
      <dgm:t>
        <a:bodyPr/>
        <a:lstStyle/>
        <a:p>
          <a:endParaRPr lang="es-CL"/>
        </a:p>
      </dgm:t>
    </dgm:pt>
    <dgm:pt modelId="{BF8A9B31-11B5-43FE-8928-E23B4D7CA2B5}" type="pres">
      <dgm:prSet presAssocID="{5654FC19-4416-4BE4-9289-D4522824C463}" presName="parentText" presStyleLbl="node1" presStyleIdx="0" presStyleCnt="1" custScaleX="60607" custLinFactNeighborX="-1015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858BB1-98BD-40A6-BDA5-97D6381E79E2}" type="pres">
      <dgm:prSet presAssocID="{5654FC19-4416-4BE4-9289-D4522824C463}" presName="descendantText" presStyleLbl="alignAccFollowNode1" presStyleIdx="0" presStyleCnt="1" custScaleX="115833" custLinFactNeighborX="-419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CEFB836-DCD6-4BA0-8CA3-C4C1B440680F}" type="presOf" srcId="{4573D820-C62B-447D-BCEA-36322BBF15DC}" destId="{29FF76FB-690C-4471-8EBA-8D27205A7CFD}" srcOrd="0" destOrd="0" presId="urn:microsoft.com/office/officeart/2005/8/layout/vList5"/>
    <dgm:cxn modelId="{73764941-2F3D-416C-9963-CB44F0C3C62E}" srcId="{5654FC19-4416-4BE4-9289-D4522824C463}" destId="{8FCF5BE0-CB84-48C7-859C-557408B49AD9}" srcOrd="0" destOrd="0" parTransId="{87C65869-5862-42E0-90ED-2EE302473D65}" sibTransId="{D3260EB1-55F7-42CE-BFAB-4C887DABCE28}"/>
    <dgm:cxn modelId="{9B7BC60E-DCD6-4B3D-88A1-744CA0E2F83A}" type="presOf" srcId="{5654FC19-4416-4BE4-9289-D4522824C463}" destId="{BF8A9B31-11B5-43FE-8928-E23B4D7CA2B5}" srcOrd="0" destOrd="0" presId="urn:microsoft.com/office/officeart/2005/8/layout/vList5"/>
    <dgm:cxn modelId="{398AF417-40FE-4FF4-A1A0-FFF8072F4158}" type="presOf" srcId="{8FCF5BE0-CB84-48C7-859C-557408B49AD9}" destId="{86858BB1-98BD-40A6-BDA5-97D6381E79E2}" srcOrd="0" destOrd="0" presId="urn:microsoft.com/office/officeart/2005/8/layout/vList5"/>
    <dgm:cxn modelId="{A67F568A-2E69-4CF4-A9F3-C79BD5C108C6}" srcId="{4573D820-C62B-447D-BCEA-36322BBF15DC}" destId="{5654FC19-4416-4BE4-9289-D4522824C463}" srcOrd="0" destOrd="0" parTransId="{B5F3666A-0292-497B-BB27-D2A4B3801C48}" sibTransId="{225574DD-E85A-4706-B44E-507E041CE04F}"/>
    <dgm:cxn modelId="{1EB149AC-B947-4A33-B807-464F71BCF43D}" type="presParOf" srcId="{29FF76FB-690C-4471-8EBA-8D27205A7CFD}" destId="{9FA96D2F-A4BE-458A-AD8E-EFEF68EF8604}" srcOrd="0" destOrd="0" presId="urn:microsoft.com/office/officeart/2005/8/layout/vList5"/>
    <dgm:cxn modelId="{52162261-4F2F-4695-8001-CD3CC1E463DE}" type="presParOf" srcId="{9FA96D2F-A4BE-458A-AD8E-EFEF68EF8604}" destId="{BF8A9B31-11B5-43FE-8928-E23B4D7CA2B5}" srcOrd="0" destOrd="0" presId="urn:microsoft.com/office/officeart/2005/8/layout/vList5"/>
    <dgm:cxn modelId="{491DDCE6-A4C1-43DF-B505-A11F37024802}" type="presParOf" srcId="{9FA96D2F-A4BE-458A-AD8E-EFEF68EF8604}" destId="{86858BB1-98BD-40A6-BDA5-97D6381E79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3D820-C62B-447D-BCEA-36322BBF15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654FC19-4416-4BE4-9289-D4522824C463}">
      <dgm:prSet/>
      <dgm:spPr/>
      <dgm:t>
        <a:bodyPr/>
        <a:lstStyle/>
        <a:p>
          <a:pPr algn="l" rtl="0"/>
          <a:r>
            <a:rPr lang="es-CL" dirty="0" smtClean="0"/>
            <a:t>1997</a:t>
          </a:r>
          <a:endParaRPr lang="es-CL" dirty="0"/>
        </a:p>
      </dgm:t>
    </dgm:pt>
    <dgm:pt modelId="{B5F3666A-0292-497B-BB27-D2A4B3801C48}" type="parTrans" cxnId="{A67F568A-2E69-4CF4-A9F3-C79BD5C108C6}">
      <dgm:prSet/>
      <dgm:spPr/>
      <dgm:t>
        <a:bodyPr/>
        <a:lstStyle/>
        <a:p>
          <a:endParaRPr lang="es-CL"/>
        </a:p>
      </dgm:t>
    </dgm:pt>
    <dgm:pt modelId="{225574DD-E85A-4706-B44E-507E041CE04F}" type="sibTrans" cxnId="{A67F568A-2E69-4CF4-A9F3-C79BD5C108C6}">
      <dgm:prSet/>
      <dgm:spPr/>
      <dgm:t>
        <a:bodyPr/>
        <a:lstStyle/>
        <a:p>
          <a:endParaRPr lang="es-CL"/>
        </a:p>
      </dgm:t>
    </dgm:pt>
    <dgm:pt modelId="{55CD4A4E-6C47-406A-9140-A831DE804B14}">
      <dgm:prSet custT="1"/>
      <dgm:spPr/>
      <dgm:t>
        <a:bodyPr/>
        <a:lstStyle/>
        <a:p>
          <a:pPr rtl="0"/>
          <a:r>
            <a:rPr lang="es-ES" sz="1200" dirty="0" smtClean="0"/>
            <a:t>Se inaugura la línea 5 (Bellavista de La Florida - Baquedano).</a:t>
          </a:r>
          <a:endParaRPr lang="es-CL" sz="1200" dirty="0"/>
        </a:p>
      </dgm:t>
    </dgm:pt>
    <dgm:pt modelId="{1BD4FDEF-F7E2-4A7D-A227-3A8721C8D0FD}" type="parTrans" cxnId="{49CC3F5D-FCAB-43D9-96D3-B168D70A9E4F}">
      <dgm:prSet/>
      <dgm:spPr/>
      <dgm:t>
        <a:bodyPr/>
        <a:lstStyle/>
        <a:p>
          <a:endParaRPr lang="es-CL"/>
        </a:p>
      </dgm:t>
    </dgm:pt>
    <dgm:pt modelId="{BA19A6C5-E72E-411B-A80D-B146FED85D01}" type="sibTrans" cxnId="{49CC3F5D-FCAB-43D9-96D3-B168D70A9E4F}">
      <dgm:prSet/>
      <dgm:spPr/>
      <dgm:t>
        <a:bodyPr/>
        <a:lstStyle/>
        <a:p>
          <a:endParaRPr lang="es-CL"/>
        </a:p>
      </dgm:t>
    </dgm:pt>
    <dgm:pt modelId="{29FF76FB-690C-4471-8EBA-8D27205A7CFD}" type="pres">
      <dgm:prSet presAssocID="{4573D820-C62B-447D-BCEA-36322BBF15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FA96D2F-A4BE-458A-AD8E-EFEF68EF8604}" type="pres">
      <dgm:prSet presAssocID="{5654FC19-4416-4BE4-9289-D4522824C463}" presName="linNode" presStyleCnt="0"/>
      <dgm:spPr/>
      <dgm:t>
        <a:bodyPr/>
        <a:lstStyle/>
        <a:p>
          <a:endParaRPr lang="es-CL"/>
        </a:p>
      </dgm:t>
    </dgm:pt>
    <dgm:pt modelId="{BF8A9B31-11B5-43FE-8928-E23B4D7CA2B5}" type="pres">
      <dgm:prSet presAssocID="{5654FC19-4416-4BE4-9289-D4522824C463}" presName="parentText" presStyleLbl="node1" presStyleIdx="0" presStyleCnt="1" custScaleX="60607" custLinFactNeighborX="-1015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858BB1-98BD-40A6-BDA5-97D6381E79E2}" type="pres">
      <dgm:prSet presAssocID="{5654FC19-4416-4BE4-9289-D4522824C463}" presName="descendantText" presStyleLbl="alignAccFollowNode1" presStyleIdx="0" presStyleCnt="1" custScaleX="115833" custLinFactNeighborX="-419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A5740C6-CD73-4DCE-A5F6-AC761F5392B4}" type="presOf" srcId="{5654FC19-4416-4BE4-9289-D4522824C463}" destId="{BF8A9B31-11B5-43FE-8928-E23B4D7CA2B5}" srcOrd="0" destOrd="0" presId="urn:microsoft.com/office/officeart/2005/8/layout/vList5"/>
    <dgm:cxn modelId="{49CC3F5D-FCAB-43D9-96D3-B168D70A9E4F}" srcId="{5654FC19-4416-4BE4-9289-D4522824C463}" destId="{55CD4A4E-6C47-406A-9140-A831DE804B14}" srcOrd="0" destOrd="0" parTransId="{1BD4FDEF-F7E2-4A7D-A227-3A8721C8D0FD}" sibTransId="{BA19A6C5-E72E-411B-A80D-B146FED85D01}"/>
    <dgm:cxn modelId="{08A27013-8036-4ACA-A32B-1C2F75B1075C}" type="presOf" srcId="{4573D820-C62B-447D-BCEA-36322BBF15DC}" destId="{29FF76FB-690C-4471-8EBA-8D27205A7CFD}" srcOrd="0" destOrd="0" presId="urn:microsoft.com/office/officeart/2005/8/layout/vList5"/>
    <dgm:cxn modelId="{E0CC79F0-6D3C-4998-BAE7-920BB127C387}" type="presOf" srcId="{55CD4A4E-6C47-406A-9140-A831DE804B14}" destId="{86858BB1-98BD-40A6-BDA5-97D6381E79E2}" srcOrd="0" destOrd="0" presId="urn:microsoft.com/office/officeart/2005/8/layout/vList5"/>
    <dgm:cxn modelId="{A67F568A-2E69-4CF4-A9F3-C79BD5C108C6}" srcId="{4573D820-C62B-447D-BCEA-36322BBF15DC}" destId="{5654FC19-4416-4BE4-9289-D4522824C463}" srcOrd="0" destOrd="0" parTransId="{B5F3666A-0292-497B-BB27-D2A4B3801C48}" sibTransId="{225574DD-E85A-4706-B44E-507E041CE04F}"/>
    <dgm:cxn modelId="{DF65EBA4-4FC3-4BD8-B421-E3FD6C4B8242}" type="presParOf" srcId="{29FF76FB-690C-4471-8EBA-8D27205A7CFD}" destId="{9FA96D2F-A4BE-458A-AD8E-EFEF68EF8604}" srcOrd="0" destOrd="0" presId="urn:microsoft.com/office/officeart/2005/8/layout/vList5"/>
    <dgm:cxn modelId="{A40329A9-EDAA-4A3D-98D4-83860E69C376}" type="presParOf" srcId="{9FA96D2F-A4BE-458A-AD8E-EFEF68EF8604}" destId="{BF8A9B31-11B5-43FE-8928-E23B4D7CA2B5}" srcOrd="0" destOrd="0" presId="urn:microsoft.com/office/officeart/2005/8/layout/vList5"/>
    <dgm:cxn modelId="{46BFF75F-91F7-4AC9-B281-401EEC7BAF20}" type="presParOf" srcId="{9FA96D2F-A4BE-458A-AD8E-EFEF68EF8604}" destId="{86858BB1-98BD-40A6-BDA5-97D6381E79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73D820-C62B-447D-BCEA-36322BBF15DC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CL"/>
        </a:p>
      </dgm:t>
    </dgm:pt>
    <dgm:pt modelId="{5654FC19-4416-4BE4-9289-D4522824C463}">
      <dgm:prSet/>
      <dgm:spPr/>
      <dgm:t>
        <a:bodyPr/>
        <a:lstStyle/>
        <a:p>
          <a:pPr rtl="0"/>
          <a:r>
            <a:rPr lang="es-CL" smtClean="0"/>
            <a:t>2006</a:t>
          </a:r>
          <a:endParaRPr lang="es-CL" dirty="0"/>
        </a:p>
      </dgm:t>
    </dgm:pt>
    <dgm:pt modelId="{B5F3666A-0292-497B-BB27-D2A4B3801C48}" type="parTrans" cxnId="{A67F568A-2E69-4CF4-A9F3-C79BD5C108C6}">
      <dgm:prSet/>
      <dgm:spPr/>
      <dgm:t>
        <a:bodyPr/>
        <a:lstStyle/>
        <a:p>
          <a:endParaRPr lang="es-CL"/>
        </a:p>
      </dgm:t>
    </dgm:pt>
    <dgm:pt modelId="{225574DD-E85A-4706-B44E-507E041CE04F}" type="sibTrans" cxnId="{A67F568A-2E69-4CF4-A9F3-C79BD5C108C6}">
      <dgm:prSet/>
      <dgm:spPr/>
      <dgm:t>
        <a:bodyPr/>
        <a:lstStyle/>
        <a:p>
          <a:endParaRPr lang="es-CL"/>
        </a:p>
      </dgm:t>
    </dgm:pt>
    <dgm:pt modelId="{637A7DD6-1ABA-4A04-B9FD-5B50FD4EC3AD}">
      <dgm:prSet custT="1"/>
      <dgm:spPr/>
      <dgm:t>
        <a:bodyPr/>
        <a:lstStyle/>
        <a:p>
          <a:pPr rtl="0"/>
          <a:r>
            <a:rPr lang="es-ES" sz="1200" dirty="0" smtClean="0"/>
            <a:t>Inauguración líneas 4 y 4ª.</a:t>
          </a:r>
          <a:endParaRPr lang="es-ES" sz="1200" dirty="0"/>
        </a:p>
      </dgm:t>
    </dgm:pt>
    <dgm:pt modelId="{765E5B0E-A1F9-4DF7-A23E-2DC5D41FEEB4}" type="parTrans" cxnId="{79D27D63-9A63-4D78-8FCE-876EC5C0A7E1}">
      <dgm:prSet/>
      <dgm:spPr/>
      <dgm:t>
        <a:bodyPr/>
        <a:lstStyle/>
        <a:p>
          <a:endParaRPr lang="es-CL"/>
        </a:p>
      </dgm:t>
    </dgm:pt>
    <dgm:pt modelId="{66902DB7-DDE5-4DB4-89F2-B0B4E0B29026}" type="sibTrans" cxnId="{79D27D63-9A63-4D78-8FCE-876EC5C0A7E1}">
      <dgm:prSet/>
      <dgm:spPr/>
      <dgm:t>
        <a:bodyPr/>
        <a:lstStyle/>
        <a:p>
          <a:endParaRPr lang="es-CL"/>
        </a:p>
      </dgm:t>
    </dgm:pt>
    <dgm:pt modelId="{FD40F3DA-93EB-410A-BB15-65B6D507586E}">
      <dgm:prSet/>
      <dgm:spPr/>
      <dgm:t>
        <a:bodyPr/>
        <a:lstStyle/>
        <a:p>
          <a:pPr rtl="0"/>
          <a:r>
            <a:rPr lang="es-CL" dirty="0" smtClean="0"/>
            <a:t>2007</a:t>
          </a:r>
          <a:endParaRPr lang="en-US" dirty="0"/>
        </a:p>
      </dgm:t>
    </dgm:pt>
    <dgm:pt modelId="{40C8549E-D2A9-41FF-9073-C656CE28E646}" type="parTrans" cxnId="{CB01E92B-D051-4F15-96F6-C5417543C610}">
      <dgm:prSet/>
      <dgm:spPr/>
      <dgm:t>
        <a:bodyPr/>
        <a:lstStyle/>
        <a:p>
          <a:endParaRPr lang="es-CL"/>
        </a:p>
      </dgm:t>
    </dgm:pt>
    <dgm:pt modelId="{674B3209-23F2-4A84-9FE2-196398CB4870}" type="sibTrans" cxnId="{CB01E92B-D051-4F15-96F6-C5417543C610}">
      <dgm:prSet/>
      <dgm:spPr/>
      <dgm:t>
        <a:bodyPr/>
        <a:lstStyle/>
        <a:p>
          <a:endParaRPr lang="es-CL"/>
        </a:p>
      </dgm:t>
    </dgm:pt>
    <dgm:pt modelId="{A5BE2610-1D98-4AC5-8AC1-1F06DCE1C24A}">
      <dgm:prSet custT="1"/>
      <dgm:spPr/>
      <dgm:t>
        <a:bodyPr/>
        <a:lstStyle/>
        <a:p>
          <a:pPr rtl="0"/>
          <a:r>
            <a:rPr lang="en-US" sz="1200" dirty="0" smtClean="0"/>
            <a:t>Metro en </a:t>
          </a:r>
          <a:r>
            <a:rPr lang="en-US" sz="1200" dirty="0" err="1" smtClean="0"/>
            <a:t>Transantiago</a:t>
          </a:r>
          <a:r>
            <a:rPr lang="en-US" sz="1200" dirty="0" smtClean="0"/>
            <a:t>.</a:t>
          </a:r>
          <a:endParaRPr lang="en-US" sz="1200" dirty="0"/>
        </a:p>
      </dgm:t>
    </dgm:pt>
    <dgm:pt modelId="{93AE6CB9-E7D7-44C1-BA70-E026505980DF}" type="parTrans" cxnId="{501A329F-4EF7-4988-B89C-91A7EEE1D31E}">
      <dgm:prSet/>
      <dgm:spPr/>
      <dgm:t>
        <a:bodyPr/>
        <a:lstStyle/>
        <a:p>
          <a:endParaRPr lang="es-CL"/>
        </a:p>
      </dgm:t>
    </dgm:pt>
    <dgm:pt modelId="{D0C5E2B3-0A62-4CC2-BFA7-E6661E1C650D}" type="sibTrans" cxnId="{501A329F-4EF7-4988-B89C-91A7EEE1D31E}">
      <dgm:prSet/>
      <dgm:spPr/>
      <dgm:t>
        <a:bodyPr/>
        <a:lstStyle/>
        <a:p>
          <a:endParaRPr lang="es-CL"/>
        </a:p>
      </dgm:t>
    </dgm:pt>
    <dgm:pt modelId="{F3500B23-987C-48A4-9317-37E244E08825}">
      <dgm:prSet/>
      <dgm:spPr/>
      <dgm:t>
        <a:bodyPr/>
        <a:lstStyle/>
        <a:p>
          <a:pPr rtl="0"/>
          <a:r>
            <a:rPr lang="es-CL" dirty="0" smtClean="0"/>
            <a:t>2010</a:t>
          </a:r>
          <a:endParaRPr lang="en-US" dirty="0"/>
        </a:p>
      </dgm:t>
    </dgm:pt>
    <dgm:pt modelId="{C4E928B1-D07D-493D-97D1-0B12DF946E27}" type="parTrans" cxnId="{6722243D-5018-4751-87B2-3B45C3F7CC7F}">
      <dgm:prSet/>
      <dgm:spPr/>
      <dgm:t>
        <a:bodyPr/>
        <a:lstStyle/>
        <a:p>
          <a:endParaRPr lang="es-CL"/>
        </a:p>
      </dgm:t>
    </dgm:pt>
    <dgm:pt modelId="{A0DAFDFE-3FAC-44E6-BD86-8ED6D64A9A4D}" type="sibTrans" cxnId="{6722243D-5018-4751-87B2-3B45C3F7CC7F}">
      <dgm:prSet/>
      <dgm:spPr/>
      <dgm:t>
        <a:bodyPr/>
        <a:lstStyle/>
        <a:p>
          <a:endParaRPr lang="es-CL"/>
        </a:p>
      </dgm:t>
    </dgm:pt>
    <dgm:pt modelId="{F2ACC4A3-D8F9-4FE3-A384-8DD19E7924A8}">
      <dgm:prSet custT="1"/>
      <dgm:spPr/>
      <dgm:t>
        <a:bodyPr/>
        <a:lstStyle/>
        <a:p>
          <a:pPr rtl="0"/>
          <a:r>
            <a:rPr lang="es-CL" sz="1200" dirty="0" smtClean="0"/>
            <a:t>Extensión de la Línea 1 hasta Los Domínicos, y línea 5 hasta Pudahuel.</a:t>
          </a:r>
          <a:endParaRPr lang="en-US" sz="1200" dirty="0"/>
        </a:p>
      </dgm:t>
    </dgm:pt>
    <dgm:pt modelId="{A22BD585-A31F-4E25-BE4E-C7611B0D6D57}" type="parTrans" cxnId="{7BA5B049-5496-4D4B-903A-B9D7C778362F}">
      <dgm:prSet/>
      <dgm:spPr/>
      <dgm:t>
        <a:bodyPr/>
        <a:lstStyle/>
        <a:p>
          <a:endParaRPr lang="es-CL"/>
        </a:p>
      </dgm:t>
    </dgm:pt>
    <dgm:pt modelId="{7C2DFAE6-97E2-4731-8762-FF03CFEB0221}" type="sibTrans" cxnId="{7BA5B049-5496-4D4B-903A-B9D7C778362F}">
      <dgm:prSet/>
      <dgm:spPr/>
      <dgm:t>
        <a:bodyPr/>
        <a:lstStyle/>
        <a:p>
          <a:endParaRPr lang="es-CL"/>
        </a:p>
      </dgm:t>
    </dgm:pt>
    <dgm:pt modelId="{29FF76FB-690C-4471-8EBA-8D27205A7CFD}" type="pres">
      <dgm:prSet presAssocID="{4573D820-C62B-447D-BCEA-36322BBF15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FA96D2F-A4BE-458A-AD8E-EFEF68EF8604}" type="pres">
      <dgm:prSet presAssocID="{5654FC19-4416-4BE4-9289-D4522824C463}" presName="linNode" presStyleCnt="0"/>
      <dgm:spPr/>
      <dgm:t>
        <a:bodyPr/>
        <a:lstStyle/>
        <a:p>
          <a:endParaRPr lang="es-CL"/>
        </a:p>
      </dgm:t>
    </dgm:pt>
    <dgm:pt modelId="{BF8A9B31-11B5-43FE-8928-E23B4D7CA2B5}" type="pres">
      <dgm:prSet presAssocID="{5654FC19-4416-4BE4-9289-D4522824C463}" presName="parentText" presStyleLbl="node1" presStyleIdx="0" presStyleCnt="3" custScaleX="60607" custLinFactNeighborX="-1015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858BB1-98BD-40A6-BDA5-97D6381E79E2}" type="pres">
      <dgm:prSet presAssocID="{5654FC19-4416-4BE4-9289-D4522824C463}" presName="descendantText" presStyleLbl="alignAccFollowNode1" presStyleIdx="0" presStyleCnt="3" custScaleX="115833" custLinFactNeighborX="-419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6C2638C-AB75-496D-9788-F2C54CE282BF}" type="pres">
      <dgm:prSet presAssocID="{225574DD-E85A-4706-B44E-507E041CE04F}" presName="sp" presStyleCnt="0"/>
      <dgm:spPr/>
      <dgm:t>
        <a:bodyPr/>
        <a:lstStyle/>
        <a:p>
          <a:endParaRPr lang="es-CL"/>
        </a:p>
      </dgm:t>
    </dgm:pt>
    <dgm:pt modelId="{9691F228-0771-41C2-B60F-48B75153F5FB}" type="pres">
      <dgm:prSet presAssocID="{FD40F3DA-93EB-410A-BB15-65B6D507586E}" presName="linNode" presStyleCnt="0"/>
      <dgm:spPr/>
      <dgm:t>
        <a:bodyPr/>
        <a:lstStyle/>
        <a:p>
          <a:endParaRPr lang="es-CL"/>
        </a:p>
      </dgm:t>
    </dgm:pt>
    <dgm:pt modelId="{75FB33A2-01C7-487E-ABCD-F82EA8BC891F}" type="pres">
      <dgm:prSet presAssocID="{FD40F3DA-93EB-410A-BB15-65B6D507586E}" presName="parentText" presStyleLbl="node1" presStyleIdx="1" presStyleCnt="3" custScaleX="60607" custLinFactNeighborX="-1015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791800-992D-4C5E-9845-D3889F243955}" type="pres">
      <dgm:prSet presAssocID="{FD40F3DA-93EB-410A-BB15-65B6D507586E}" presName="descendantText" presStyleLbl="alignAccFollowNode1" presStyleIdx="1" presStyleCnt="3" custScaleX="115833" custLinFactNeighborX="-419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82A4970-ACFB-41C2-A8EB-5D2669E09C34}" type="pres">
      <dgm:prSet presAssocID="{674B3209-23F2-4A84-9FE2-196398CB4870}" presName="sp" presStyleCnt="0"/>
      <dgm:spPr/>
      <dgm:t>
        <a:bodyPr/>
        <a:lstStyle/>
        <a:p>
          <a:endParaRPr lang="es-CL"/>
        </a:p>
      </dgm:t>
    </dgm:pt>
    <dgm:pt modelId="{6BEC6E5E-ADAA-41C2-A41A-CEBFA449046D}" type="pres">
      <dgm:prSet presAssocID="{F3500B23-987C-48A4-9317-37E244E08825}" presName="linNode" presStyleCnt="0"/>
      <dgm:spPr/>
      <dgm:t>
        <a:bodyPr/>
        <a:lstStyle/>
        <a:p>
          <a:endParaRPr lang="es-CL"/>
        </a:p>
      </dgm:t>
    </dgm:pt>
    <dgm:pt modelId="{C8B7492B-DDFF-465F-A207-8E5517743667}" type="pres">
      <dgm:prSet presAssocID="{F3500B23-987C-48A4-9317-37E244E08825}" presName="parentText" presStyleLbl="node1" presStyleIdx="2" presStyleCnt="3" custScaleX="60607" custLinFactNeighborX="-1015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4112ED-83F8-4DC4-8EA6-7999A27A96BD}" type="pres">
      <dgm:prSet presAssocID="{F3500B23-987C-48A4-9317-37E244E08825}" presName="descendantText" presStyleLbl="alignAccFollowNode1" presStyleIdx="2" presStyleCnt="3" custScaleX="115833" custLinFactNeighborX="-419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BA5B049-5496-4D4B-903A-B9D7C778362F}" srcId="{F3500B23-987C-48A4-9317-37E244E08825}" destId="{F2ACC4A3-D8F9-4FE3-A384-8DD19E7924A8}" srcOrd="0" destOrd="0" parTransId="{A22BD585-A31F-4E25-BE4E-C7611B0D6D57}" sibTransId="{7C2DFAE6-97E2-4731-8762-FF03CFEB0221}"/>
    <dgm:cxn modelId="{4042C0DB-1846-4AAA-A98E-3A31A1538ECE}" type="presOf" srcId="{FD40F3DA-93EB-410A-BB15-65B6D507586E}" destId="{75FB33A2-01C7-487E-ABCD-F82EA8BC891F}" srcOrd="0" destOrd="0" presId="urn:microsoft.com/office/officeart/2005/8/layout/vList5"/>
    <dgm:cxn modelId="{5192CC27-4DE1-4CD2-9CB7-C88CF747022D}" type="presOf" srcId="{5654FC19-4416-4BE4-9289-D4522824C463}" destId="{BF8A9B31-11B5-43FE-8928-E23B4D7CA2B5}" srcOrd="0" destOrd="0" presId="urn:microsoft.com/office/officeart/2005/8/layout/vList5"/>
    <dgm:cxn modelId="{501A329F-4EF7-4988-B89C-91A7EEE1D31E}" srcId="{FD40F3DA-93EB-410A-BB15-65B6D507586E}" destId="{A5BE2610-1D98-4AC5-8AC1-1F06DCE1C24A}" srcOrd="0" destOrd="0" parTransId="{93AE6CB9-E7D7-44C1-BA70-E026505980DF}" sibTransId="{D0C5E2B3-0A62-4CC2-BFA7-E6661E1C650D}"/>
    <dgm:cxn modelId="{6722243D-5018-4751-87B2-3B45C3F7CC7F}" srcId="{4573D820-C62B-447D-BCEA-36322BBF15DC}" destId="{F3500B23-987C-48A4-9317-37E244E08825}" srcOrd="2" destOrd="0" parTransId="{C4E928B1-D07D-493D-97D1-0B12DF946E27}" sibTransId="{A0DAFDFE-3FAC-44E6-BD86-8ED6D64A9A4D}"/>
    <dgm:cxn modelId="{95B7CB99-B493-4D81-8889-B50CE9C18700}" type="presOf" srcId="{A5BE2610-1D98-4AC5-8AC1-1F06DCE1C24A}" destId="{49791800-992D-4C5E-9845-D3889F243955}" srcOrd="0" destOrd="0" presId="urn:microsoft.com/office/officeart/2005/8/layout/vList5"/>
    <dgm:cxn modelId="{F0689FDB-21BC-442B-8B7A-B0A905358B26}" type="presOf" srcId="{F3500B23-987C-48A4-9317-37E244E08825}" destId="{C8B7492B-DDFF-465F-A207-8E5517743667}" srcOrd="0" destOrd="0" presId="urn:microsoft.com/office/officeart/2005/8/layout/vList5"/>
    <dgm:cxn modelId="{C7023497-ECE1-402B-9C84-9A7D9EE036B4}" type="presOf" srcId="{637A7DD6-1ABA-4A04-B9FD-5B50FD4EC3AD}" destId="{86858BB1-98BD-40A6-BDA5-97D6381E79E2}" srcOrd="0" destOrd="0" presId="urn:microsoft.com/office/officeart/2005/8/layout/vList5"/>
    <dgm:cxn modelId="{7515D85D-8B4B-4009-A8A9-425C3059773B}" type="presOf" srcId="{4573D820-C62B-447D-BCEA-36322BBF15DC}" destId="{29FF76FB-690C-4471-8EBA-8D27205A7CFD}" srcOrd="0" destOrd="0" presId="urn:microsoft.com/office/officeart/2005/8/layout/vList5"/>
    <dgm:cxn modelId="{A67F568A-2E69-4CF4-A9F3-C79BD5C108C6}" srcId="{4573D820-C62B-447D-BCEA-36322BBF15DC}" destId="{5654FC19-4416-4BE4-9289-D4522824C463}" srcOrd="0" destOrd="0" parTransId="{B5F3666A-0292-497B-BB27-D2A4B3801C48}" sibTransId="{225574DD-E85A-4706-B44E-507E041CE04F}"/>
    <dgm:cxn modelId="{79D27D63-9A63-4D78-8FCE-876EC5C0A7E1}" srcId="{5654FC19-4416-4BE4-9289-D4522824C463}" destId="{637A7DD6-1ABA-4A04-B9FD-5B50FD4EC3AD}" srcOrd="0" destOrd="0" parTransId="{765E5B0E-A1F9-4DF7-A23E-2DC5D41FEEB4}" sibTransId="{66902DB7-DDE5-4DB4-89F2-B0B4E0B29026}"/>
    <dgm:cxn modelId="{4127385C-57B7-4A29-A95E-14BFCFA854C5}" type="presOf" srcId="{F2ACC4A3-D8F9-4FE3-A384-8DD19E7924A8}" destId="{314112ED-83F8-4DC4-8EA6-7999A27A96BD}" srcOrd="0" destOrd="0" presId="urn:microsoft.com/office/officeart/2005/8/layout/vList5"/>
    <dgm:cxn modelId="{CB01E92B-D051-4F15-96F6-C5417543C610}" srcId="{4573D820-C62B-447D-BCEA-36322BBF15DC}" destId="{FD40F3DA-93EB-410A-BB15-65B6D507586E}" srcOrd="1" destOrd="0" parTransId="{40C8549E-D2A9-41FF-9073-C656CE28E646}" sibTransId="{674B3209-23F2-4A84-9FE2-196398CB4870}"/>
    <dgm:cxn modelId="{8382EC5C-A101-4796-A637-C4D0DABA352B}" type="presParOf" srcId="{29FF76FB-690C-4471-8EBA-8D27205A7CFD}" destId="{9FA96D2F-A4BE-458A-AD8E-EFEF68EF8604}" srcOrd="0" destOrd="0" presId="urn:microsoft.com/office/officeart/2005/8/layout/vList5"/>
    <dgm:cxn modelId="{261C47D1-B417-4F31-9604-BB805FCCEB8B}" type="presParOf" srcId="{9FA96D2F-A4BE-458A-AD8E-EFEF68EF8604}" destId="{BF8A9B31-11B5-43FE-8928-E23B4D7CA2B5}" srcOrd="0" destOrd="0" presId="urn:microsoft.com/office/officeart/2005/8/layout/vList5"/>
    <dgm:cxn modelId="{C69F9D3A-E395-45A0-A779-DA53C28CE3EE}" type="presParOf" srcId="{9FA96D2F-A4BE-458A-AD8E-EFEF68EF8604}" destId="{86858BB1-98BD-40A6-BDA5-97D6381E79E2}" srcOrd="1" destOrd="0" presId="urn:microsoft.com/office/officeart/2005/8/layout/vList5"/>
    <dgm:cxn modelId="{7AB2ABBA-B65E-45F3-996E-7397CC34D4B4}" type="presParOf" srcId="{29FF76FB-690C-4471-8EBA-8D27205A7CFD}" destId="{46C2638C-AB75-496D-9788-F2C54CE282BF}" srcOrd="1" destOrd="0" presId="urn:microsoft.com/office/officeart/2005/8/layout/vList5"/>
    <dgm:cxn modelId="{689086E4-EC9C-491D-9709-BB4357B5BF4D}" type="presParOf" srcId="{29FF76FB-690C-4471-8EBA-8D27205A7CFD}" destId="{9691F228-0771-41C2-B60F-48B75153F5FB}" srcOrd="2" destOrd="0" presId="urn:microsoft.com/office/officeart/2005/8/layout/vList5"/>
    <dgm:cxn modelId="{5D4AF043-136A-42E4-AA71-E096A9D095E8}" type="presParOf" srcId="{9691F228-0771-41C2-B60F-48B75153F5FB}" destId="{75FB33A2-01C7-487E-ABCD-F82EA8BC891F}" srcOrd="0" destOrd="0" presId="urn:microsoft.com/office/officeart/2005/8/layout/vList5"/>
    <dgm:cxn modelId="{BDD164E4-F3CE-45BD-BA9D-15C3E0D3A743}" type="presParOf" srcId="{9691F228-0771-41C2-B60F-48B75153F5FB}" destId="{49791800-992D-4C5E-9845-D3889F243955}" srcOrd="1" destOrd="0" presId="urn:microsoft.com/office/officeart/2005/8/layout/vList5"/>
    <dgm:cxn modelId="{14E0489F-1C58-4761-AD04-C7A9894CB18D}" type="presParOf" srcId="{29FF76FB-690C-4471-8EBA-8D27205A7CFD}" destId="{882A4970-ACFB-41C2-A8EB-5D2669E09C34}" srcOrd="3" destOrd="0" presId="urn:microsoft.com/office/officeart/2005/8/layout/vList5"/>
    <dgm:cxn modelId="{4C4B982B-9C55-450C-9CCF-20AEFE823FBE}" type="presParOf" srcId="{29FF76FB-690C-4471-8EBA-8D27205A7CFD}" destId="{6BEC6E5E-ADAA-41C2-A41A-CEBFA449046D}" srcOrd="4" destOrd="0" presId="urn:microsoft.com/office/officeart/2005/8/layout/vList5"/>
    <dgm:cxn modelId="{DD90306D-90CA-43EE-8D68-166F5F8E6463}" type="presParOf" srcId="{6BEC6E5E-ADAA-41C2-A41A-CEBFA449046D}" destId="{C8B7492B-DDFF-465F-A207-8E5517743667}" srcOrd="0" destOrd="0" presId="urn:microsoft.com/office/officeart/2005/8/layout/vList5"/>
    <dgm:cxn modelId="{9343E84A-5DF9-4D45-A164-364E8CFA925C}" type="presParOf" srcId="{6BEC6E5E-ADAA-41C2-A41A-CEBFA449046D}" destId="{314112ED-83F8-4DC4-8EA6-7999A27A96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73D820-C62B-447D-BCEA-36322BBF15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654FC19-4416-4BE4-9289-D4522824C463}">
      <dgm:prSet/>
      <dgm:spPr/>
      <dgm:t>
        <a:bodyPr/>
        <a:lstStyle/>
        <a:p>
          <a:pPr rtl="0"/>
          <a:r>
            <a:rPr lang="es-CL" smtClean="0"/>
            <a:t>2011</a:t>
          </a:r>
          <a:endParaRPr lang="es-CL" dirty="0"/>
        </a:p>
      </dgm:t>
    </dgm:pt>
    <dgm:pt modelId="{B5F3666A-0292-497B-BB27-D2A4B3801C48}" type="parTrans" cxnId="{A67F568A-2E69-4CF4-A9F3-C79BD5C108C6}">
      <dgm:prSet/>
      <dgm:spPr/>
      <dgm:t>
        <a:bodyPr/>
        <a:lstStyle/>
        <a:p>
          <a:endParaRPr lang="es-CL"/>
        </a:p>
      </dgm:t>
    </dgm:pt>
    <dgm:pt modelId="{225574DD-E85A-4706-B44E-507E041CE04F}" type="sibTrans" cxnId="{A67F568A-2E69-4CF4-A9F3-C79BD5C108C6}">
      <dgm:prSet/>
      <dgm:spPr/>
      <dgm:t>
        <a:bodyPr/>
        <a:lstStyle/>
        <a:p>
          <a:endParaRPr lang="es-CL"/>
        </a:p>
      </dgm:t>
    </dgm:pt>
    <dgm:pt modelId="{1B7BA470-D2A3-497F-B10B-D8AAF6AD471F}">
      <dgm:prSet custT="1"/>
      <dgm:spPr/>
      <dgm:t>
        <a:bodyPr/>
        <a:lstStyle/>
        <a:p>
          <a:r>
            <a:rPr lang="es-ES" sz="1200" dirty="0" smtClean="0"/>
            <a:t>Extensión de la línea 5 hasta la Plaza de Maipú</a:t>
          </a:r>
          <a:endParaRPr lang="es-CL" sz="1200" dirty="0"/>
        </a:p>
      </dgm:t>
    </dgm:pt>
    <dgm:pt modelId="{68BC52C0-0135-467D-8C6C-B1F186422629}" type="parTrans" cxnId="{AAD18D2A-02FE-4348-A4E9-63B38F28B584}">
      <dgm:prSet/>
      <dgm:spPr/>
      <dgm:t>
        <a:bodyPr/>
        <a:lstStyle/>
        <a:p>
          <a:endParaRPr lang="es-CL"/>
        </a:p>
      </dgm:t>
    </dgm:pt>
    <dgm:pt modelId="{44CD1909-72A1-4D37-AE81-61662AD3254E}" type="sibTrans" cxnId="{AAD18D2A-02FE-4348-A4E9-63B38F28B584}">
      <dgm:prSet/>
      <dgm:spPr/>
      <dgm:t>
        <a:bodyPr/>
        <a:lstStyle/>
        <a:p>
          <a:endParaRPr lang="es-CL"/>
        </a:p>
      </dgm:t>
    </dgm:pt>
    <dgm:pt modelId="{29FF76FB-690C-4471-8EBA-8D27205A7CFD}" type="pres">
      <dgm:prSet presAssocID="{4573D820-C62B-447D-BCEA-36322BBF15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FA96D2F-A4BE-458A-AD8E-EFEF68EF8604}" type="pres">
      <dgm:prSet presAssocID="{5654FC19-4416-4BE4-9289-D4522824C463}" presName="linNode" presStyleCnt="0"/>
      <dgm:spPr/>
      <dgm:t>
        <a:bodyPr/>
        <a:lstStyle/>
        <a:p>
          <a:endParaRPr lang="es-CL"/>
        </a:p>
      </dgm:t>
    </dgm:pt>
    <dgm:pt modelId="{BF8A9B31-11B5-43FE-8928-E23B4D7CA2B5}" type="pres">
      <dgm:prSet presAssocID="{5654FC19-4416-4BE4-9289-D4522824C463}" presName="parentText" presStyleLbl="node1" presStyleIdx="0" presStyleCnt="1" custScaleX="60607" custLinFactNeighborX="-1015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858BB1-98BD-40A6-BDA5-97D6381E79E2}" type="pres">
      <dgm:prSet presAssocID="{5654FC19-4416-4BE4-9289-D4522824C463}" presName="descendantText" presStyleLbl="alignAccFollowNode1" presStyleIdx="0" presStyleCnt="1" custScaleX="115833" custLinFactNeighborX="-419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1866434-E4C1-4252-A26E-33D484417E0C}" type="presOf" srcId="{1B7BA470-D2A3-497F-B10B-D8AAF6AD471F}" destId="{86858BB1-98BD-40A6-BDA5-97D6381E79E2}" srcOrd="0" destOrd="0" presId="urn:microsoft.com/office/officeart/2005/8/layout/vList5"/>
    <dgm:cxn modelId="{290FD2B7-9AA9-492A-99C0-B0B428039AAB}" type="presOf" srcId="{4573D820-C62B-447D-BCEA-36322BBF15DC}" destId="{29FF76FB-690C-4471-8EBA-8D27205A7CFD}" srcOrd="0" destOrd="0" presId="urn:microsoft.com/office/officeart/2005/8/layout/vList5"/>
    <dgm:cxn modelId="{C1F7D727-4E24-4A4D-A872-07FD926683B2}" type="presOf" srcId="{5654FC19-4416-4BE4-9289-D4522824C463}" destId="{BF8A9B31-11B5-43FE-8928-E23B4D7CA2B5}" srcOrd="0" destOrd="0" presId="urn:microsoft.com/office/officeart/2005/8/layout/vList5"/>
    <dgm:cxn modelId="{AAD18D2A-02FE-4348-A4E9-63B38F28B584}" srcId="{5654FC19-4416-4BE4-9289-D4522824C463}" destId="{1B7BA470-D2A3-497F-B10B-D8AAF6AD471F}" srcOrd="0" destOrd="0" parTransId="{68BC52C0-0135-467D-8C6C-B1F186422629}" sibTransId="{44CD1909-72A1-4D37-AE81-61662AD3254E}"/>
    <dgm:cxn modelId="{A67F568A-2E69-4CF4-A9F3-C79BD5C108C6}" srcId="{4573D820-C62B-447D-BCEA-36322BBF15DC}" destId="{5654FC19-4416-4BE4-9289-D4522824C463}" srcOrd="0" destOrd="0" parTransId="{B5F3666A-0292-497B-BB27-D2A4B3801C48}" sibTransId="{225574DD-E85A-4706-B44E-507E041CE04F}"/>
    <dgm:cxn modelId="{DC60D6EB-6C47-4EDA-86E3-5BC46876A211}" type="presParOf" srcId="{29FF76FB-690C-4471-8EBA-8D27205A7CFD}" destId="{9FA96D2F-A4BE-458A-AD8E-EFEF68EF8604}" srcOrd="0" destOrd="0" presId="urn:microsoft.com/office/officeart/2005/8/layout/vList5"/>
    <dgm:cxn modelId="{EAF5799E-D2DD-497A-9CC3-F5E621317DD9}" type="presParOf" srcId="{9FA96D2F-A4BE-458A-AD8E-EFEF68EF8604}" destId="{BF8A9B31-11B5-43FE-8928-E23B4D7CA2B5}" srcOrd="0" destOrd="0" presId="urn:microsoft.com/office/officeart/2005/8/layout/vList5"/>
    <dgm:cxn modelId="{784A491E-D174-457D-AE9A-B852740201DD}" type="presParOf" srcId="{9FA96D2F-A4BE-458A-AD8E-EFEF68EF8604}" destId="{86858BB1-98BD-40A6-BDA5-97D6381E79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2D99D0-58E7-4BAE-9E7A-6B47A8598607}" type="doc">
      <dgm:prSet loTypeId="urn:microsoft.com/office/officeart/2005/8/layout/orgChart1" loCatId="hierarchy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s-CL"/>
        </a:p>
      </dgm:t>
    </dgm:pt>
    <dgm:pt modelId="{81810D4B-54FA-4564-95D6-505B17ADD309}">
      <dgm:prSet phldrT="[Texto]"/>
      <dgm:spPr/>
      <dgm:t>
        <a:bodyPr/>
        <a:lstStyle/>
        <a:p>
          <a:r>
            <a:rPr lang="es-CL" dirty="0" smtClean="0"/>
            <a:t>Gerente General</a:t>
          </a:r>
          <a:endParaRPr lang="es-CL" dirty="0"/>
        </a:p>
      </dgm:t>
    </dgm:pt>
    <dgm:pt modelId="{ADCC3139-D974-4A43-9AAA-BA7901A13F8A}" type="parTrans" cxnId="{47A26573-DCE9-4E1D-9CE6-ACB1599B027D}">
      <dgm:prSet/>
      <dgm:spPr/>
      <dgm:t>
        <a:bodyPr/>
        <a:lstStyle/>
        <a:p>
          <a:endParaRPr lang="es-CL"/>
        </a:p>
      </dgm:t>
    </dgm:pt>
    <dgm:pt modelId="{4D0617F7-D926-4A29-B917-AE2199C0936E}" type="sibTrans" cxnId="{47A26573-DCE9-4E1D-9CE6-ACB1599B027D}">
      <dgm:prSet/>
      <dgm:spPr/>
      <dgm:t>
        <a:bodyPr/>
        <a:lstStyle/>
        <a:p>
          <a:endParaRPr lang="es-CL"/>
        </a:p>
      </dgm:t>
    </dgm:pt>
    <dgm:pt modelId="{3104F260-F67F-4468-A6B8-E36A8D4FE898}">
      <dgm:prSet phldrT="[Texto]"/>
      <dgm:spPr/>
      <dgm:t>
        <a:bodyPr/>
        <a:lstStyle/>
        <a:p>
          <a:r>
            <a:rPr lang="es-CL" dirty="0" smtClean="0"/>
            <a:t>Gerencia</a:t>
          </a:r>
          <a:br>
            <a:rPr lang="es-CL" dirty="0" smtClean="0"/>
          </a:br>
          <a:r>
            <a:rPr lang="es-CL" dirty="0" smtClean="0"/>
            <a:t>de Ingeniería</a:t>
          </a:r>
          <a:br>
            <a:rPr lang="es-CL" dirty="0" smtClean="0"/>
          </a:br>
          <a:r>
            <a:rPr lang="es-CL" dirty="0" smtClean="0"/>
            <a:t>y Tecnología</a:t>
          </a:r>
          <a:endParaRPr lang="es-CL" dirty="0"/>
        </a:p>
      </dgm:t>
    </dgm:pt>
    <dgm:pt modelId="{8A64FB70-E868-4E82-A981-5F88880AD521}" type="parTrans" cxnId="{B9091EDC-9D08-4EE4-98B6-85609F0F54A3}">
      <dgm:prSet/>
      <dgm:spPr/>
      <dgm:t>
        <a:bodyPr/>
        <a:lstStyle/>
        <a:p>
          <a:endParaRPr lang="es-CL"/>
        </a:p>
      </dgm:t>
    </dgm:pt>
    <dgm:pt modelId="{06A98D14-81B4-4FE1-989F-F62546869C83}" type="sibTrans" cxnId="{B9091EDC-9D08-4EE4-98B6-85609F0F54A3}">
      <dgm:prSet/>
      <dgm:spPr/>
      <dgm:t>
        <a:bodyPr/>
        <a:lstStyle/>
        <a:p>
          <a:endParaRPr lang="es-CL"/>
        </a:p>
      </dgm:t>
    </dgm:pt>
    <dgm:pt modelId="{C9E22ACB-4E59-40FD-BE2E-D1499CD1E18F}">
      <dgm:prSet phldrT="[Texto]"/>
      <dgm:spPr/>
      <dgm:t>
        <a:bodyPr/>
        <a:lstStyle/>
        <a:p>
          <a:r>
            <a:rPr lang="es-CL" dirty="0" smtClean="0"/>
            <a:t>Gerencia</a:t>
          </a:r>
          <a:br>
            <a:rPr lang="es-CL" dirty="0" smtClean="0"/>
          </a:br>
          <a:r>
            <a:rPr lang="es-CL" dirty="0" smtClean="0"/>
            <a:t>de Finanzas</a:t>
          </a:r>
          <a:br>
            <a:rPr lang="es-CL" dirty="0" smtClean="0"/>
          </a:br>
          <a:r>
            <a:rPr lang="es-CL" dirty="0" smtClean="0"/>
            <a:t>y Administración</a:t>
          </a:r>
          <a:endParaRPr lang="es-CL" dirty="0"/>
        </a:p>
      </dgm:t>
    </dgm:pt>
    <dgm:pt modelId="{1A034198-4D25-402C-947B-1BC3DAB659D4}" type="parTrans" cxnId="{13D9F5EA-6CE0-45FB-B873-EF4C6B52D95E}">
      <dgm:prSet/>
      <dgm:spPr/>
      <dgm:t>
        <a:bodyPr/>
        <a:lstStyle/>
        <a:p>
          <a:endParaRPr lang="es-CL"/>
        </a:p>
      </dgm:t>
    </dgm:pt>
    <dgm:pt modelId="{97682BA9-7188-444E-B846-03C26EEA88EE}" type="sibTrans" cxnId="{13D9F5EA-6CE0-45FB-B873-EF4C6B52D95E}">
      <dgm:prSet/>
      <dgm:spPr/>
      <dgm:t>
        <a:bodyPr/>
        <a:lstStyle/>
        <a:p>
          <a:endParaRPr lang="es-CL"/>
        </a:p>
      </dgm:t>
    </dgm:pt>
    <dgm:pt modelId="{F56D322C-FEFF-4878-9A0D-BC67AB04FBC1}" type="asst">
      <dgm:prSet/>
      <dgm:spPr/>
      <dgm:t>
        <a:bodyPr/>
        <a:lstStyle/>
        <a:p>
          <a:r>
            <a:rPr lang="es-CL" dirty="0" smtClean="0"/>
            <a:t>Fiscalía</a:t>
          </a:r>
          <a:endParaRPr lang="es-CL" dirty="0"/>
        </a:p>
      </dgm:t>
    </dgm:pt>
    <dgm:pt modelId="{F516548B-E284-4F14-A031-2A6725B11A6E}" type="parTrans" cxnId="{0B4331FA-EA3D-47F3-B029-F3BBB865F88E}">
      <dgm:prSet/>
      <dgm:spPr/>
      <dgm:t>
        <a:bodyPr/>
        <a:lstStyle/>
        <a:p>
          <a:endParaRPr lang="es-CL"/>
        </a:p>
      </dgm:t>
    </dgm:pt>
    <dgm:pt modelId="{16B248A8-DC09-4A26-9D77-EC406CD789F4}" type="sibTrans" cxnId="{0B4331FA-EA3D-47F3-B029-F3BBB865F88E}">
      <dgm:prSet/>
      <dgm:spPr/>
      <dgm:t>
        <a:bodyPr/>
        <a:lstStyle/>
        <a:p>
          <a:endParaRPr lang="es-CL"/>
        </a:p>
      </dgm:t>
    </dgm:pt>
    <dgm:pt modelId="{373BB2AA-14A9-429D-A47F-F72D738BC966}">
      <dgm:prSet phldrT="[Texto]"/>
      <dgm:spPr/>
      <dgm:t>
        <a:bodyPr/>
        <a:lstStyle/>
        <a:p>
          <a:r>
            <a:rPr lang="es-CL" dirty="0" smtClean="0"/>
            <a:t>Gerencia </a:t>
          </a:r>
          <a:br>
            <a:rPr lang="es-CL" dirty="0" smtClean="0"/>
          </a:br>
          <a:r>
            <a:rPr lang="es-CL" dirty="0" smtClean="0"/>
            <a:t>Comercial </a:t>
          </a:r>
          <a:br>
            <a:rPr lang="es-CL" dirty="0" smtClean="0"/>
          </a:br>
          <a:r>
            <a:rPr lang="es-CL" dirty="0" smtClean="0"/>
            <a:t>y Asuntos</a:t>
          </a:r>
          <a:br>
            <a:rPr lang="es-CL" dirty="0" smtClean="0"/>
          </a:br>
          <a:r>
            <a:rPr lang="es-CL" dirty="0" smtClean="0"/>
            <a:t>Corporativos</a:t>
          </a:r>
          <a:endParaRPr lang="es-CL" dirty="0"/>
        </a:p>
      </dgm:t>
    </dgm:pt>
    <dgm:pt modelId="{4259F210-D325-4343-AEE1-7EA4840C3053}" type="parTrans" cxnId="{1BB53437-1B9D-487E-9363-F431685BD1C8}">
      <dgm:prSet/>
      <dgm:spPr/>
      <dgm:t>
        <a:bodyPr/>
        <a:lstStyle/>
        <a:p>
          <a:endParaRPr lang="es-CL"/>
        </a:p>
      </dgm:t>
    </dgm:pt>
    <dgm:pt modelId="{D7E4666C-C7ED-4B28-AB46-B26017B32C3F}" type="sibTrans" cxnId="{1BB53437-1B9D-487E-9363-F431685BD1C8}">
      <dgm:prSet/>
      <dgm:spPr/>
      <dgm:t>
        <a:bodyPr/>
        <a:lstStyle/>
        <a:p>
          <a:endParaRPr lang="es-CL"/>
        </a:p>
      </dgm:t>
    </dgm:pt>
    <dgm:pt modelId="{752A0144-8A2E-44D4-847E-099BC2891F18}">
      <dgm:prSet phldrT="[Texto]"/>
      <dgm:spPr/>
      <dgm:t>
        <a:bodyPr/>
        <a:lstStyle/>
        <a:p>
          <a:r>
            <a:rPr lang="es-CL" dirty="0" smtClean="0"/>
            <a:t>Gerencia </a:t>
          </a:r>
          <a:br>
            <a:rPr lang="es-CL" dirty="0" smtClean="0"/>
          </a:br>
          <a:r>
            <a:rPr lang="es-CL" dirty="0" smtClean="0"/>
            <a:t>de Recursos</a:t>
          </a:r>
          <a:br>
            <a:rPr lang="es-CL" dirty="0" smtClean="0"/>
          </a:br>
          <a:r>
            <a:rPr lang="es-CL" dirty="0" smtClean="0"/>
            <a:t>Humanos</a:t>
          </a:r>
          <a:endParaRPr lang="es-CL" dirty="0"/>
        </a:p>
      </dgm:t>
    </dgm:pt>
    <dgm:pt modelId="{0BFA8157-59E2-4E07-8A71-9A28EC5FB8AF}" type="parTrans" cxnId="{22FCDC17-4455-4530-8D52-139D5C8A3498}">
      <dgm:prSet/>
      <dgm:spPr/>
      <dgm:t>
        <a:bodyPr/>
        <a:lstStyle/>
        <a:p>
          <a:endParaRPr lang="es-CL"/>
        </a:p>
      </dgm:t>
    </dgm:pt>
    <dgm:pt modelId="{F539567F-A778-4FA9-B0F1-85ED90A29EA9}" type="sibTrans" cxnId="{22FCDC17-4455-4530-8D52-139D5C8A3498}">
      <dgm:prSet/>
      <dgm:spPr/>
      <dgm:t>
        <a:bodyPr/>
        <a:lstStyle/>
        <a:p>
          <a:endParaRPr lang="es-CL"/>
        </a:p>
      </dgm:t>
    </dgm:pt>
    <dgm:pt modelId="{3B7E5062-EC1E-403F-A030-FAC9BCCC8B81}">
      <dgm:prSet phldrT="[Texto]"/>
      <dgm:spPr/>
      <dgm:t>
        <a:bodyPr/>
        <a:lstStyle/>
        <a:p>
          <a:r>
            <a:rPr lang="es-CL" dirty="0" smtClean="0"/>
            <a:t>Gerencia</a:t>
          </a:r>
          <a:br>
            <a:rPr lang="es-CL" dirty="0" smtClean="0"/>
          </a:br>
          <a:r>
            <a:rPr lang="es-CL" dirty="0" smtClean="0"/>
            <a:t>de Planificación</a:t>
          </a:r>
          <a:br>
            <a:rPr lang="es-CL" dirty="0" smtClean="0"/>
          </a:br>
          <a:r>
            <a:rPr lang="es-CL" dirty="0" smtClean="0"/>
            <a:t>y Control</a:t>
          </a:r>
          <a:br>
            <a:rPr lang="es-CL" dirty="0" smtClean="0"/>
          </a:br>
          <a:r>
            <a:rPr lang="es-CL" dirty="0" smtClean="0"/>
            <a:t>de Gestión</a:t>
          </a:r>
          <a:endParaRPr lang="es-CL" dirty="0"/>
        </a:p>
      </dgm:t>
    </dgm:pt>
    <dgm:pt modelId="{759ED3D8-728C-4199-9172-9DD198A17D4B}" type="parTrans" cxnId="{E7A40749-31F1-46EE-AD9C-0C3C138B5C70}">
      <dgm:prSet/>
      <dgm:spPr/>
      <dgm:t>
        <a:bodyPr/>
        <a:lstStyle/>
        <a:p>
          <a:endParaRPr lang="es-CL"/>
        </a:p>
      </dgm:t>
    </dgm:pt>
    <dgm:pt modelId="{0FAFC716-945B-4637-8648-6A28DFE8F71E}" type="sibTrans" cxnId="{E7A40749-31F1-46EE-AD9C-0C3C138B5C70}">
      <dgm:prSet/>
      <dgm:spPr/>
      <dgm:t>
        <a:bodyPr/>
        <a:lstStyle/>
        <a:p>
          <a:endParaRPr lang="es-CL"/>
        </a:p>
      </dgm:t>
    </dgm:pt>
    <dgm:pt modelId="{672448A6-17E1-458F-9690-D19C6601F531}">
      <dgm:prSet phldrT="[Texto]"/>
      <dgm:spPr/>
      <dgm:t>
        <a:bodyPr/>
        <a:lstStyle/>
        <a:p>
          <a:r>
            <a:rPr lang="es-CL" dirty="0" smtClean="0"/>
            <a:t>Gerencia</a:t>
          </a:r>
          <a:br>
            <a:rPr lang="es-CL" dirty="0" smtClean="0"/>
          </a:br>
          <a:r>
            <a:rPr lang="es-CL" dirty="0" smtClean="0"/>
            <a:t>de Desarrollo</a:t>
          </a:r>
          <a:br>
            <a:rPr lang="es-CL" dirty="0" smtClean="0"/>
          </a:br>
          <a:r>
            <a:rPr lang="es-CL" dirty="0" smtClean="0"/>
            <a:t>de Proyectos</a:t>
          </a:r>
          <a:endParaRPr lang="es-CL" dirty="0"/>
        </a:p>
      </dgm:t>
    </dgm:pt>
    <dgm:pt modelId="{9A07481D-5A58-40AB-8AD7-06DA3943E78B}" type="parTrans" cxnId="{DBE2FDE3-6999-4F60-9234-E26BCA36EB37}">
      <dgm:prSet/>
      <dgm:spPr/>
      <dgm:t>
        <a:bodyPr/>
        <a:lstStyle/>
        <a:p>
          <a:endParaRPr lang="es-CL"/>
        </a:p>
      </dgm:t>
    </dgm:pt>
    <dgm:pt modelId="{C18A2EBC-0F61-4259-9BB5-467FE82DE368}" type="sibTrans" cxnId="{DBE2FDE3-6999-4F60-9234-E26BCA36EB37}">
      <dgm:prSet/>
      <dgm:spPr/>
      <dgm:t>
        <a:bodyPr/>
        <a:lstStyle/>
        <a:p>
          <a:endParaRPr lang="es-CL"/>
        </a:p>
      </dgm:t>
    </dgm:pt>
    <dgm:pt modelId="{B0237CF8-10B6-41CC-A899-79EBF14ECD94}">
      <dgm:prSet phldrT="[Texto]"/>
      <dgm:spPr/>
      <dgm:t>
        <a:bodyPr/>
        <a:lstStyle/>
        <a:p>
          <a:r>
            <a:rPr lang="es-CL" dirty="0" smtClean="0"/>
            <a:t>Gerencia</a:t>
          </a:r>
          <a:br>
            <a:rPr lang="es-CL" dirty="0" smtClean="0"/>
          </a:br>
          <a:r>
            <a:rPr lang="es-CL" dirty="0" smtClean="0"/>
            <a:t>de Operaciones</a:t>
          </a:r>
          <a:br>
            <a:rPr lang="es-CL" dirty="0" smtClean="0"/>
          </a:br>
          <a:r>
            <a:rPr lang="es-CL" dirty="0" smtClean="0"/>
            <a:t>y Servicios</a:t>
          </a:r>
          <a:endParaRPr lang="es-CL" dirty="0"/>
        </a:p>
      </dgm:t>
    </dgm:pt>
    <dgm:pt modelId="{1C18C1F3-B4C2-4CAB-A91D-8CB8EBC30501}" type="parTrans" cxnId="{60568C03-38E6-43A4-9CD6-4A7421E66CC7}">
      <dgm:prSet/>
      <dgm:spPr/>
      <dgm:t>
        <a:bodyPr/>
        <a:lstStyle/>
        <a:p>
          <a:endParaRPr lang="es-CL"/>
        </a:p>
      </dgm:t>
    </dgm:pt>
    <dgm:pt modelId="{29D98848-8CB5-45EA-A775-641C7CDBA928}" type="sibTrans" cxnId="{60568C03-38E6-43A4-9CD6-4A7421E66CC7}">
      <dgm:prSet/>
      <dgm:spPr/>
      <dgm:t>
        <a:bodyPr/>
        <a:lstStyle/>
        <a:p>
          <a:endParaRPr lang="es-CL"/>
        </a:p>
      </dgm:t>
    </dgm:pt>
    <dgm:pt modelId="{8CEFB5D7-2F9E-4EA9-9B1A-40D967FD5019}" type="pres">
      <dgm:prSet presAssocID="{B92D99D0-58E7-4BAE-9E7A-6B47A85986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C4720DE8-96B6-4189-B343-095174F4B310}" type="pres">
      <dgm:prSet presAssocID="{81810D4B-54FA-4564-95D6-505B17ADD309}" presName="hierRoot1" presStyleCnt="0">
        <dgm:presLayoutVars>
          <dgm:hierBranch/>
        </dgm:presLayoutVars>
      </dgm:prSet>
      <dgm:spPr/>
    </dgm:pt>
    <dgm:pt modelId="{B9999071-ADE6-4235-9560-DED6C17116A2}" type="pres">
      <dgm:prSet presAssocID="{81810D4B-54FA-4564-95D6-505B17ADD309}" presName="rootComposite1" presStyleCnt="0"/>
      <dgm:spPr/>
    </dgm:pt>
    <dgm:pt modelId="{3F5D4905-5EC9-4FD9-B0A8-52468A2FC408}" type="pres">
      <dgm:prSet presAssocID="{81810D4B-54FA-4564-95D6-505B17ADD30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D55FE45-49C3-4E53-A3B0-AC1D0009160D}" type="pres">
      <dgm:prSet presAssocID="{81810D4B-54FA-4564-95D6-505B17ADD309}" presName="rootConnector1" presStyleLbl="node1" presStyleIdx="0" presStyleCnt="0"/>
      <dgm:spPr/>
      <dgm:t>
        <a:bodyPr/>
        <a:lstStyle/>
        <a:p>
          <a:endParaRPr lang="es-CL"/>
        </a:p>
      </dgm:t>
    </dgm:pt>
    <dgm:pt modelId="{0D748B47-1C07-4127-8EB1-EBFE7EB34A16}" type="pres">
      <dgm:prSet presAssocID="{81810D4B-54FA-4564-95D6-505B17ADD309}" presName="hierChild2" presStyleCnt="0"/>
      <dgm:spPr/>
    </dgm:pt>
    <dgm:pt modelId="{F69956E3-21F9-40C3-A38C-1F3180D434BE}" type="pres">
      <dgm:prSet presAssocID="{1C18C1F3-B4C2-4CAB-A91D-8CB8EBC30501}" presName="Name35" presStyleLbl="parChTrans1D2" presStyleIdx="0" presStyleCnt="8"/>
      <dgm:spPr/>
      <dgm:t>
        <a:bodyPr/>
        <a:lstStyle/>
        <a:p>
          <a:endParaRPr lang="es-CL"/>
        </a:p>
      </dgm:t>
    </dgm:pt>
    <dgm:pt modelId="{D9C18152-D173-43EE-AB6C-2B90593EC400}" type="pres">
      <dgm:prSet presAssocID="{B0237CF8-10B6-41CC-A899-79EBF14ECD94}" presName="hierRoot2" presStyleCnt="0">
        <dgm:presLayoutVars>
          <dgm:hierBranch val="init"/>
        </dgm:presLayoutVars>
      </dgm:prSet>
      <dgm:spPr/>
    </dgm:pt>
    <dgm:pt modelId="{3792A67C-ED1D-410C-92DB-D2822259B833}" type="pres">
      <dgm:prSet presAssocID="{B0237CF8-10B6-41CC-A899-79EBF14ECD94}" presName="rootComposite" presStyleCnt="0"/>
      <dgm:spPr/>
    </dgm:pt>
    <dgm:pt modelId="{21DF4C66-CC7A-4C3F-97A4-636772B1C09C}" type="pres">
      <dgm:prSet presAssocID="{B0237CF8-10B6-41CC-A899-79EBF14ECD94}" presName="rootText" presStyleLbl="node2" presStyleIdx="0" presStyleCnt="7" custScaleY="22673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7FFFF1A-E4FA-4524-A463-1A3774C1C30B}" type="pres">
      <dgm:prSet presAssocID="{B0237CF8-10B6-41CC-A899-79EBF14ECD94}" presName="rootConnector" presStyleLbl="node2" presStyleIdx="0" presStyleCnt="7"/>
      <dgm:spPr/>
      <dgm:t>
        <a:bodyPr/>
        <a:lstStyle/>
        <a:p>
          <a:endParaRPr lang="es-CL"/>
        </a:p>
      </dgm:t>
    </dgm:pt>
    <dgm:pt modelId="{39047351-1C3B-4BFF-91A8-30E6A8351753}" type="pres">
      <dgm:prSet presAssocID="{B0237CF8-10B6-41CC-A899-79EBF14ECD94}" presName="hierChild4" presStyleCnt="0"/>
      <dgm:spPr/>
    </dgm:pt>
    <dgm:pt modelId="{2FE4117C-330C-4F0C-A775-E2F21B62DCBC}" type="pres">
      <dgm:prSet presAssocID="{B0237CF8-10B6-41CC-A899-79EBF14ECD94}" presName="hierChild5" presStyleCnt="0"/>
      <dgm:spPr/>
    </dgm:pt>
    <dgm:pt modelId="{54E3FFCC-3C0B-4D58-82F9-0A952FFB11F2}" type="pres">
      <dgm:prSet presAssocID="{4259F210-D325-4343-AEE1-7EA4840C3053}" presName="Name35" presStyleLbl="parChTrans1D2" presStyleIdx="1" presStyleCnt="8"/>
      <dgm:spPr/>
      <dgm:t>
        <a:bodyPr/>
        <a:lstStyle/>
        <a:p>
          <a:endParaRPr lang="es-CL"/>
        </a:p>
      </dgm:t>
    </dgm:pt>
    <dgm:pt modelId="{602904D9-0353-4EA4-A04A-C1277B9D754E}" type="pres">
      <dgm:prSet presAssocID="{373BB2AA-14A9-429D-A47F-F72D738BC966}" presName="hierRoot2" presStyleCnt="0">
        <dgm:presLayoutVars>
          <dgm:hierBranch val="init"/>
        </dgm:presLayoutVars>
      </dgm:prSet>
      <dgm:spPr/>
    </dgm:pt>
    <dgm:pt modelId="{FDBD0B59-7F0E-4F01-AFDB-627122D7ADEF}" type="pres">
      <dgm:prSet presAssocID="{373BB2AA-14A9-429D-A47F-F72D738BC966}" presName="rootComposite" presStyleCnt="0"/>
      <dgm:spPr/>
    </dgm:pt>
    <dgm:pt modelId="{E72B0BDD-6B6F-4B49-BE12-AA7B08FA7E47}" type="pres">
      <dgm:prSet presAssocID="{373BB2AA-14A9-429D-A47F-F72D738BC966}" presName="rootText" presStyleLbl="node2" presStyleIdx="1" presStyleCnt="7" custScaleY="22673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2129D20-B83D-4AC6-8204-C8D33EC629BD}" type="pres">
      <dgm:prSet presAssocID="{373BB2AA-14A9-429D-A47F-F72D738BC966}" presName="rootConnector" presStyleLbl="node2" presStyleIdx="1" presStyleCnt="7"/>
      <dgm:spPr/>
      <dgm:t>
        <a:bodyPr/>
        <a:lstStyle/>
        <a:p>
          <a:endParaRPr lang="es-CL"/>
        </a:p>
      </dgm:t>
    </dgm:pt>
    <dgm:pt modelId="{F177E431-806E-45BB-A227-37E6D3F73D78}" type="pres">
      <dgm:prSet presAssocID="{373BB2AA-14A9-429D-A47F-F72D738BC966}" presName="hierChild4" presStyleCnt="0"/>
      <dgm:spPr/>
    </dgm:pt>
    <dgm:pt modelId="{04602B43-B199-4B35-ABE9-21697AB9FE61}" type="pres">
      <dgm:prSet presAssocID="{373BB2AA-14A9-429D-A47F-F72D738BC966}" presName="hierChild5" presStyleCnt="0"/>
      <dgm:spPr/>
    </dgm:pt>
    <dgm:pt modelId="{C753F8D3-46A0-418D-848C-809627616964}" type="pres">
      <dgm:prSet presAssocID="{0BFA8157-59E2-4E07-8A71-9A28EC5FB8AF}" presName="Name35" presStyleLbl="parChTrans1D2" presStyleIdx="2" presStyleCnt="8"/>
      <dgm:spPr/>
      <dgm:t>
        <a:bodyPr/>
        <a:lstStyle/>
        <a:p>
          <a:endParaRPr lang="es-CL"/>
        </a:p>
      </dgm:t>
    </dgm:pt>
    <dgm:pt modelId="{1893B625-0CD2-4B0A-A898-EB818FBE4710}" type="pres">
      <dgm:prSet presAssocID="{752A0144-8A2E-44D4-847E-099BC2891F18}" presName="hierRoot2" presStyleCnt="0">
        <dgm:presLayoutVars>
          <dgm:hierBranch val="init"/>
        </dgm:presLayoutVars>
      </dgm:prSet>
      <dgm:spPr/>
    </dgm:pt>
    <dgm:pt modelId="{E68F9DCE-668D-4FAF-BAA9-33889E1F34A5}" type="pres">
      <dgm:prSet presAssocID="{752A0144-8A2E-44D4-847E-099BC2891F18}" presName="rootComposite" presStyleCnt="0"/>
      <dgm:spPr/>
    </dgm:pt>
    <dgm:pt modelId="{AD1E1922-ADEF-4789-B4A4-ACF92FEAC99C}" type="pres">
      <dgm:prSet presAssocID="{752A0144-8A2E-44D4-847E-099BC2891F18}" presName="rootText" presStyleLbl="node2" presStyleIdx="2" presStyleCnt="7" custScaleY="22673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AD7D29A-1DA4-4C2A-925B-869297614138}" type="pres">
      <dgm:prSet presAssocID="{752A0144-8A2E-44D4-847E-099BC2891F18}" presName="rootConnector" presStyleLbl="node2" presStyleIdx="2" presStyleCnt="7"/>
      <dgm:spPr/>
      <dgm:t>
        <a:bodyPr/>
        <a:lstStyle/>
        <a:p>
          <a:endParaRPr lang="es-CL"/>
        </a:p>
      </dgm:t>
    </dgm:pt>
    <dgm:pt modelId="{2A84C368-58EE-470F-9576-DF6460A82A5B}" type="pres">
      <dgm:prSet presAssocID="{752A0144-8A2E-44D4-847E-099BC2891F18}" presName="hierChild4" presStyleCnt="0"/>
      <dgm:spPr/>
    </dgm:pt>
    <dgm:pt modelId="{2E1478C3-C641-4AE0-ACE1-9576D0320C4E}" type="pres">
      <dgm:prSet presAssocID="{752A0144-8A2E-44D4-847E-099BC2891F18}" presName="hierChild5" presStyleCnt="0"/>
      <dgm:spPr/>
    </dgm:pt>
    <dgm:pt modelId="{E8618B5D-334B-43EA-97D0-9774B1DA1BC2}" type="pres">
      <dgm:prSet presAssocID="{8A64FB70-E868-4E82-A981-5F88880AD521}" presName="Name35" presStyleLbl="parChTrans1D2" presStyleIdx="3" presStyleCnt="8"/>
      <dgm:spPr/>
      <dgm:t>
        <a:bodyPr/>
        <a:lstStyle/>
        <a:p>
          <a:endParaRPr lang="es-CL"/>
        </a:p>
      </dgm:t>
    </dgm:pt>
    <dgm:pt modelId="{6B315A9D-496A-42E7-8F5C-21A1D4ED3EAC}" type="pres">
      <dgm:prSet presAssocID="{3104F260-F67F-4468-A6B8-E36A8D4FE898}" presName="hierRoot2" presStyleCnt="0">
        <dgm:presLayoutVars>
          <dgm:hierBranch val="init"/>
        </dgm:presLayoutVars>
      </dgm:prSet>
      <dgm:spPr/>
    </dgm:pt>
    <dgm:pt modelId="{16CFC590-646B-4CB0-BC9A-5939F081CFB7}" type="pres">
      <dgm:prSet presAssocID="{3104F260-F67F-4468-A6B8-E36A8D4FE898}" presName="rootComposite" presStyleCnt="0"/>
      <dgm:spPr/>
    </dgm:pt>
    <dgm:pt modelId="{F4959AC8-6563-4226-AF17-3AA1694AFF95}" type="pres">
      <dgm:prSet presAssocID="{3104F260-F67F-4468-A6B8-E36A8D4FE898}" presName="rootText" presStyleLbl="node2" presStyleIdx="3" presStyleCnt="7" custScaleY="22673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164A5EA-1D5A-41A9-BC6D-8E337210285F}" type="pres">
      <dgm:prSet presAssocID="{3104F260-F67F-4468-A6B8-E36A8D4FE898}" presName="rootConnector" presStyleLbl="node2" presStyleIdx="3" presStyleCnt="7"/>
      <dgm:spPr/>
      <dgm:t>
        <a:bodyPr/>
        <a:lstStyle/>
        <a:p>
          <a:endParaRPr lang="es-CL"/>
        </a:p>
      </dgm:t>
    </dgm:pt>
    <dgm:pt modelId="{69F3FE93-9F8F-403D-B09D-3DAC778CF729}" type="pres">
      <dgm:prSet presAssocID="{3104F260-F67F-4468-A6B8-E36A8D4FE898}" presName="hierChild4" presStyleCnt="0"/>
      <dgm:spPr/>
    </dgm:pt>
    <dgm:pt modelId="{27891899-3C5E-4281-9CA1-9267F6AC0006}" type="pres">
      <dgm:prSet presAssocID="{3104F260-F67F-4468-A6B8-E36A8D4FE898}" presName="hierChild5" presStyleCnt="0"/>
      <dgm:spPr/>
    </dgm:pt>
    <dgm:pt modelId="{46EBCB30-DB83-4297-A8FF-6B6277FE6F2C}" type="pres">
      <dgm:prSet presAssocID="{1A034198-4D25-402C-947B-1BC3DAB659D4}" presName="Name35" presStyleLbl="parChTrans1D2" presStyleIdx="4" presStyleCnt="8"/>
      <dgm:spPr/>
      <dgm:t>
        <a:bodyPr/>
        <a:lstStyle/>
        <a:p>
          <a:endParaRPr lang="es-CL"/>
        </a:p>
      </dgm:t>
    </dgm:pt>
    <dgm:pt modelId="{22E8BC20-B110-42EB-BABA-D2E5C2908A39}" type="pres">
      <dgm:prSet presAssocID="{C9E22ACB-4E59-40FD-BE2E-D1499CD1E18F}" presName="hierRoot2" presStyleCnt="0">
        <dgm:presLayoutVars>
          <dgm:hierBranch val="init"/>
        </dgm:presLayoutVars>
      </dgm:prSet>
      <dgm:spPr/>
    </dgm:pt>
    <dgm:pt modelId="{E36FCEFD-8EDF-4DBD-AB51-97E45C330451}" type="pres">
      <dgm:prSet presAssocID="{C9E22ACB-4E59-40FD-BE2E-D1499CD1E18F}" presName="rootComposite" presStyleCnt="0"/>
      <dgm:spPr/>
    </dgm:pt>
    <dgm:pt modelId="{B66208B4-4E9D-402D-85EE-B10095AB16F6}" type="pres">
      <dgm:prSet presAssocID="{C9E22ACB-4E59-40FD-BE2E-D1499CD1E18F}" presName="rootText" presStyleLbl="node2" presStyleIdx="4" presStyleCnt="7" custScaleY="22673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7F0A47DC-FDBD-4736-A81F-58360C4000DD}" type="pres">
      <dgm:prSet presAssocID="{C9E22ACB-4E59-40FD-BE2E-D1499CD1E18F}" presName="rootConnector" presStyleLbl="node2" presStyleIdx="4" presStyleCnt="7"/>
      <dgm:spPr/>
      <dgm:t>
        <a:bodyPr/>
        <a:lstStyle/>
        <a:p>
          <a:endParaRPr lang="es-CL"/>
        </a:p>
      </dgm:t>
    </dgm:pt>
    <dgm:pt modelId="{51682292-E1B4-4000-A656-D1E0B6B5D439}" type="pres">
      <dgm:prSet presAssocID="{C9E22ACB-4E59-40FD-BE2E-D1499CD1E18F}" presName="hierChild4" presStyleCnt="0"/>
      <dgm:spPr/>
    </dgm:pt>
    <dgm:pt modelId="{3610A2F4-5B1C-40CB-8DBC-D869D8ECAF4F}" type="pres">
      <dgm:prSet presAssocID="{C9E22ACB-4E59-40FD-BE2E-D1499CD1E18F}" presName="hierChild5" presStyleCnt="0"/>
      <dgm:spPr/>
    </dgm:pt>
    <dgm:pt modelId="{4C68E9E0-E616-4518-B45C-D7E34EAFB031}" type="pres">
      <dgm:prSet presAssocID="{759ED3D8-728C-4199-9172-9DD198A17D4B}" presName="Name35" presStyleLbl="parChTrans1D2" presStyleIdx="5" presStyleCnt="8"/>
      <dgm:spPr/>
      <dgm:t>
        <a:bodyPr/>
        <a:lstStyle/>
        <a:p>
          <a:endParaRPr lang="es-CL"/>
        </a:p>
      </dgm:t>
    </dgm:pt>
    <dgm:pt modelId="{0D53ABF3-91B8-47CF-AF99-45227CB5145D}" type="pres">
      <dgm:prSet presAssocID="{3B7E5062-EC1E-403F-A030-FAC9BCCC8B81}" presName="hierRoot2" presStyleCnt="0">
        <dgm:presLayoutVars>
          <dgm:hierBranch val="init"/>
        </dgm:presLayoutVars>
      </dgm:prSet>
      <dgm:spPr/>
    </dgm:pt>
    <dgm:pt modelId="{2927E023-2BFA-47E4-818E-14094CD72B46}" type="pres">
      <dgm:prSet presAssocID="{3B7E5062-EC1E-403F-A030-FAC9BCCC8B81}" presName="rootComposite" presStyleCnt="0"/>
      <dgm:spPr/>
    </dgm:pt>
    <dgm:pt modelId="{4C26BB26-5DFF-4D9D-9834-55A1410B1094}" type="pres">
      <dgm:prSet presAssocID="{3B7E5062-EC1E-403F-A030-FAC9BCCC8B81}" presName="rootText" presStyleLbl="node2" presStyleIdx="5" presStyleCnt="7" custScaleY="22673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2CBCA89-1034-4D8F-AA59-78801797A835}" type="pres">
      <dgm:prSet presAssocID="{3B7E5062-EC1E-403F-A030-FAC9BCCC8B81}" presName="rootConnector" presStyleLbl="node2" presStyleIdx="5" presStyleCnt="7"/>
      <dgm:spPr/>
      <dgm:t>
        <a:bodyPr/>
        <a:lstStyle/>
        <a:p>
          <a:endParaRPr lang="es-CL"/>
        </a:p>
      </dgm:t>
    </dgm:pt>
    <dgm:pt modelId="{0140B23D-885F-4A7F-986C-428D568AEA7E}" type="pres">
      <dgm:prSet presAssocID="{3B7E5062-EC1E-403F-A030-FAC9BCCC8B81}" presName="hierChild4" presStyleCnt="0"/>
      <dgm:spPr/>
    </dgm:pt>
    <dgm:pt modelId="{F34B1FB7-C1BE-4AA5-A388-3A00ABAB58CC}" type="pres">
      <dgm:prSet presAssocID="{3B7E5062-EC1E-403F-A030-FAC9BCCC8B81}" presName="hierChild5" presStyleCnt="0"/>
      <dgm:spPr/>
    </dgm:pt>
    <dgm:pt modelId="{EA58F8BF-B609-4015-8579-E69B570EA5EC}" type="pres">
      <dgm:prSet presAssocID="{9A07481D-5A58-40AB-8AD7-06DA3943E78B}" presName="Name35" presStyleLbl="parChTrans1D2" presStyleIdx="6" presStyleCnt="8"/>
      <dgm:spPr/>
      <dgm:t>
        <a:bodyPr/>
        <a:lstStyle/>
        <a:p>
          <a:endParaRPr lang="es-CL"/>
        </a:p>
      </dgm:t>
    </dgm:pt>
    <dgm:pt modelId="{A6F1D2AE-5DE8-4D8B-9EE1-00A859EA55A8}" type="pres">
      <dgm:prSet presAssocID="{672448A6-17E1-458F-9690-D19C6601F531}" presName="hierRoot2" presStyleCnt="0">
        <dgm:presLayoutVars>
          <dgm:hierBranch val="init"/>
        </dgm:presLayoutVars>
      </dgm:prSet>
      <dgm:spPr/>
    </dgm:pt>
    <dgm:pt modelId="{BEB70A4B-FC9A-4CA3-9E83-C0E27008C8A7}" type="pres">
      <dgm:prSet presAssocID="{672448A6-17E1-458F-9690-D19C6601F531}" presName="rootComposite" presStyleCnt="0"/>
      <dgm:spPr/>
    </dgm:pt>
    <dgm:pt modelId="{2D15F43C-9047-4B7C-B0DD-733FF63900D8}" type="pres">
      <dgm:prSet presAssocID="{672448A6-17E1-458F-9690-D19C6601F531}" presName="rootText" presStyleLbl="node2" presStyleIdx="6" presStyleCnt="7" custScaleY="22673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ED3EBA7-12E1-4521-9CFF-16B280BCC481}" type="pres">
      <dgm:prSet presAssocID="{672448A6-17E1-458F-9690-D19C6601F531}" presName="rootConnector" presStyleLbl="node2" presStyleIdx="6" presStyleCnt="7"/>
      <dgm:spPr/>
      <dgm:t>
        <a:bodyPr/>
        <a:lstStyle/>
        <a:p>
          <a:endParaRPr lang="es-CL"/>
        </a:p>
      </dgm:t>
    </dgm:pt>
    <dgm:pt modelId="{6E17DD18-B666-4613-A334-46B651377DAA}" type="pres">
      <dgm:prSet presAssocID="{672448A6-17E1-458F-9690-D19C6601F531}" presName="hierChild4" presStyleCnt="0"/>
      <dgm:spPr/>
    </dgm:pt>
    <dgm:pt modelId="{896CA37C-9191-4686-8DC8-025F11E68D80}" type="pres">
      <dgm:prSet presAssocID="{672448A6-17E1-458F-9690-D19C6601F531}" presName="hierChild5" presStyleCnt="0"/>
      <dgm:spPr/>
    </dgm:pt>
    <dgm:pt modelId="{9D4ACF19-11C4-4E66-97AE-14A4FD910318}" type="pres">
      <dgm:prSet presAssocID="{81810D4B-54FA-4564-95D6-505B17ADD309}" presName="hierChild3" presStyleCnt="0"/>
      <dgm:spPr/>
    </dgm:pt>
    <dgm:pt modelId="{67551213-3E48-46DA-AC94-4CA9B5B7E71E}" type="pres">
      <dgm:prSet presAssocID="{F516548B-E284-4F14-A031-2A6725B11A6E}" presName="Name111" presStyleLbl="parChTrans1D2" presStyleIdx="7" presStyleCnt="8"/>
      <dgm:spPr/>
      <dgm:t>
        <a:bodyPr/>
        <a:lstStyle/>
        <a:p>
          <a:endParaRPr lang="es-CL"/>
        </a:p>
      </dgm:t>
    </dgm:pt>
    <dgm:pt modelId="{F339B1A7-698F-48B6-B936-B484E2DBF167}" type="pres">
      <dgm:prSet presAssocID="{F56D322C-FEFF-4878-9A0D-BC67AB04FBC1}" presName="hierRoot3" presStyleCnt="0">
        <dgm:presLayoutVars>
          <dgm:hierBranch val="init"/>
        </dgm:presLayoutVars>
      </dgm:prSet>
      <dgm:spPr/>
    </dgm:pt>
    <dgm:pt modelId="{732EA733-F129-4D08-8CE0-B79F014AB174}" type="pres">
      <dgm:prSet presAssocID="{F56D322C-FEFF-4878-9A0D-BC67AB04FBC1}" presName="rootComposite3" presStyleCnt="0"/>
      <dgm:spPr/>
    </dgm:pt>
    <dgm:pt modelId="{474DB8D8-E4F4-4A62-8B03-41A5F529B5EB}" type="pres">
      <dgm:prSet presAssocID="{F56D322C-FEFF-4878-9A0D-BC67AB04FBC1}" presName="rootText3" presStyleLbl="asst1" presStyleIdx="0" presStyleCnt="1" custLinFactNeighborX="-8438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3C8D789-B501-4DA5-8450-3EEDC1C6D20F}" type="pres">
      <dgm:prSet presAssocID="{F56D322C-FEFF-4878-9A0D-BC67AB04FBC1}" presName="rootConnector3" presStyleLbl="asst1" presStyleIdx="0" presStyleCnt="1"/>
      <dgm:spPr/>
      <dgm:t>
        <a:bodyPr/>
        <a:lstStyle/>
        <a:p>
          <a:endParaRPr lang="es-CL"/>
        </a:p>
      </dgm:t>
    </dgm:pt>
    <dgm:pt modelId="{860FACE6-B768-4504-B3FC-EADE144217A3}" type="pres">
      <dgm:prSet presAssocID="{F56D322C-FEFF-4878-9A0D-BC67AB04FBC1}" presName="hierChild6" presStyleCnt="0"/>
      <dgm:spPr/>
    </dgm:pt>
    <dgm:pt modelId="{7A12E5B4-D0FC-447F-9E7B-D706F0AE380D}" type="pres">
      <dgm:prSet presAssocID="{F56D322C-FEFF-4878-9A0D-BC67AB04FBC1}" presName="hierChild7" presStyleCnt="0"/>
      <dgm:spPr/>
    </dgm:pt>
  </dgm:ptLst>
  <dgm:cxnLst>
    <dgm:cxn modelId="{0F3540D1-58C2-4080-9469-349C06E57796}" type="presOf" srcId="{3104F260-F67F-4468-A6B8-E36A8D4FE898}" destId="{F4959AC8-6563-4226-AF17-3AA1694AFF95}" srcOrd="0" destOrd="0" presId="urn:microsoft.com/office/officeart/2005/8/layout/orgChart1"/>
    <dgm:cxn modelId="{22FCDC17-4455-4530-8D52-139D5C8A3498}" srcId="{81810D4B-54FA-4564-95D6-505B17ADD309}" destId="{752A0144-8A2E-44D4-847E-099BC2891F18}" srcOrd="2" destOrd="0" parTransId="{0BFA8157-59E2-4E07-8A71-9A28EC5FB8AF}" sibTransId="{F539567F-A778-4FA9-B0F1-85ED90A29EA9}"/>
    <dgm:cxn modelId="{3DE56AE1-4285-431D-8E27-E439BB408B36}" type="presOf" srcId="{672448A6-17E1-458F-9690-D19C6601F531}" destId="{2D15F43C-9047-4B7C-B0DD-733FF63900D8}" srcOrd="0" destOrd="0" presId="urn:microsoft.com/office/officeart/2005/8/layout/orgChart1"/>
    <dgm:cxn modelId="{E5DC3730-2EB5-4862-BF0A-6C75F309A78F}" type="presOf" srcId="{F516548B-E284-4F14-A031-2A6725B11A6E}" destId="{67551213-3E48-46DA-AC94-4CA9B5B7E71E}" srcOrd="0" destOrd="0" presId="urn:microsoft.com/office/officeart/2005/8/layout/orgChart1"/>
    <dgm:cxn modelId="{E7A40749-31F1-46EE-AD9C-0C3C138B5C70}" srcId="{81810D4B-54FA-4564-95D6-505B17ADD309}" destId="{3B7E5062-EC1E-403F-A030-FAC9BCCC8B81}" srcOrd="5" destOrd="0" parTransId="{759ED3D8-728C-4199-9172-9DD198A17D4B}" sibTransId="{0FAFC716-945B-4637-8648-6A28DFE8F71E}"/>
    <dgm:cxn modelId="{3444EC77-C069-475D-A329-B163B8FCC24C}" type="presOf" srcId="{1C18C1F3-B4C2-4CAB-A91D-8CB8EBC30501}" destId="{F69956E3-21F9-40C3-A38C-1F3180D434BE}" srcOrd="0" destOrd="0" presId="urn:microsoft.com/office/officeart/2005/8/layout/orgChart1"/>
    <dgm:cxn modelId="{533945F3-264E-43CC-9CB3-7D6A0DBF238F}" type="presOf" srcId="{C9E22ACB-4E59-40FD-BE2E-D1499CD1E18F}" destId="{B66208B4-4E9D-402D-85EE-B10095AB16F6}" srcOrd="0" destOrd="0" presId="urn:microsoft.com/office/officeart/2005/8/layout/orgChart1"/>
    <dgm:cxn modelId="{A005C333-A023-4963-8B1F-10E83E718C3B}" type="presOf" srcId="{8A64FB70-E868-4E82-A981-5F88880AD521}" destId="{E8618B5D-334B-43EA-97D0-9774B1DA1BC2}" srcOrd="0" destOrd="0" presId="urn:microsoft.com/office/officeart/2005/8/layout/orgChart1"/>
    <dgm:cxn modelId="{60568C03-38E6-43A4-9CD6-4A7421E66CC7}" srcId="{81810D4B-54FA-4564-95D6-505B17ADD309}" destId="{B0237CF8-10B6-41CC-A899-79EBF14ECD94}" srcOrd="0" destOrd="0" parTransId="{1C18C1F3-B4C2-4CAB-A91D-8CB8EBC30501}" sibTransId="{29D98848-8CB5-45EA-A775-641C7CDBA928}"/>
    <dgm:cxn modelId="{B9091EDC-9D08-4EE4-98B6-85609F0F54A3}" srcId="{81810D4B-54FA-4564-95D6-505B17ADD309}" destId="{3104F260-F67F-4468-A6B8-E36A8D4FE898}" srcOrd="3" destOrd="0" parTransId="{8A64FB70-E868-4E82-A981-5F88880AD521}" sibTransId="{06A98D14-81B4-4FE1-989F-F62546869C83}"/>
    <dgm:cxn modelId="{E67D9B0D-1454-46AA-A0C5-01D7E1690ED3}" type="presOf" srcId="{752A0144-8A2E-44D4-847E-099BC2891F18}" destId="{BAD7D29A-1DA4-4C2A-925B-869297614138}" srcOrd="1" destOrd="0" presId="urn:microsoft.com/office/officeart/2005/8/layout/orgChart1"/>
    <dgm:cxn modelId="{42DDAE9B-3D7D-4198-99EC-618A22DBB6CF}" type="presOf" srcId="{F56D322C-FEFF-4878-9A0D-BC67AB04FBC1}" destId="{E3C8D789-B501-4DA5-8450-3EEDC1C6D20F}" srcOrd="1" destOrd="0" presId="urn:microsoft.com/office/officeart/2005/8/layout/orgChart1"/>
    <dgm:cxn modelId="{DB4089FE-1DAD-4E60-8812-01725ED79936}" type="presOf" srcId="{0BFA8157-59E2-4E07-8A71-9A28EC5FB8AF}" destId="{C753F8D3-46A0-418D-848C-809627616964}" srcOrd="0" destOrd="0" presId="urn:microsoft.com/office/officeart/2005/8/layout/orgChart1"/>
    <dgm:cxn modelId="{DBE2FDE3-6999-4F60-9234-E26BCA36EB37}" srcId="{81810D4B-54FA-4564-95D6-505B17ADD309}" destId="{672448A6-17E1-458F-9690-D19C6601F531}" srcOrd="6" destOrd="0" parTransId="{9A07481D-5A58-40AB-8AD7-06DA3943E78B}" sibTransId="{C18A2EBC-0F61-4259-9BB5-467FE82DE368}"/>
    <dgm:cxn modelId="{7EC601D0-531E-410A-8B30-8C5101296B4C}" type="presOf" srcId="{9A07481D-5A58-40AB-8AD7-06DA3943E78B}" destId="{EA58F8BF-B609-4015-8579-E69B570EA5EC}" srcOrd="0" destOrd="0" presId="urn:microsoft.com/office/officeart/2005/8/layout/orgChart1"/>
    <dgm:cxn modelId="{59FAA96A-AA16-4008-B5BC-40F26EC6899A}" type="presOf" srcId="{373BB2AA-14A9-429D-A47F-F72D738BC966}" destId="{E72B0BDD-6B6F-4B49-BE12-AA7B08FA7E47}" srcOrd="0" destOrd="0" presId="urn:microsoft.com/office/officeart/2005/8/layout/orgChart1"/>
    <dgm:cxn modelId="{6A23208A-A73A-43AA-A34E-C4FEF3D240B2}" type="presOf" srcId="{1A034198-4D25-402C-947B-1BC3DAB659D4}" destId="{46EBCB30-DB83-4297-A8FF-6B6277FE6F2C}" srcOrd="0" destOrd="0" presId="urn:microsoft.com/office/officeart/2005/8/layout/orgChart1"/>
    <dgm:cxn modelId="{F6156FA3-CE0C-4820-89CA-4E388838BEA8}" type="presOf" srcId="{B0237CF8-10B6-41CC-A899-79EBF14ECD94}" destId="{97FFFF1A-E4FA-4524-A463-1A3774C1C30B}" srcOrd="1" destOrd="0" presId="urn:microsoft.com/office/officeart/2005/8/layout/orgChart1"/>
    <dgm:cxn modelId="{64C3A3AB-C5BD-4A58-BA0D-7A0503DD09B1}" type="presOf" srcId="{81810D4B-54FA-4564-95D6-505B17ADD309}" destId="{3F5D4905-5EC9-4FD9-B0A8-52468A2FC408}" srcOrd="0" destOrd="0" presId="urn:microsoft.com/office/officeart/2005/8/layout/orgChart1"/>
    <dgm:cxn modelId="{64EBC4ED-5C8B-4ECD-9DBF-EF6FB676E7B7}" type="presOf" srcId="{F56D322C-FEFF-4878-9A0D-BC67AB04FBC1}" destId="{474DB8D8-E4F4-4A62-8B03-41A5F529B5EB}" srcOrd="0" destOrd="0" presId="urn:microsoft.com/office/officeart/2005/8/layout/orgChart1"/>
    <dgm:cxn modelId="{2620B165-E866-42C8-90CD-1126E199DFD6}" type="presOf" srcId="{81810D4B-54FA-4564-95D6-505B17ADD309}" destId="{8D55FE45-49C3-4E53-A3B0-AC1D0009160D}" srcOrd="1" destOrd="0" presId="urn:microsoft.com/office/officeart/2005/8/layout/orgChart1"/>
    <dgm:cxn modelId="{2D35C27F-697E-45B8-87BF-875EE8A8C5E6}" type="presOf" srcId="{4259F210-D325-4343-AEE1-7EA4840C3053}" destId="{54E3FFCC-3C0B-4D58-82F9-0A952FFB11F2}" srcOrd="0" destOrd="0" presId="urn:microsoft.com/office/officeart/2005/8/layout/orgChart1"/>
    <dgm:cxn modelId="{99F2D59F-BA69-4FC5-8F00-0142754FE3B5}" type="presOf" srcId="{3104F260-F67F-4468-A6B8-E36A8D4FE898}" destId="{B164A5EA-1D5A-41A9-BC6D-8E337210285F}" srcOrd="1" destOrd="0" presId="urn:microsoft.com/office/officeart/2005/8/layout/orgChart1"/>
    <dgm:cxn modelId="{40387869-CDAE-4CF5-B0D8-09C683B482D5}" type="presOf" srcId="{3B7E5062-EC1E-403F-A030-FAC9BCCC8B81}" destId="{4C26BB26-5DFF-4D9D-9834-55A1410B1094}" srcOrd="0" destOrd="0" presId="urn:microsoft.com/office/officeart/2005/8/layout/orgChart1"/>
    <dgm:cxn modelId="{13D9F5EA-6CE0-45FB-B873-EF4C6B52D95E}" srcId="{81810D4B-54FA-4564-95D6-505B17ADD309}" destId="{C9E22ACB-4E59-40FD-BE2E-D1499CD1E18F}" srcOrd="4" destOrd="0" parTransId="{1A034198-4D25-402C-947B-1BC3DAB659D4}" sibTransId="{97682BA9-7188-444E-B846-03C26EEA88EE}"/>
    <dgm:cxn modelId="{47A26573-DCE9-4E1D-9CE6-ACB1599B027D}" srcId="{B92D99D0-58E7-4BAE-9E7A-6B47A8598607}" destId="{81810D4B-54FA-4564-95D6-505B17ADD309}" srcOrd="0" destOrd="0" parTransId="{ADCC3139-D974-4A43-9AAA-BA7901A13F8A}" sibTransId="{4D0617F7-D926-4A29-B917-AE2199C0936E}"/>
    <dgm:cxn modelId="{CD9C0326-EF08-4398-BC93-D28D2E2B322F}" type="presOf" srcId="{B0237CF8-10B6-41CC-A899-79EBF14ECD94}" destId="{21DF4C66-CC7A-4C3F-97A4-636772B1C09C}" srcOrd="0" destOrd="0" presId="urn:microsoft.com/office/officeart/2005/8/layout/orgChart1"/>
    <dgm:cxn modelId="{0B4331FA-EA3D-47F3-B029-F3BBB865F88E}" srcId="{81810D4B-54FA-4564-95D6-505B17ADD309}" destId="{F56D322C-FEFF-4878-9A0D-BC67AB04FBC1}" srcOrd="7" destOrd="0" parTransId="{F516548B-E284-4F14-A031-2A6725B11A6E}" sibTransId="{16B248A8-DC09-4A26-9D77-EC406CD789F4}"/>
    <dgm:cxn modelId="{E52EB073-3D4D-4246-89D3-F13728216F66}" type="presOf" srcId="{3B7E5062-EC1E-403F-A030-FAC9BCCC8B81}" destId="{52CBCA89-1034-4D8F-AA59-78801797A835}" srcOrd="1" destOrd="0" presId="urn:microsoft.com/office/officeart/2005/8/layout/orgChart1"/>
    <dgm:cxn modelId="{D09CC85E-44E8-4125-9544-6DA52DF9DA73}" type="presOf" srcId="{752A0144-8A2E-44D4-847E-099BC2891F18}" destId="{AD1E1922-ADEF-4789-B4A4-ACF92FEAC99C}" srcOrd="0" destOrd="0" presId="urn:microsoft.com/office/officeart/2005/8/layout/orgChart1"/>
    <dgm:cxn modelId="{8898C9DC-D0B8-4DE1-8C06-D12169E00A1F}" type="presOf" srcId="{759ED3D8-728C-4199-9172-9DD198A17D4B}" destId="{4C68E9E0-E616-4518-B45C-D7E34EAFB031}" srcOrd="0" destOrd="0" presId="urn:microsoft.com/office/officeart/2005/8/layout/orgChart1"/>
    <dgm:cxn modelId="{5B186F0A-27B7-4759-AE3D-3BB16BCE2F1F}" type="presOf" srcId="{373BB2AA-14A9-429D-A47F-F72D738BC966}" destId="{92129D20-B83D-4AC6-8204-C8D33EC629BD}" srcOrd="1" destOrd="0" presId="urn:microsoft.com/office/officeart/2005/8/layout/orgChart1"/>
    <dgm:cxn modelId="{AC3611F2-CED9-445C-B1E6-C9B7A97A46EC}" type="presOf" srcId="{B92D99D0-58E7-4BAE-9E7A-6B47A8598607}" destId="{8CEFB5D7-2F9E-4EA9-9B1A-40D967FD5019}" srcOrd="0" destOrd="0" presId="urn:microsoft.com/office/officeart/2005/8/layout/orgChart1"/>
    <dgm:cxn modelId="{208E0845-8C5A-45AD-A498-8E1DBDBE9EEA}" type="presOf" srcId="{672448A6-17E1-458F-9690-D19C6601F531}" destId="{8ED3EBA7-12E1-4521-9CFF-16B280BCC481}" srcOrd="1" destOrd="0" presId="urn:microsoft.com/office/officeart/2005/8/layout/orgChart1"/>
    <dgm:cxn modelId="{93AA622D-21EE-4373-B621-DF55CF273D9F}" type="presOf" srcId="{C9E22ACB-4E59-40FD-BE2E-D1499CD1E18F}" destId="{7F0A47DC-FDBD-4736-A81F-58360C4000DD}" srcOrd="1" destOrd="0" presId="urn:microsoft.com/office/officeart/2005/8/layout/orgChart1"/>
    <dgm:cxn modelId="{1BB53437-1B9D-487E-9363-F431685BD1C8}" srcId="{81810D4B-54FA-4564-95D6-505B17ADD309}" destId="{373BB2AA-14A9-429D-A47F-F72D738BC966}" srcOrd="1" destOrd="0" parTransId="{4259F210-D325-4343-AEE1-7EA4840C3053}" sibTransId="{D7E4666C-C7ED-4B28-AB46-B26017B32C3F}"/>
    <dgm:cxn modelId="{62076EB9-4D46-4C94-B07C-7424F1EF15F2}" type="presParOf" srcId="{8CEFB5D7-2F9E-4EA9-9B1A-40D967FD5019}" destId="{C4720DE8-96B6-4189-B343-095174F4B310}" srcOrd="0" destOrd="0" presId="urn:microsoft.com/office/officeart/2005/8/layout/orgChart1"/>
    <dgm:cxn modelId="{13EC2CA3-5E4D-4B1E-869C-4CDD89EDE9D5}" type="presParOf" srcId="{C4720DE8-96B6-4189-B343-095174F4B310}" destId="{B9999071-ADE6-4235-9560-DED6C17116A2}" srcOrd="0" destOrd="0" presId="urn:microsoft.com/office/officeart/2005/8/layout/orgChart1"/>
    <dgm:cxn modelId="{FBFD09C3-A7E2-4B59-894C-15A42E896EDF}" type="presParOf" srcId="{B9999071-ADE6-4235-9560-DED6C17116A2}" destId="{3F5D4905-5EC9-4FD9-B0A8-52468A2FC408}" srcOrd="0" destOrd="0" presId="urn:microsoft.com/office/officeart/2005/8/layout/orgChart1"/>
    <dgm:cxn modelId="{27F530BC-5C9C-435E-82CA-EF36E8BB2BF3}" type="presParOf" srcId="{B9999071-ADE6-4235-9560-DED6C17116A2}" destId="{8D55FE45-49C3-4E53-A3B0-AC1D0009160D}" srcOrd="1" destOrd="0" presId="urn:microsoft.com/office/officeart/2005/8/layout/orgChart1"/>
    <dgm:cxn modelId="{419E7F55-C241-4FBC-A63E-DCF4252D412A}" type="presParOf" srcId="{C4720DE8-96B6-4189-B343-095174F4B310}" destId="{0D748B47-1C07-4127-8EB1-EBFE7EB34A16}" srcOrd="1" destOrd="0" presId="urn:microsoft.com/office/officeart/2005/8/layout/orgChart1"/>
    <dgm:cxn modelId="{9EF1CA46-80E8-4AD2-BBD2-279299B77077}" type="presParOf" srcId="{0D748B47-1C07-4127-8EB1-EBFE7EB34A16}" destId="{F69956E3-21F9-40C3-A38C-1F3180D434BE}" srcOrd="0" destOrd="0" presId="urn:microsoft.com/office/officeart/2005/8/layout/orgChart1"/>
    <dgm:cxn modelId="{0ED1D91B-DD87-49E7-87FA-02E8527B290C}" type="presParOf" srcId="{0D748B47-1C07-4127-8EB1-EBFE7EB34A16}" destId="{D9C18152-D173-43EE-AB6C-2B90593EC400}" srcOrd="1" destOrd="0" presId="urn:microsoft.com/office/officeart/2005/8/layout/orgChart1"/>
    <dgm:cxn modelId="{136A6A85-967C-434A-BA1A-720216AF5869}" type="presParOf" srcId="{D9C18152-D173-43EE-AB6C-2B90593EC400}" destId="{3792A67C-ED1D-410C-92DB-D2822259B833}" srcOrd="0" destOrd="0" presId="urn:microsoft.com/office/officeart/2005/8/layout/orgChart1"/>
    <dgm:cxn modelId="{44B03431-7670-4FF4-A201-7190BEE3020F}" type="presParOf" srcId="{3792A67C-ED1D-410C-92DB-D2822259B833}" destId="{21DF4C66-CC7A-4C3F-97A4-636772B1C09C}" srcOrd="0" destOrd="0" presId="urn:microsoft.com/office/officeart/2005/8/layout/orgChart1"/>
    <dgm:cxn modelId="{58FFDA70-4569-43D7-92C4-2975BEAEEF60}" type="presParOf" srcId="{3792A67C-ED1D-410C-92DB-D2822259B833}" destId="{97FFFF1A-E4FA-4524-A463-1A3774C1C30B}" srcOrd="1" destOrd="0" presId="urn:microsoft.com/office/officeart/2005/8/layout/orgChart1"/>
    <dgm:cxn modelId="{9AF19078-DF54-41CE-8C5E-115936252048}" type="presParOf" srcId="{D9C18152-D173-43EE-AB6C-2B90593EC400}" destId="{39047351-1C3B-4BFF-91A8-30E6A8351753}" srcOrd="1" destOrd="0" presId="urn:microsoft.com/office/officeart/2005/8/layout/orgChart1"/>
    <dgm:cxn modelId="{24C304FD-84B6-4DF2-90FA-A6C47283E815}" type="presParOf" srcId="{D9C18152-D173-43EE-AB6C-2B90593EC400}" destId="{2FE4117C-330C-4F0C-A775-E2F21B62DCBC}" srcOrd="2" destOrd="0" presId="urn:microsoft.com/office/officeart/2005/8/layout/orgChart1"/>
    <dgm:cxn modelId="{62432F74-FF70-4D33-907E-9144EACD1AB0}" type="presParOf" srcId="{0D748B47-1C07-4127-8EB1-EBFE7EB34A16}" destId="{54E3FFCC-3C0B-4D58-82F9-0A952FFB11F2}" srcOrd="2" destOrd="0" presId="urn:microsoft.com/office/officeart/2005/8/layout/orgChart1"/>
    <dgm:cxn modelId="{347FDCD3-C344-47DE-AFD5-E48ACB826837}" type="presParOf" srcId="{0D748B47-1C07-4127-8EB1-EBFE7EB34A16}" destId="{602904D9-0353-4EA4-A04A-C1277B9D754E}" srcOrd="3" destOrd="0" presId="urn:microsoft.com/office/officeart/2005/8/layout/orgChart1"/>
    <dgm:cxn modelId="{E2CC2E90-3433-4A21-968B-4D79EFF04629}" type="presParOf" srcId="{602904D9-0353-4EA4-A04A-C1277B9D754E}" destId="{FDBD0B59-7F0E-4F01-AFDB-627122D7ADEF}" srcOrd="0" destOrd="0" presId="urn:microsoft.com/office/officeart/2005/8/layout/orgChart1"/>
    <dgm:cxn modelId="{0B2402D7-8AFC-4BD1-834C-8F24ED8A80D9}" type="presParOf" srcId="{FDBD0B59-7F0E-4F01-AFDB-627122D7ADEF}" destId="{E72B0BDD-6B6F-4B49-BE12-AA7B08FA7E47}" srcOrd="0" destOrd="0" presId="urn:microsoft.com/office/officeart/2005/8/layout/orgChart1"/>
    <dgm:cxn modelId="{514179E6-C4B5-410E-A099-FDDD5D70539F}" type="presParOf" srcId="{FDBD0B59-7F0E-4F01-AFDB-627122D7ADEF}" destId="{92129D20-B83D-4AC6-8204-C8D33EC629BD}" srcOrd="1" destOrd="0" presId="urn:microsoft.com/office/officeart/2005/8/layout/orgChart1"/>
    <dgm:cxn modelId="{4A877B1F-4879-4882-B326-34C18D74035D}" type="presParOf" srcId="{602904D9-0353-4EA4-A04A-C1277B9D754E}" destId="{F177E431-806E-45BB-A227-37E6D3F73D78}" srcOrd="1" destOrd="0" presId="urn:microsoft.com/office/officeart/2005/8/layout/orgChart1"/>
    <dgm:cxn modelId="{5FE5907E-D8C6-4B7F-9E13-CA756C498F77}" type="presParOf" srcId="{602904D9-0353-4EA4-A04A-C1277B9D754E}" destId="{04602B43-B199-4B35-ABE9-21697AB9FE61}" srcOrd="2" destOrd="0" presId="urn:microsoft.com/office/officeart/2005/8/layout/orgChart1"/>
    <dgm:cxn modelId="{C16AA5DB-1117-4487-BC68-2F870BD66F40}" type="presParOf" srcId="{0D748B47-1C07-4127-8EB1-EBFE7EB34A16}" destId="{C753F8D3-46A0-418D-848C-809627616964}" srcOrd="4" destOrd="0" presId="urn:microsoft.com/office/officeart/2005/8/layout/orgChart1"/>
    <dgm:cxn modelId="{F4C92CDE-49D5-4907-B370-F74EE70711FA}" type="presParOf" srcId="{0D748B47-1C07-4127-8EB1-EBFE7EB34A16}" destId="{1893B625-0CD2-4B0A-A898-EB818FBE4710}" srcOrd="5" destOrd="0" presId="urn:microsoft.com/office/officeart/2005/8/layout/orgChart1"/>
    <dgm:cxn modelId="{7B59C89F-9B65-4428-988A-B135C84B6B52}" type="presParOf" srcId="{1893B625-0CD2-4B0A-A898-EB818FBE4710}" destId="{E68F9DCE-668D-4FAF-BAA9-33889E1F34A5}" srcOrd="0" destOrd="0" presId="urn:microsoft.com/office/officeart/2005/8/layout/orgChart1"/>
    <dgm:cxn modelId="{F113D699-9067-4160-9BE5-54FA06699652}" type="presParOf" srcId="{E68F9DCE-668D-4FAF-BAA9-33889E1F34A5}" destId="{AD1E1922-ADEF-4789-B4A4-ACF92FEAC99C}" srcOrd="0" destOrd="0" presId="urn:microsoft.com/office/officeart/2005/8/layout/orgChart1"/>
    <dgm:cxn modelId="{EEFD4080-16E5-4BBC-8561-8F0D840CDDB6}" type="presParOf" srcId="{E68F9DCE-668D-4FAF-BAA9-33889E1F34A5}" destId="{BAD7D29A-1DA4-4C2A-925B-869297614138}" srcOrd="1" destOrd="0" presId="urn:microsoft.com/office/officeart/2005/8/layout/orgChart1"/>
    <dgm:cxn modelId="{016699C2-72B5-4FF7-8703-9C99A2FAAEC4}" type="presParOf" srcId="{1893B625-0CD2-4B0A-A898-EB818FBE4710}" destId="{2A84C368-58EE-470F-9576-DF6460A82A5B}" srcOrd="1" destOrd="0" presId="urn:microsoft.com/office/officeart/2005/8/layout/orgChart1"/>
    <dgm:cxn modelId="{D55A5A8E-090C-4577-9C52-C20FD4B8FE74}" type="presParOf" srcId="{1893B625-0CD2-4B0A-A898-EB818FBE4710}" destId="{2E1478C3-C641-4AE0-ACE1-9576D0320C4E}" srcOrd="2" destOrd="0" presId="urn:microsoft.com/office/officeart/2005/8/layout/orgChart1"/>
    <dgm:cxn modelId="{FD34A8D7-243B-4A18-84BA-9CF138EB8321}" type="presParOf" srcId="{0D748B47-1C07-4127-8EB1-EBFE7EB34A16}" destId="{E8618B5D-334B-43EA-97D0-9774B1DA1BC2}" srcOrd="6" destOrd="0" presId="urn:microsoft.com/office/officeart/2005/8/layout/orgChart1"/>
    <dgm:cxn modelId="{91DE0B97-12CB-402A-872D-00D27B01CBA3}" type="presParOf" srcId="{0D748B47-1C07-4127-8EB1-EBFE7EB34A16}" destId="{6B315A9D-496A-42E7-8F5C-21A1D4ED3EAC}" srcOrd="7" destOrd="0" presId="urn:microsoft.com/office/officeart/2005/8/layout/orgChart1"/>
    <dgm:cxn modelId="{BECDCF5A-A57B-41E9-8970-1EB983141C47}" type="presParOf" srcId="{6B315A9D-496A-42E7-8F5C-21A1D4ED3EAC}" destId="{16CFC590-646B-4CB0-BC9A-5939F081CFB7}" srcOrd="0" destOrd="0" presId="urn:microsoft.com/office/officeart/2005/8/layout/orgChart1"/>
    <dgm:cxn modelId="{4F185AD9-86F9-4790-9CEF-3180EB753890}" type="presParOf" srcId="{16CFC590-646B-4CB0-BC9A-5939F081CFB7}" destId="{F4959AC8-6563-4226-AF17-3AA1694AFF95}" srcOrd="0" destOrd="0" presId="urn:microsoft.com/office/officeart/2005/8/layout/orgChart1"/>
    <dgm:cxn modelId="{6D5C3F68-1656-45FA-87A6-59546A22C746}" type="presParOf" srcId="{16CFC590-646B-4CB0-BC9A-5939F081CFB7}" destId="{B164A5EA-1D5A-41A9-BC6D-8E337210285F}" srcOrd="1" destOrd="0" presId="urn:microsoft.com/office/officeart/2005/8/layout/orgChart1"/>
    <dgm:cxn modelId="{B30E6DF5-B0D1-4299-A1A2-1F311B80D896}" type="presParOf" srcId="{6B315A9D-496A-42E7-8F5C-21A1D4ED3EAC}" destId="{69F3FE93-9F8F-403D-B09D-3DAC778CF729}" srcOrd="1" destOrd="0" presId="urn:microsoft.com/office/officeart/2005/8/layout/orgChart1"/>
    <dgm:cxn modelId="{B7E5169B-2914-48E8-92D9-BD9A7A2ED208}" type="presParOf" srcId="{6B315A9D-496A-42E7-8F5C-21A1D4ED3EAC}" destId="{27891899-3C5E-4281-9CA1-9267F6AC0006}" srcOrd="2" destOrd="0" presId="urn:microsoft.com/office/officeart/2005/8/layout/orgChart1"/>
    <dgm:cxn modelId="{2785E777-61B3-44C8-80B5-292E47FF7880}" type="presParOf" srcId="{0D748B47-1C07-4127-8EB1-EBFE7EB34A16}" destId="{46EBCB30-DB83-4297-A8FF-6B6277FE6F2C}" srcOrd="8" destOrd="0" presId="urn:microsoft.com/office/officeart/2005/8/layout/orgChart1"/>
    <dgm:cxn modelId="{2583D6CB-931A-48D2-A72E-0917AE309BEF}" type="presParOf" srcId="{0D748B47-1C07-4127-8EB1-EBFE7EB34A16}" destId="{22E8BC20-B110-42EB-BABA-D2E5C2908A39}" srcOrd="9" destOrd="0" presId="urn:microsoft.com/office/officeart/2005/8/layout/orgChart1"/>
    <dgm:cxn modelId="{8801C5BA-041E-4AB2-ACA8-2BCA90C315A7}" type="presParOf" srcId="{22E8BC20-B110-42EB-BABA-D2E5C2908A39}" destId="{E36FCEFD-8EDF-4DBD-AB51-97E45C330451}" srcOrd="0" destOrd="0" presId="urn:microsoft.com/office/officeart/2005/8/layout/orgChart1"/>
    <dgm:cxn modelId="{295AA424-F0AF-410D-8B5A-A024A57F2B98}" type="presParOf" srcId="{E36FCEFD-8EDF-4DBD-AB51-97E45C330451}" destId="{B66208B4-4E9D-402D-85EE-B10095AB16F6}" srcOrd="0" destOrd="0" presId="urn:microsoft.com/office/officeart/2005/8/layout/orgChart1"/>
    <dgm:cxn modelId="{F5A6CD7B-0802-4065-B969-D04FC365CB5E}" type="presParOf" srcId="{E36FCEFD-8EDF-4DBD-AB51-97E45C330451}" destId="{7F0A47DC-FDBD-4736-A81F-58360C4000DD}" srcOrd="1" destOrd="0" presId="urn:microsoft.com/office/officeart/2005/8/layout/orgChart1"/>
    <dgm:cxn modelId="{D521B3EB-B67C-43DA-8B6B-26C223D00B17}" type="presParOf" srcId="{22E8BC20-B110-42EB-BABA-D2E5C2908A39}" destId="{51682292-E1B4-4000-A656-D1E0B6B5D439}" srcOrd="1" destOrd="0" presId="urn:microsoft.com/office/officeart/2005/8/layout/orgChart1"/>
    <dgm:cxn modelId="{FA3D49DD-F888-418A-A564-BF7D8EF5300A}" type="presParOf" srcId="{22E8BC20-B110-42EB-BABA-D2E5C2908A39}" destId="{3610A2F4-5B1C-40CB-8DBC-D869D8ECAF4F}" srcOrd="2" destOrd="0" presId="urn:microsoft.com/office/officeart/2005/8/layout/orgChart1"/>
    <dgm:cxn modelId="{EECD557E-4440-49B2-A79B-D5F346776AE1}" type="presParOf" srcId="{0D748B47-1C07-4127-8EB1-EBFE7EB34A16}" destId="{4C68E9E0-E616-4518-B45C-D7E34EAFB031}" srcOrd="10" destOrd="0" presId="urn:microsoft.com/office/officeart/2005/8/layout/orgChart1"/>
    <dgm:cxn modelId="{5724059B-0701-4E10-8C16-115883172401}" type="presParOf" srcId="{0D748B47-1C07-4127-8EB1-EBFE7EB34A16}" destId="{0D53ABF3-91B8-47CF-AF99-45227CB5145D}" srcOrd="11" destOrd="0" presId="urn:microsoft.com/office/officeart/2005/8/layout/orgChart1"/>
    <dgm:cxn modelId="{83293950-B063-4DD3-A5A7-513288B16854}" type="presParOf" srcId="{0D53ABF3-91B8-47CF-AF99-45227CB5145D}" destId="{2927E023-2BFA-47E4-818E-14094CD72B46}" srcOrd="0" destOrd="0" presId="urn:microsoft.com/office/officeart/2005/8/layout/orgChart1"/>
    <dgm:cxn modelId="{4CE209B0-7EB3-48F5-8EAE-27D010A0B7A0}" type="presParOf" srcId="{2927E023-2BFA-47E4-818E-14094CD72B46}" destId="{4C26BB26-5DFF-4D9D-9834-55A1410B1094}" srcOrd="0" destOrd="0" presId="urn:microsoft.com/office/officeart/2005/8/layout/orgChart1"/>
    <dgm:cxn modelId="{F08FBE93-0C68-48C7-AF08-839201E8295E}" type="presParOf" srcId="{2927E023-2BFA-47E4-818E-14094CD72B46}" destId="{52CBCA89-1034-4D8F-AA59-78801797A835}" srcOrd="1" destOrd="0" presId="urn:microsoft.com/office/officeart/2005/8/layout/orgChart1"/>
    <dgm:cxn modelId="{D6D93422-48E0-443F-BD35-E5EFC5041FBE}" type="presParOf" srcId="{0D53ABF3-91B8-47CF-AF99-45227CB5145D}" destId="{0140B23D-885F-4A7F-986C-428D568AEA7E}" srcOrd="1" destOrd="0" presId="urn:microsoft.com/office/officeart/2005/8/layout/orgChart1"/>
    <dgm:cxn modelId="{8EC4AA60-5364-4AF0-8C31-4D47E642F92B}" type="presParOf" srcId="{0D53ABF3-91B8-47CF-AF99-45227CB5145D}" destId="{F34B1FB7-C1BE-4AA5-A388-3A00ABAB58CC}" srcOrd="2" destOrd="0" presId="urn:microsoft.com/office/officeart/2005/8/layout/orgChart1"/>
    <dgm:cxn modelId="{59A6EF50-AB1C-4575-AA21-0A72B5D85E5D}" type="presParOf" srcId="{0D748B47-1C07-4127-8EB1-EBFE7EB34A16}" destId="{EA58F8BF-B609-4015-8579-E69B570EA5EC}" srcOrd="12" destOrd="0" presId="urn:microsoft.com/office/officeart/2005/8/layout/orgChart1"/>
    <dgm:cxn modelId="{9A96ED0B-279A-4D48-9F42-8CFD37DCFA2D}" type="presParOf" srcId="{0D748B47-1C07-4127-8EB1-EBFE7EB34A16}" destId="{A6F1D2AE-5DE8-4D8B-9EE1-00A859EA55A8}" srcOrd="13" destOrd="0" presId="urn:microsoft.com/office/officeart/2005/8/layout/orgChart1"/>
    <dgm:cxn modelId="{096516C9-4BE2-4E31-9A59-552418AA5847}" type="presParOf" srcId="{A6F1D2AE-5DE8-4D8B-9EE1-00A859EA55A8}" destId="{BEB70A4B-FC9A-4CA3-9E83-C0E27008C8A7}" srcOrd="0" destOrd="0" presId="urn:microsoft.com/office/officeart/2005/8/layout/orgChart1"/>
    <dgm:cxn modelId="{804D5545-EF38-438A-97A0-2D3C208C7690}" type="presParOf" srcId="{BEB70A4B-FC9A-4CA3-9E83-C0E27008C8A7}" destId="{2D15F43C-9047-4B7C-B0DD-733FF63900D8}" srcOrd="0" destOrd="0" presId="urn:microsoft.com/office/officeart/2005/8/layout/orgChart1"/>
    <dgm:cxn modelId="{88D62AFC-2F41-47F5-A36C-44FA515EB049}" type="presParOf" srcId="{BEB70A4B-FC9A-4CA3-9E83-C0E27008C8A7}" destId="{8ED3EBA7-12E1-4521-9CFF-16B280BCC481}" srcOrd="1" destOrd="0" presId="urn:microsoft.com/office/officeart/2005/8/layout/orgChart1"/>
    <dgm:cxn modelId="{87FD703F-7B48-4DF9-9A01-8EF14261BD3D}" type="presParOf" srcId="{A6F1D2AE-5DE8-4D8B-9EE1-00A859EA55A8}" destId="{6E17DD18-B666-4613-A334-46B651377DAA}" srcOrd="1" destOrd="0" presId="urn:microsoft.com/office/officeart/2005/8/layout/orgChart1"/>
    <dgm:cxn modelId="{8CBE8882-E68F-4B11-91E4-8FD007DEF569}" type="presParOf" srcId="{A6F1D2AE-5DE8-4D8B-9EE1-00A859EA55A8}" destId="{896CA37C-9191-4686-8DC8-025F11E68D80}" srcOrd="2" destOrd="0" presId="urn:microsoft.com/office/officeart/2005/8/layout/orgChart1"/>
    <dgm:cxn modelId="{5F3E0DE0-9B70-445E-99A1-B33689833585}" type="presParOf" srcId="{C4720DE8-96B6-4189-B343-095174F4B310}" destId="{9D4ACF19-11C4-4E66-97AE-14A4FD910318}" srcOrd="2" destOrd="0" presId="urn:microsoft.com/office/officeart/2005/8/layout/orgChart1"/>
    <dgm:cxn modelId="{B16A3DEC-435A-46E8-81D8-26CE65D58857}" type="presParOf" srcId="{9D4ACF19-11C4-4E66-97AE-14A4FD910318}" destId="{67551213-3E48-46DA-AC94-4CA9B5B7E71E}" srcOrd="0" destOrd="0" presId="urn:microsoft.com/office/officeart/2005/8/layout/orgChart1"/>
    <dgm:cxn modelId="{188D6AA7-3F46-4EBF-980A-EE7C74BBE1BD}" type="presParOf" srcId="{9D4ACF19-11C4-4E66-97AE-14A4FD910318}" destId="{F339B1A7-698F-48B6-B936-B484E2DBF167}" srcOrd="1" destOrd="0" presId="urn:microsoft.com/office/officeart/2005/8/layout/orgChart1"/>
    <dgm:cxn modelId="{678BD1C8-1D94-4D49-A82D-46035B8C687D}" type="presParOf" srcId="{F339B1A7-698F-48B6-B936-B484E2DBF167}" destId="{732EA733-F129-4D08-8CE0-B79F014AB174}" srcOrd="0" destOrd="0" presId="urn:microsoft.com/office/officeart/2005/8/layout/orgChart1"/>
    <dgm:cxn modelId="{DEBFEB29-F719-4140-BB09-91D093EA75EB}" type="presParOf" srcId="{732EA733-F129-4D08-8CE0-B79F014AB174}" destId="{474DB8D8-E4F4-4A62-8B03-41A5F529B5EB}" srcOrd="0" destOrd="0" presId="urn:microsoft.com/office/officeart/2005/8/layout/orgChart1"/>
    <dgm:cxn modelId="{EDE5E3E8-DFFB-4C0B-9B35-4A4C55DCB76B}" type="presParOf" srcId="{732EA733-F129-4D08-8CE0-B79F014AB174}" destId="{E3C8D789-B501-4DA5-8450-3EEDC1C6D20F}" srcOrd="1" destOrd="0" presId="urn:microsoft.com/office/officeart/2005/8/layout/orgChart1"/>
    <dgm:cxn modelId="{7BA0E2A8-7B19-4C64-8243-69CD2C21D18E}" type="presParOf" srcId="{F339B1A7-698F-48B6-B936-B484E2DBF167}" destId="{860FACE6-B768-4504-B3FC-EADE144217A3}" srcOrd="1" destOrd="0" presId="urn:microsoft.com/office/officeart/2005/8/layout/orgChart1"/>
    <dgm:cxn modelId="{37216C2D-B9B8-4867-AB53-175D481EF438}" type="presParOf" srcId="{F339B1A7-698F-48B6-B936-B484E2DBF167}" destId="{7A12E5B4-D0FC-447F-9E7B-D706F0AE38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EEAA6D-FD99-42C6-911E-A71D06FB03C5}" type="doc">
      <dgm:prSet loTypeId="urn:microsoft.com/office/officeart/2005/8/layout/funnel1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EDB97F89-5329-45FB-8244-F5FAC8863A72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200" b="1" dirty="0" smtClean="0"/>
            <a:t>Adicionales</a:t>
          </a:r>
          <a:endParaRPr lang="es-ES" sz="1200" b="1" dirty="0"/>
        </a:p>
      </dgm:t>
    </dgm:pt>
    <dgm:pt modelId="{FF5AED03-5421-42EC-B76E-DD3D31F18B4E}" type="parTrans" cxnId="{5DEFC97B-EA18-4629-B065-307BADB5A2DE}">
      <dgm:prSet/>
      <dgm:spPr/>
      <dgm:t>
        <a:bodyPr/>
        <a:lstStyle/>
        <a:p>
          <a:endParaRPr lang="es-ES"/>
        </a:p>
      </dgm:t>
    </dgm:pt>
    <dgm:pt modelId="{F9E10A06-D5D5-4448-8885-67B38F8488E9}" type="sibTrans" cxnId="{5DEFC97B-EA18-4629-B065-307BADB5A2DE}">
      <dgm:prSet/>
      <dgm:spPr/>
      <dgm:t>
        <a:bodyPr/>
        <a:lstStyle/>
        <a:p>
          <a:endParaRPr lang="es-ES"/>
        </a:p>
      </dgm:t>
    </dgm:pt>
    <dgm:pt modelId="{DF526510-79B7-4E65-A68D-BB8F0DDF3CEA}">
      <dgm:prSet phldrT="[Texto]" custT="1"/>
      <dgm:spPr/>
      <dgm:t>
        <a:bodyPr/>
        <a:lstStyle/>
        <a:p>
          <a:r>
            <a:rPr lang="es-ES" sz="1200" b="1" dirty="0" smtClean="0"/>
            <a:t>Transporte</a:t>
          </a:r>
          <a:endParaRPr lang="es-ES" sz="1200" b="1" dirty="0"/>
        </a:p>
      </dgm:t>
    </dgm:pt>
    <dgm:pt modelId="{32A282F9-5622-40DE-BC14-DAAF2D1166FD}" type="sibTrans" cxnId="{3A72FCC4-DD01-423B-922C-9B54FEA2A166}">
      <dgm:prSet/>
      <dgm:spPr/>
      <dgm:t>
        <a:bodyPr/>
        <a:lstStyle/>
        <a:p>
          <a:endParaRPr lang="es-ES"/>
        </a:p>
      </dgm:t>
    </dgm:pt>
    <dgm:pt modelId="{5D289A51-8711-4DED-B249-851F1959E61F}" type="parTrans" cxnId="{3A72FCC4-DD01-423B-922C-9B54FEA2A166}">
      <dgm:prSet/>
      <dgm:spPr/>
      <dgm:t>
        <a:bodyPr/>
        <a:lstStyle/>
        <a:p>
          <a:endParaRPr lang="es-ES"/>
        </a:p>
      </dgm:t>
    </dgm:pt>
    <dgm:pt modelId="{022AE963-BF6A-4A7E-97D4-F8E5E99528BD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200" b="1" dirty="0" smtClean="0"/>
            <a:t>Ciudadanos</a:t>
          </a:r>
          <a:endParaRPr lang="es-ES" sz="1200" b="1" dirty="0"/>
        </a:p>
      </dgm:t>
    </dgm:pt>
    <dgm:pt modelId="{7D5AA95D-4C47-4E02-8AC1-22A8830AE313}" type="parTrans" cxnId="{19066079-11E5-4719-BD60-B2F1D8432361}">
      <dgm:prSet/>
      <dgm:spPr/>
      <dgm:t>
        <a:bodyPr/>
        <a:lstStyle/>
        <a:p>
          <a:endParaRPr lang="es-CL"/>
        </a:p>
      </dgm:t>
    </dgm:pt>
    <dgm:pt modelId="{A06A3B23-CDD4-4AB7-8E86-67B3A955B310}" type="sibTrans" cxnId="{19066079-11E5-4719-BD60-B2F1D8432361}">
      <dgm:prSet/>
      <dgm:spPr/>
      <dgm:t>
        <a:bodyPr/>
        <a:lstStyle/>
        <a:p>
          <a:endParaRPr lang="es-CL"/>
        </a:p>
      </dgm:t>
    </dgm:pt>
    <dgm:pt modelId="{098E30E2-4766-42C9-A6CC-A628454AD4F0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endParaRPr lang="es-ES" sz="2000" dirty="0">
            <a:solidFill>
              <a:schemeClr val="bg1"/>
            </a:solidFill>
          </a:endParaRPr>
        </a:p>
      </dgm:t>
    </dgm:pt>
    <dgm:pt modelId="{9DB8E148-8451-452D-B65F-B7B2F6AC36BD}" type="sibTrans" cxnId="{3A11EAA4-E90B-4A80-9C4B-F3C7AF588169}">
      <dgm:prSet/>
      <dgm:spPr/>
      <dgm:t>
        <a:bodyPr/>
        <a:lstStyle/>
        <a:p>
          <a:endParaRPr lang="es-ES"/>
        </a:p>
      </dgm:t>
    </dgm:pt>
    <dgm:pt modelId="{28D67EC2-8F71-4873-B639-3C43C33C7447}" type="parTrans" cxnId="{3A11EAA4-E90B-4A80-9C4B-F3C7AF588169}">
      <dgm:prSet/>
      <dgm:spPr/>
      <dgm:t>
        <a:bodyPr/>
        <a:lstStyle/>
        <a:p>
          <a:endParaRPr lang="es-ES"/>
        </a:p>
      </dgm:t>
    </dgm:pt>
    <dgm:pt modelId="{AAD432C4-C3BE-41D5-9373-EBB6A15FDFE0}" type="pres">
      <dgm:prSet presAssocID="{79EEAA6D-FD99-42C6-911E-A71D06FB03C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10A0A7-CCEA-497B-8AE6-874C2C9304EF}" type="pres">
      <dgm:prSet presAssocID="{79EEAA6D-FD99-42C6-911E-A71D06FB03C5}" presName="ellipse" presStyleLbl="trBgShp" presStyleIdx="0" presStyleCnt="1" custLinFactNeighborX="488" custLinFactNeighborY="1626"/>
      <dgm:spPr/>
      <dgm:t>
        <a:bodyPr/>
        <a:lstStyle/>
        <a:p>
          <a:endParaRPr lang="es-ES"/>
        </a:p>
      </dgm:t>
    </dgm:pt>
    <dgm:pt modelId="{F062E33A-342D-4614-B102-123343041C29}" type="pres">
      <dgm:prSet presAssocID="{79EEAA6D-FD99-42C6-911E-A71D06FB03C5}" presName="arrow1" presStyleLbl="fgShp" presStyleIdx="0" presStyleCnt="1"/>
      <dgm:spPr/>
      <dgm:t>
        <a:bodyPr/>
        <a:lstStyle/>
        <a:p>
          <a:endParaRPr lang="es-ES"/>
        </a:p>
      </dgm:t>
    </dgm:pt>
    <dgm:pt modelId="{6FECB0CB-F6E0-472C-855B-9797B3A0FDB3}" type="pres">
      <dgm:prSet presAssocID="{79EEAA6D-FD99-42C6-911E-A71D06FB03C5}" presName="rectangle" presStyleLbl="revTx" presStyleIdx="0" presStyleCnt="1" custScaleY="54531" custLinFactNeighborY="-14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1130DE-8677-4265-A3CD-9678933EAD5C}" type="pres">
      <dgm:prSet presAssocID="{EDB97F89-5329-45FB-8244-F5FAC8863A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764B53-C98D-44FE-93FF-5A670ACFFBCE}" type="pres">
      <dgm:prSet presAssocID="{022AE963-BF6A-4A7E-97D4-F8E5E99528B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C06487-A08A-451D-BFD9-7647ADE9B73B}" type="pres">
      <dgm:prSet presAssocID="{098E30E2-4766-42C9-A6CC-A628454AD4F0}" presName="item3" presStyleLbl="node1" presStyleIdx="2" presStyleCnt="3" custLinFactNeighborX="2907" custLinFactNeighborY="3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515837-6037-400F-A916-CAF5837B9AE8}" type="pres">
      <dgm:prSet presAssocID="{79EEAA6D-FD99-42C6-911E-A71D06FB03C5}" presName="funnel" presStyleLbl="trAlignAcc1" presStyleIdx="0" presStyleCnt="1" custLinFactNeighborX="688" custLinFactNeighborY="-473"/>
      <dgm:spPr/>
      <dgm:t>
        <a:bodyPr/>
        <a:lstStyle/>
        <a:p>
          <a:endParaRPr lang="es-ES"/>
        </a:p>
      </dgm:t>
    </dgm:pt>
  </dgm:ptLst>
  <dgm:cxnLst>
    <dgm:cxn modelId="{3A72FCC4-DD01-423B-922C-9B54FEA2A166}" srcId="{79EEAA6D-FD99-42C6-911E-A71D06FB03C5}" destId="{DF526510-79B7-4E65-A68D-BB8F0DDF3CEA}" srcOrd="0" destOrd="0" parTransId="{5D289A51-8711-4DED-B249-851F1959E61F}" sibTransId="{32A282F9-5622-40DE-BC14-DAAF2D1166FD}"/>
    <dgm:cxn modelId="{47405E23-E9C7-4123-9D7E-B13E1A4A3D41}" type="presOf" srcId="{DF526510-79B7-4E65-A68D-BB8F0DDF3CEA}" destId="{3BC06487-A08A-451D-BFD9-7647ADE9B73B}" srcOrd="0" destOrd="0" presId="urn:microsoft.com/office/officeart/2005/8/layout/funnel1"/>
    <dgm:cxn modelId="{B19250CC-2B05-405E-9F0E-90898D29BEFE}" type="presOf" srcId="{79EEAA6D-FD99-42C6-911E-A71D06FB03C5}" destId="{AAD432C4-C3BE-41D5-9373-EBB6A15FDFE0}" srcOrd="0" destOrd="0" presId="urn:microsoft.com/office/officeart/2005/8/layout/funnel1"/>
    <dgm:cxn modelId="{5DEFC97B-EA18-4629-B065-307BADB5A2DE}" srcId="{79EEAA6D-FD99-42C6-911E-A71D06FB03C5}" destId="{EDB97F89-5329-45FB-8244-F5FAC8863A72}" srcOrd="1" destOrd="0" parTransId="{FF5AED03-5421-42EC-B76E-DD3D31F18B4E}" sibTransId="{F9E10A06-D5D5-4448-8885-67B38F8488E9}"/>
    <dgm:cxn modelId="{3A11EAA4-E90B-4A80-9C4B-F3C7AF588169}" srcId="{79EEAA6D-FD99-42C6-911E-A71D06FB03C5}" destId="{098E30E2-4766-42C9-A6CC-A628454AD4F0}" srcOrd="3" destOrd="0" parTransId="{28D67EC2-8F71-4873-B639-3C43C33C7447}" sibTransId="{9DB8E148-8451-452D-B65F-B7B2F6AC36BD}"/>
    <dgm:cxn modelId="{19066079-11E5-4719-BD60-B2F1D8432361}" srcId="{79EEAA6D-FD99-42C6-911E-A71D06FB03C5}" destId="{022AE963-BF6A-4A7E-97D4-F8E5E99528BD}" srcOrd="2" destOrd="0" parTransId="{7D5AA95D-4C47-4E02-8AC1-22A8830AE313}" sibTransId="{A06A3B23-CDD4-4AB7-8E86-67B3A955B310}"/>
    <dgm:cxn modelId="{60609B5C-4290-4C55-8093-E66DE8470739}" type="presOf" srcId="{098E30E2-4766-42C9-A6CC-A628454AD4F0}" destId="{6FECB0CB-F6E0-472C-855B-9797B3A0FDB3}" srcOrd="0" destOrd="0" presId="urn:microsoft.com/office/officeart/2005/8/layout/funnel1"/>
    <dgm:cxn modelId="{4CBEFB7D-CDB1-444F-AD31-147FE10BA70C}" type="presOf" srcId="{EDB97F89-5329-45FB-8244-F5FAC8863A72}" destId="{06764B53-C98D-44FE-93FF-5A670ACFFBCE}" srcOrd="0" destOrd="0" presId="urn:microsoft.com/office/officeart/2005/8/layout/funnel1"/>
    <dgm:cxn modelId="{1C7B4AEA-8EEC-4220-AD41-52C9B9CD9DEA}" type="presOf" srcId="{022AE963-BF6A-4A7E-97D4-F8E5E99528BD}" destId="{371130DE-8677-4265-A3CD-9678933EAD5C}" srcOrd="0" destOrd="0" presId="urn:microsoft.com/office/officeart/2005/8/layout/funnel1"/>
    <dgm:cxn modelId="{70EA3D03-82FD-40B4-A1F1-B5887C2ADD7A}" type="presParOf" srcId="{AAD432C4-C3BE-41D5-9373-EBB6A15FDFE0}" destId="{FC10A0A7-CCEA-497B-8AE6-874C2C9304EF}" srcOrd="0" destOrd="0" presId="urn:microsoft.com/office/officeart/2005/8/layout/funnel1"/>
    <dgm:cxn modelId="{88E7EA77-E50E-481C-9FD7-889662692EEE}" type="presParOf" srcId="{AAD432C4-C3BE-41D5-9373-EBB6A15FDFE0}" destId="{F062E33A-342D-4614-B102-123343041C29}" srcOrd="1" destOrd="0" presId="urn:microsoft.com/office/officeart/2005/8/layout/funnel1"/>
    <dgm:cxn modelId="{4E33AD47-6BFD-4794-917B-106382EFDA0E}" type="presParOf" srcId="{AAD432C4-C3BE-41D5-9373-EBB6A15FDFE0}" destId="{6FECB0CB-F6E0-472C-855B-9797B3A0FDB3}" srcOrd="2" destOrd="0" presId="urn:microsoft.com/office/officeart/2005/8/layout/funnel1"/>
    <dgm:cxn modelId="{C3AC20FC-0345-43CA-8433-66B4FF3FC4C1}" type="presParOf" srcId="{AAD432C4-C3BE-41D5-9373-EBB6A15FDFE0}" destId="{371130DE-8677-4265-A3CD-9678933EAD5C}" srcOrd="3" destOrd="0" presId="urn:microsoft.com/office/officeart/2005/8/layout/funnel1"/>
    <dgm:cxn modelId="{0765AC60-92BD-4C55-A21D-DB7444CB2E76}" type="presParOf" srcId="{AAD432C4-C3BE-41D5-9373-EBB6A15FDFE0}" destId="{06764B53-C98D-44FE-93FF-5A670ACFFBCE}" srcOrd="4" destOrd="0" presId="urn:microsoft.com/office/officeart/2005/8/layout/funnel1"/>
    <dgm:cxn modelId="{C3FA9C10-CB05-48E8-A44A-FC6A289CBF80}" type="presParOf" srcId="{AAD432C4-C3BE-41D5-9373-EBB6A15FDFE0}" destId="{3BC06487-A08A-451D-BFD9-7647ADE9B73B}" srcOrd="5" destOrd="0" presId="urn:microsoft.com/office/officeart/2005/8/layout/funnel1"/>
    <dgm:cxn modelId="{0B46EB84-7CA5-43CA-ABC6-81642F185683}" type="presParOf" srcId="{AAD432C4-C3BE-41D5-9373-EBB6A15FDFE0}" destId="{90515837-6037-400F-A916-CAF5837B9AE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E2B537-D47B-43E8-A43C-C7AF787D692C}" type="doc">
      <dgm:prSet loTypeId="urn:microsoft.com/office/officeart/2005/8/layout/hChevron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CL"/>
        </a:p>
      </dgm:t>
    </dgm:pt>
    <dgm:pt modelId="{5BA8EDE6-3639-42DD-9BC2-137DBF8CE952}">
      <dgm:prSet/>
      <dgm:spPr/>
      <dgm:t>
        <a:bodyPr/>
        <a:lstStyle/>
        <a:p>
          <a:pPr rtl="0"/>
          <a:r>
            <a:rPr lang="es-CL" b="1" dirty="0" smtClean="0"/>
            <a:t>CRECIMIENTO</a:t>
          </a:r>
          <a:endParaRPr lang="es-CL" dirty="0"/>
        </a:p>
      </dgm:t>
    </dgm:pt>
    <dgm:pt modelId="{2AF5CE5F-24DB-4BD4-950D-0A89B2946C06}" type="parTrans" cxnId="{4674222B-FD7D-49F2-98F8-EC1941899035}">
      <dgm:prSet/>
      <dgm:spPr/>
      <dgm:t>
        <a:bodyPr/>
        <a:lstStyle/>
        <a:p>
          <a:endParaRPr lang="es-CL"/>
        </a:p>
      </dgm:t>
    </dgm:pt>
    <dgm:pt modelId="{6454EE80-C4BA-4688-935B-83261C8F494D}" type="sibTrans" cxnId="{4674222B-FD7D-49F2-98F8-EC1941899035}">
      <dgm:prSet/>
      <dgm:spPr/>
      <dgm:t>
        <a:bodyPr/>
        <a:lstStyle/>
        <a:p>
          <a:endParaRPr lang="es-CL"/>
        </a:p>
      </dgm:t>
    </dgm:pt>
    <dgm:pt modelId="{3BA9EDD7-2C59-43E1-A9C6-1D7C8F88D733}">
      <dgm:prSet/>
      <dgm:spPr/>
      <dgm:t>
        <a:bodyPr/>
        <a:lstStyle/>
        <a:p>
          <a:pPr rtl="0"/>
          <a:r>
            <a:rPr lang="es-CL" b="1" dirty="0" smtClean="0"/>
            <a:t>CLIENTES</a:t>
          </a:r>
          <a:endParaRPr lang="es-CL" b="1" dirty="0"/>
        </a:p>
      </dgm:t>
    </dgm:pt>
    <dgm:pt modelId="{27D0882B-6D73-4BC9-A6C9-498353A03F1D}" type="parTrans" cxnId="{3D8356FF-B773-4969-955E-C1C42B7AE919}">
      <dgm:prSet/>
      <dgm:spPr/>
      <dgm:t>
        <a:bodyPr/>
        <a:lstStyle/>
        <a:p>
          <a:endParaRPr lang="es-CL"/>
        </a:p>
      </dgm:t>
    </dgm:pt>
    <dgm:pt modelId="{B32B1650-5074-4053-ABE4-C7880F35A8AD}" type="sibTrans" cxnId="{3D8356FF-B773-4969-955E-C1C42B7AE919}">
      <dgm:prSet/>
      <dgm:spPr/>
      <dgm:t>
        <a:bodyPr/>
        <a:lstStyle/>
        <a:p>
          <a:endParaRPr lang="es-CL"/>
        </a:p>
      </dgm:t>
    </dgm:pt>
    <dgm:pt modelId="{76E68DCE-EBE1-4648-9822-946053FC49F8}">
      <dgm:prSet/>
      <dgm:spPr/>
      <dgm:t>
        <a:bodyPr/>
        <a:lstStyle/>
        <a:p>
          <a:pPr rtl="0"/>
          <a:r>
            <a:rPr lang="es-CL" b="1" dirty="0" smtClean="0"/>
            <a:t>EFICIENCIA</a:t>
          </a:r>
          <a:endParaRPr lang="es-CL" b="1" dirty="0"/>
        </a:p>
      </dgm:t>
    </dgm:pt>
    <dgm:pt modelId="{E091B4C8-2C0D-4806-8401-553F7696E4CD}" type="parTrans" cxnId="{0B02958F-D136-4C75-9B9F-B892F8ABAB84}">
      <dgm:prSet/>
      <dgm:spPr/>
      <dgm:t>
        <a:bodyPr/>
        <a:lstStyle/>
        <a:p>
          <a:endParaRPr lang="es-CL"/>
        </a:p>
      </dgm:t>
    </dgm:pt>
    <dgm:pt modelId="{58541586-92EE-4DC5-8A9C-3083DE4FA068}" type="sibTrans" cxnId="{0B02958F-D136-4C75-9B9F-B892F8ABAB84}">
      <dgm:prSet/>
      <dgm:spPr/>
      <dgm:t>
        <a:bodyPr/>
        <a:lstStyle/>
        <a:p>
          <a:endParaRPr lang="es-CL"/>
        </a:p>
      </dgm:t>
    </dgm:pt>
    <dgm:pt modelId="{0459BA01-000B-4055-8282-AF922C12796A}" type="pres">
      <dgm:prSet presAssocID="{53E2B537-D47B-43E8-A43C-C7AF787D69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CDF8681-F42C-463D-B65D-66081976A669}" type="pres">
      <dgm:prSet presAssocID="{5BA8EDE6-3639-42DD-9BC2-137DBF8CE952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B99391E-759D-42C4-9102-CCBF4DDB52B5}" type="pres">
      <dgm:prSet presAssocID="{6454EE80-C4BA-4688-935B-83261C8F494D}" presName="parSpace" presStyleCnt="0"/>
      <dgm:spPr/>
    </dgm:pt>
    <dgm:pt modelId="{4AE851A1-0BD4-4E8D-B5E5-849F84C5803B}" type="pres">
      <dgm:prSet presAssocID="{3BA9EDD7-2C59-43E1-A9C6-1D7C8F88D733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48CEF0-F1B9-41F2-8F0F-6A72346F4023}" type="pres">
      <dgm:prSet presAssocID="{B32B1650-5074-4053-ABE4-C7880F35A8AD}" presName="parSpace" presStyleCnt="0"/>
      <dgm:spPr/>
    </dgm:pt>
    <dgm:pt modelId="{355CE5D3-670A-4F95-A7EA-AD9F11668B7F}" type="pres">
      <dgm:prSet presAssocID="{76E68DCE-EBE1-4648-9822-946053FC49F8}" presName="parTxOnly" presStyleLbl="node1" presStyleIdx="2" presStyleCnt="3" custScaleX="8321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C093ED9-DF98-4DF6-99F3-3029F26DF9E0}" type="presOf" srcId="{76E68DCE-EBE1-4648-9822-946053FC49F8}" destId="{355CE5D3-670A-4F95-A7EA-AD9F11668B7F}" srcOrd="0" destOrd="0" presId="urn:microsoft.com/office/officeart/2005/8/layout/hChevron3"/>
    <dgm:cxn modelId="{3D8356FF-B773-4969-955E-C1C42B7AE919}" srcId="{53E2B537-D47B-43E8-A43C-C7AF787D692C}" destId="{3BA9EDD7-2C59-43E1-A9C6-1D7C8F88D733}" srcOrd="1" destOrd="0" parTransId="{27D0882B-6D73-4BC9-A6C9-498353A03F1D}" sibTransId="{B32B1650-5074-4053-ABE4-C7880F35A8AD}"/>
    <dgm:cxn modelId="{2C2A1679-C150-4ECD-9F77-13717D25B041}" type="presOf" srcId="{3BA9EDD7-2C59-43E1-A9C6-1D7C8F88D733}" destId="{4AE851A1-0BD4-4E8D-B5E5-849F84C5803B}" srcOrd="0" destOrd="0" presId="urn:microsoft.com/office/officeart/2005/8/layout/hChevron3"/>
    <dgm:cxn modelId="{0B02958F-D136-4C75-9B9F-B892F8ABAB84}" srcId="{53E2B537-D47B-43E8-A43C-C7AF787D692C}" destId="{76E68DCE-EBE1-4648-9822-946053FC49F8}" srcOrd="2" destOrd="0" parTransId="{E091B4C8-2C0D-4806-8401-553F7696E4CD}" sibTransId="{58541586-92EE-4DC5-8A9C-3083DE4FA068}"/>
    <dgm:cxn modelId="{0D17DD1E-1454-4CB3-8730-4E45A33E820D}" type="presOf" srcId="{5BA8EDE6-3639-42DD-9BC2-137DBF8CE952}" destId="{6CDF8681-F42C-463D-B65D-66081976A669}" srcOrd="0" destOrd="0" presId="urn:microsoft.com/office/officeart/2005/8/layout/hChevron3"/>
    <dgm:cxn modelId="{5104130C-F5F0-4DB3-8209-6832B5E585A6}" type="presOf" srcId="{53E2B537-D47B-43E8-A43C-C7AF787D692C}" destId="{0459BA01-000B-4055-8282-AF922C12796A}" srcOrd="0" destOrd="0" presId="urn:microsoft.com/office/officeart/2005/8/layout/hChevron3"/>
    <dgm:cxn modelId="{4674222B-FD7D-49F2-98F8-EC1941899035}" srcId="{53E2B537-D47B-43E8-A43C-C7AF787D692C}" destId="{5BA8EDE6-3639-42DD-9BC2-137DBF8CE952}" srcOrd="0" destOrd="0" parTransId="{2AF5CE5F-24DB-4BD4-950D-0A89B2946C06}" sibTransId="{6454EE80-C4BA-4688-935B-83261C8F494D}"/>
    <dgm:cxn modelId="{AE1C68B8-FE65-47C4-BCA4-2F12D6620C3E}" type="presParOf" srcId="{0459BA01-000B-4055-8282-AF922C12796A}" destId="{6CDF8681-F42C-463D-B65D-66081976A669}" srcOrd="0" destOrd="0" presId="urn:microsoft.com/office/officeart/2005/8/layout/hChevron3"/>
    <dgm:cxn modelId="{D409E262-8C08-4483-B143-AF9E480C7C02}" type="presParOf" srcId="{0459BA01-000B-4055-8282-AF922C12796A}" destId="{4B99391E-759D-42C4-9102-CCBF4DDB52B5}" srcOrd="1" destOrd="0" presId="urn:microsoft.com/office/officeart/2005/8/layout/hChevron3"/>
    <dgm:cxn modelId="{C7C47E76-8103-46CA-890E-E0AC288A1D43}" type="presParOf" srcId="{0459BA01-000B-4055-8282-AF922C12796A}" destId="{4AE851A1-0BD4-4E8D-B5E5-849F84C5803B}" srcOrd="2" destOrd="0" presId="urn:microsoft.com/office/officeart/2005/8/layout/hChevron3"/>
    <dgm:cxn modelId="{B7B821B5-6F8D-4739-8E5F-C865B15EE40C}" type="presParOf" srcId="{0459BA01-000B-4055-8282-AF922C12796A}" destId="{5A48CEF0-F1B9-41F2-8F0F-6A72346F4023}" srcOrd="3" destOrd="0" presId="urn:microsoft.com/office/officeart/2005/8/layout/hChevron3"/>
    <dgm:cxn modelId="{D5B8B2D6-0188-48CB-8EF9-23E7872DE797}" type="presParOf" srcId="{0459BA01-000B-4055-8282-AF922C12796A}" destId="{355CE5D3-670A-4F95-A7EA-AD9F11668B7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E2B537-D47B-43E8-A43C-C7AF787D692C}" type="doc">
      <dgm:prSet loTypeId="urn:microsoft.com/office/officeart/2005/8/layout/hChevron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CL"/>
        </a:p>
      </dgm:t>
    </dgm:pt>
    <dgm:pt modelId="{5BA8EDE6-3639-42DD-9BC2-137DBF8CE952}">
      <dgm:prSet/>
      <dgm:spPr>
        <a:solidFill>
          <a:srgbClr val="00B050"/>
        </a:solidFill>
      </dgm:spPr>
      <dgm:t>
        <a:bodyPr/>
        <a:lstStyle/>
        <a:p>
          <a:pPr rtl="0"/>
          <a:r>
            <a:rPr lang="es-CL" b="1" dirty="0" smtClean="0"/>
            <a:t>SUSTENTABILIDAD</a:t>
          </a:r>
          <a:endParaRPr lang="es-CL" dirty="0"/>
        </a:p>
      </dgm:t>
    </dgm:pt>
    <dgm:pt modelId="{2AF5CE5F-24DB-4BD4-950D-0A89B2946C06}" type="parTrans" cxnId="{4674222B-FD7D-49F2-98F8-EC1941899035}">
      <dgm:prSet/>
      <dgm:spPr/>
      <dgm:t>
        <a:bodyPr/>
        <a:lstStyle/>
        <a:p>
          <a:endParaRPr lang="es-CL"/>
        </a:p>
      </dgm:t>
    </dgm:pt>
    <dgm:pt modelId="{6454EE80-C4BA-4688-935B-83261C8F494D}" type="sibTrans" cxnId="{4674222B-FD7D-49F2-98F8-EC1941899035}">
      <dgm:prSet/>
      <dgm:spPr/>
      <dgm:t>
        <a:bodyPr/>
        <a:lstStyle/>
        <a:p>
          <a:endParaRPr lang="es-CL"/>
        </a:p>
      </dgm:t>
    </dgm:pt>
    <dgm:pt modelId="{0459BA01-000B-4055-8282-AF922C12796A}" type="pres">
      <dgm:prSet presAssocID="{53E2B537-D47B-43E8-A43C-C7AF787D69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CDF8681-F42C-463D-B65D-66081976A669}" type="pres">
      <dgm:prSet presAssocID="{5BA8EDE6-3639-42DD-9BC2-137DBF8CE952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45642CD-6169-4F83-80E8-8984560A23BB}" type="presOf" srcId="{5BA8EDE6-3639-42DD-9BC2-137DBF8CE952}" destId="{6CDF8681-F42C-463D-B65D-66081976A669}" srcOrd="0" destOrd="0" presId="urn:microsoft.com/office/officeart/2005/8/layout/hChevron3"/>
    <dgm:cxn modelId="{4674222B-FD7D-49F2-98F8-EC1941899035}" srcId="{53E2B537-D47B-43E8-A43C-C7AF787D692C}" destId="{5BA8EDE6-3639-42DD-9BC2-137DBF8CE952}" srcOrd="0" destOrd="0" parTransId="{2AF5CE5F-24DB-4BD4-950D-0A89B2946C06}" sibTransId="{6454EE80-C4BA-4688-935B-83261C8F494D}"/>
    <dgm:cxn modelId="{87174049-FFC2-4487-970D-C92FA0D0368D}" type="presOf" srcId="{53E2B537-D47B-43E8-A43C-C7AF787D692C}" destId="{0459BA01-000B-4055-8282-AF922C12796A}" srcOrd="0" destOrd="0" presId="urn:microsoft.com/office/officeart/2005/8/layout/hChevron3"/>
    <dgm:cxn modelId="{6305C05D-6E77-4ADE-B42A-F816E35649FF}" type="presParOf" srcId="{0459BA01-000B-4055-8282-AF922C12796A}" destId="{6CDF8681-F42C-463D-B65D-66081976A669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858BB1-98BD-40A6-BDA5-97D6381E79E2}">
      <dsp:nvSpPr>
        <dsp:cNvPr id="0" name=""/>
        <dsp:cNvSpPr/>
      </dsp:nvSpPr>
      <dsp:spPr>
        <a:xfrm rot="5400000">
          <a:off x="1752811" y="-956191"/>
          <a:ext cx="439665" cy="24619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Inauguración Metro de Santiago (San Pablo - La Moneda).</a:t>
          </a:r>
          <a:endParaRPr lang="es-CL" sz="1200" kern="1200" dirty="0"/>
        </a:p>
      </dsp:txBody>
      <dsp:txXfrm rot="5400000">
        <a:off x="1752811" y="-956191"/>
        <a:ext cx="439665" cy="2461992"/>
      </dsp:txXfrm>
    </dsp:sp>
    <dsp:sp modelId="{BF8A9B31-11B5-43FE-8928-E23B4D7CA2B5}">
      <dsp:nvSpPr>
        <dsp:cNvPr id="0" name=""/>
        <dsp:cNvSpPr/>
      </dsp:nvSpPr>
      <dsp:spPr>
        <a:xfrm>
          <a:off x="0" y="13"/>
          <a:ext cx="724602" cy="549582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smtClean="0"/>
            <a:t>1975</a:t>
          </a:r>
          <a:endParaRPr lang="es-CL" sz="1800" kern="1200" dirty="0"/>
        </a:p>
      </dsp:txBody>
      <dsp:txXfrm>
        <a:off x="0" y="13"/>
        <a:ext cx="724602" cy="549582"/>
      </dsp:txXfrm>
    </dsp:sp>
    <dsp:sp modelId="{7409C82F-4B0C-4400-B370-9D9C86ACA56D}">
      <dsp:nvSpPr>
        <dsp:cNvPr id="0" name=""/>
        <dsp:cNvSpPr/>
      </dsp:nvSpPr>
      <dsp:spPr>
        <a:xfrm rot="5400000">
          <a:off x="1752811" y="-379130"/>
          <a:ext cx="439665" cy="24619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Primer tramo de la línea 2.</a:t>
          </a:r>
          <a:endParaRPr lang="es-CL" sz="1200" kern="1200" dirty="0"/>
        </a:p>
      </dsp:txBody>
      <dsp:txXfrm rot="5400000">
        <a:off x="1752811" y="-379130"/>
        <a:ext cx="439665" cy="2461992"/>
      </dsp:txXfrm>
    </dsp:sp>
    <dsp:sp modelId="{2FEAAA9C-E1CD-4225-94A3-EDD4490D83CC}">
      <dsp:nvSpPr>
        <dsp:cNvPr id="0" name=""/>
        <dsp:cNvSpPr/>
      </dsp:nvSpPr>
      <dsp:spPr>
        <a:xfrm>
          <a:off x="0" y="577075"/>
          <a:ext cx="724602" cy="549582"/>
        </a:xfrm>
        <a:prstGeom prst="roundRect">
          <a:avLst/>
        </a:prstGeom>
        <a:solidFill>
          <a:schemeClr val="accent1">
            <a:shade val="80000"/>
            <a:hueOff val="291451"/>
            <a:satOff val="-21006"/>
            <a:lumOff val="300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1978</a:t>
          </a:r>
          <a:endParaRPr lang="es-CL" sz="1800" kern="1200" dirty="0"/>
        </a:p>
      </dsp:txBody>
      <dsp:txXfrm>
        <a:off x="0" y="577075"/>
        <a:ext cx="724602" cy="54958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DF8681-F42C-463D-B65D-66081976A669}">
      <dsp:nvSpPr>
        <dsp:cNvPr id="0" name=""/>
        <dsp:cNvSpPr/>
      </dsp:nvSpPr>
      <dsp:spPr>
        <a:xfrm>
          <a:off x="4220" y="0"/>
          <a:ext cx="8635556" cy="394131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 smtClean="0"/>
            <a:t>PERSONAS</a:t>
          </a:r>
          <a:endParaRPr lang="es-CL" sz="2100" kern="1200" dirty="0"/>
        </a:p>
      </dsp:txBody>
      <dsp:txXfrm>
        <a:off x="4220" y="0"/>
        <a:ext cx="8635556" cy="3941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858BB1-98BD-40A6-BDA5-97D6381E79E2}">
      <dsp:nvSpPr>
        <dsp:cNvPr id="0" name=""/>
        <dsp:cNvSpPr/>
      </dsp:nvSpPr>
      <dsp:spPr>
        <a:xfrm rot="5400000">
          <a:off x="1773252" y="-981512"/>
          <a:ext cx="398783" cy="24619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Metro S.A.</a:t>
          </a:r>
          <a:endParaRPr lang="es-CL" sz="1200" kern="1200" dirty="0"/>
        </a:p>
      </dsp:txBody>
      <dsp:txXfrm rot="5400000">
        <a:off x="1773252" y="-981512"/>
        <a:ext cx="398783" cy="2461992"/>
      </dsp:txXfrm>
    </dsp:sp>
    <dsp:sp modelId="{BF8A9B31-11B5-43FE-8928-E23B4D7CA2B5}">
      <dsp:nvSpPr>
        <dsp:cNvPr id="0" name=""/>
        <dsp:cNvSpPr/>
      </dsp:nvSpPr>
      <dsp:spPr>
        <a:xfrm>
          <a:off x="0" y="243"/>
          <a:ext cx="724602" cy="4984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smtClean="0"/>
            <a:t>1989</a:t>
          </a:r>
          <a:endParaRPr lang="es-CL" sz="1800" kern="1200" dirty="0"/>
        </a:p>
      </dsp:txBody>
      <dsp:txXfrm>
        <a:off x="0" y="243"/>
        <a:ext cx="724602" cy="4984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858BB1-98BD-40A6-BDA5-97D6381E79E2}">
      <dsp:nvSpPr>
        <dsp:cNvPr id="0" name=""/>
        <dsp:cNvSpPr/>
      </dsp:nvSpPr>
      <dsp:spPr>
        <a:xfrm rot="5400000">
          <a:off x="1762008" y="-967444"/>
          <a:ext cx="421271" cy="24619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Se inaugura la línea 5 (Bellavista de La Florida - Baquedano).</a:t>
          </a:r>
          <a:endParaRPr lang="es-CL" sz="1200" kern="1200" dirty="0"/>
        </a:p>
      </dsp:txBody>
      <dsp:txXfrm rot="5400000">
        <a:off x="1762008" y="-967444"/>
        <a:ext cx="421271" cy="2461992"/>
      </dsp:txXfrm>
    </dsp:sp>
    <dsp:sp modelId="{BF8A9B31-11B5-43FE-8928-E23B4D7CA2B5}">
      <dsp:nvSpPr>
        <dsp:cNvPr id="0" name=""/>
        <dsp:cNvSpPr/>
      </dsp:nvSpPr>
      <dsp:spPr>
        <a:xfrm>
          <a:off x="0" y="257"/>
          <a:ext cx="724602" cy="526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1997</a:t>
          </a:r>
          <a:endParaRPr lang="es-CL" sz="1800" kern="1200" dirty="0"/>
        </a:p>
      </dsp:txBody>
      <dsp:txXfrm>
        <a:off x="0" y="257"/>
        <a:ext cx="724602" cy="5265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858BB1-98BD-40A6-BDA5-97D6381E79E2}">
      <dsp:nvSpPr>
        <dsp:cNvPr id="0" name=""/>
        <dsp:cNvSpPr/>
      </dsp:nvSpPr>
      <dsp:spPr>
        <a:xfrm rot="5400000">
          <a:off x="1760841" y="-965440"/>
          <a:ext cx="423605" cy="24619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Inauguración líneas 4 y 4ª.</a:t>
          </a:r>
          <a:endParaRPr lang="es-ES" sz="1200" kern="1200" dirty="0"/>
        </a:p>
      </dsp:txBody>
      <dsp:txXfrm rot="5400000">
        <a:off x="1760841" y="-965440"/>
        <a:ext cx="423605" cy="2461992"/>
      </dsp:txXfrm>
    </dsp:sp>
    <dsp:sp modelId="{BF8A9B31-11B5-43FE-8928-E23B4D7CA2B5}">
      <dsp:nvSpPr>
        <dsp:cNvPr id="0" name=""/>
        <dsp:cNvSpPr/>
      </dsp:nvSpPr>
      <dsp:spPr>
        <a:xfrm>
          <a:off x="0" y="802"/>
          <a:ext cx="724602" cy="5295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smtClean="0"/>
            <a:t>2006</a:t>
          </a:r>
          <a:endParaRPr lang="es-CL" sz="1800" kern="1200" dirty="0"/>
        </a:p>
      </dsp:txBody>
      <dsp:txXfrm>
        <a:off x="0" y="802"/>
        <a:ext cx="724602" cy="529506"/>
      </dsp:txXfrm>
    </dsp:sp>
    <dsp:sp modelId="{49791800-992D-4C5E-9845-D3889F243955}">
      <dsp:nvSpPr>
        <dsp:cNvPr id="0" name=""/>
        <dsp:cNvSpPr/>
      </dsp:nvSpPr>
      <dsp:spPr>
        <a:xfrm rot="5400000">
          <a:off x="1760841" y="-409459"/>
          <a:ext cx="423605" cy="24619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Metro en </a:t>
          </a:r>
          <a:r>
            <a:rPr lang="en-US" sz="1200" kern="1200" dirty="0" err="1" smtClean="0"/>
            <a:t>Transantiago</a:t>
          </a:r>
          <a:r>
            <a:rPr lang="en-US" sz="1200" kern="1200" dirty="0" smtClean="0"/>
            <a:t>.</a:t>
          </a:r>
          <a:endParaRPr lang="en-US" sz="1200" kern="1200" dirty="0"/>
        </a:p>
      </dsp:txBody>
      <dsp:txXfrm rot="5400000">
        <a:off x="1760841" y="-409459"/>
        <a:ext cx="423605" cy="2461992"/>
      </dsp:txXfrm>
    </dsp:sp>
    <dsp:sp modelId="{75FB33A2-01C7-487E-ABCD-F82EA8BC891F}">
      <dsp:nvSpPr>
        <dsp:cNvPr id="0" name=""/>
        <dsp:cNvSpPr/>
      </dsp:nvSpPr>
      <dsp:spPr>
        <a:xfrm>
          <a:off x="0" y="556783"/>
          <a:ext cx="724602" cy="5295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2007</a:t>
          </a:r>
          <a:endParaRPr lang="en-US" sz="1800" kern="1200" dirty="0"/>
        </a:p>
      </dsp:txBody>
      <dsp:txXfrm>
        <a:off x="0" y="556783"/>
        <a:ext cx="724602" cy="529506"/>
      </dsp:txXfrm>
    </dsp:sp>
    <dsp:sp modelId="{314112ED-83F8-4DC4-8EA6-7999A27A96BD}">
      <dsp:nvSpPr>
        <dsp:cNvPr id="0" name=""/>
        <dsp:cNvSpPr/>
      </dsp:nvSpPr>
      <dsp:spPr>
        <a:xfrm rot="5400000">
          <a:off x="1760841" y="146522"/>
          <a:ext cx="423605" cy="24619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Extensión de la Línea 1 hasta Los Domínicos, y línea 5 hasta Pudahuel.</a:t>
          </a:r>
          <a:endParaRPr lang="en-US" sz="1200" kern="1200" dirty="0"/>
        </a:p>
      </dsp:txBody>
      <dsp:txXfrm rot="5400000">
        <a:off x="1760841" y="146522"/>
        <a:ext cx="423605" cy="2461992"/>
      </dsp:txXfrm>
    </dsp:sp>
    <dsp:sp modelId="{C8B7492B-DDFF-465F-A207-8E5517743667}">
      <dsp:nvSpPr>
        <dsp:cNvPr id="0" name=""/>
        <dsp:cNvSpPr/>
      </dsp:nvSpPr>
      <dsp:spPr>
        <a:xfrm>
          <a:off x="0" y="1112765"/>
          <a:ext cx="724602" cy="5295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2010</a:t>
          </a:r>
          <a:endParaRPr lang="en-US" sz="1800" kern="1200" dirty="0"/>
        </a:p>
      </dsp:txBody>
      <dsp:txXfrm>
        <a:off x="0" y="1112765"/>
        <a:ext cx="724602" cy="52950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858BB1-98BD-40A6-BDA5-97D6381E79E2}">
      <dsp:nvSpPr>
        <dsp:cNvPr id="0" name=""/>
        <dsp:cNvSpPr/>
      </dsp:nvSpPr>
      <dsp:spPr>
        <a:xfrm rot="5400000">
          <a:off x="1772813" y="-980963"/>
          <a:ext cx="399662" cy="24619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Extensión de la línea 5 hasta la Plaza de Maipú</a:t>
          </a:r>
          <a:endParaRPr lang="es-CL" sz="1200" kern="1200" dirty="0"/>
        </a:p>
      </dsp:txBody>
      <dsp:txXfrm rot="5400000">
        <a:off x="1772813" y="-980963"/>
        <a:ext cx="399662" cy="2461992"/>
      </dsp:txXfrm>
    </dsp:sp>
    <dsp:sp modelId="{BF8A9B31-11B5-43FE-8928-E23B4D7CA2B5}">
      <dsp:nvSpPr>
        <dsp:cNvPr id="0" name=""/>
        <dsp:cNvSpPr/>
      </dsp:nvSpPr>
      <dsp:spPr>
        <a:xfrm>
          <a:off x="0" y="244"/>
          <a:ext cx="724602" cy="499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smtClean="0"/>
            <a:t>2011</a:t>
          </a:r>
          <a:endParaRPr lang="es-CL" sz="1900" kern="1200" dirty="0"/>
        </a:p>
      </dsp:txBody>
      <dsp:txXfrm>
        <a:off x="0" y="244"/>
        <a:ext cx="724602" cy="49957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51213-3E48-46DA-AC94-4CA9B5B7E71E}">
      <dsp:nvSpPr>
        <dsp:cNvPr id="0" name=""/>
        <dsp:cNvSpPr/>
      </dsp:nvSpPr>
      <dsp:spPr>
        <a:xfrm>
          <a:off x="3383944" y="674389"/>
          <a:ext cx="1008668" cy="488994"/>
        </a:xfrm>
        <a:custGeom>
          <a:avLst/>
          <a:gdLst/>
          <a:ahLst/>
          <a:cxnLst/>
          <a:rect l="0" t="0" r="0" b="0"/>
          <a:pathLst>
            <a:path>
              <a:moveTo>
                <a:pt x="1008668" y="0"/>
              </a:moveTo>
              <a:lnTo>
                <a:pt x="1008668" y="488994"/>
              </a:lnTo>
              <a:lnTo>
                <a:pt x="0" y="48899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8F8BF-B609-4015-8579-E69B570EA5EC}">
      <dsp:nvSpPr>
        <dsp:cNvPr id="0" name=""/>
        <dsp:cNvSpPr/>
      </dsp:nvSpPr>
      <dsp:spPr>
        <a:xfrm>
          <a:off x="4392612" y="674389"/>
          <a:ext cx="3858804" cy="977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370"/>
              </a:lnTo>
              <a:lnTo>
                <a:pt x="3858804" y="866370"/>
              </a:lnTo>
              <a:lnTo>
                <a:pt x="3858804" y="97798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8E9E0-E616-4518-B45C-D7E34EAFB031}">
      <dsp:nvSpPr>
        <dsp:cNvPr id="0" name=""/>
        <dsp:cNvSpPr/>
      </dsp:nvSpPr>
      <dsp:spPr>
        <a:xfrm>
          <a:off x="4392612" y="674389"/>
          <a:ext cx="2572536" cy="977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370"/>
              </a:lnTo>
              <a:lnTo>
                <a:pt x="2572536" y="866370"/>
              </a:lnTo>
              <a:lnTo>
                <a:pt x="2572536" y="97798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BCB30-DB83-4297-A8FF-6B6277FE6F2C}">
      <dsp:nvSpPr>
        <dsp:cNvPr id="0" name=""/>
        <dsp:cNvSpPr/>
      </dsp:nvSpPr>
      <dsp:spPr>
        <a:xfrm>
          <a:off x="4392612" y="674389"/>
          <a:ext cx="1286268" cy="977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370"/>
              </a:lnTo>
              <a:lnTo>
                <a:pt x="1286268" y="866370"/>
              </a:lnTo>
              <a:lnTo>
                <a:pt x="1286268" y="97798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18B5D-334B-43EA-97D0-9774B1DA1BC2}">
      <dsp:nvSpPr>
        <dsp:cNvPr id="0" name=""/>
        <dsp:cNvSpPr/>
      </dsp:nvSpPr>
      <dsp:spPr>
        <a:xfrm>
          <a:off x="4346892" y="674389"/>
          <a:ext cx="91440" cy="977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798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3F8D3-46A0-418D-848C-809627616964}">
      <dsp:nvSpPr>
        <dsp:cNvPr id="0" name=""/>
        <dsp:cNvSpPr/>
      </dsp:nvSpPr>
      <dsp:spPr>
        <a:xfrm>
          <a:off x="3106344" y="674389"/>
          <a:ext cx="1286268" cy="977989"/>
        </a:xfrm>
        <a:custGeom>
          <a:avLst/>
          <a:gdLst/>
          <a:ahLst/>
          <a:cxnLst/>
          <a:rect l="0" t="0" r="0" b="0"/>
          <a:pathLst>
            <a:path>
              <a:moveTo>
                <a:pt x="1286268" y="0"/>
              </a:moveTo>
              <a:lnTo>
                <a:pt x="1286268" y="866370"/>
              </a:lnTo>
              <a:lnTo>
                <a:pt x="0" y="866370"/>
              </a:lnTo>
              <a:lnTo>
                <a:pt x="0" y="97798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3FFCC-3C0B-4D58-82F9-0A952FFB11F2}">
      <dsp:nvSpPr>
        <dsp:cNvPr id="0" name=""/>
        <dsp:cNvSpPr/>
      </dsp:nvSpPr>
      <dsp:spPr>
        <a:xfrm>
          <a:off x="1820076" y="674389"/>
          <a:ext cx="2572536" cy="977989"/>
        </a:xfrm>
        <a:custGeom>
          <a:avLst/>
          <a:gdLst/>
          <a:ahLst/>
          <a:cxnLst/>
          <a:rect l="0" t="0" r="0" b="0"/>
          <a:pathLst>
            <a:path>
              <a:moveTo>
                <a:pt x="2572536" y="0"/>
              </a:moveTo>
              <a:lnTo>
                <a:pt x="2572536" y="866370"/>
              </a:lnTo>
              <a:lnTo>
                <a:pt x="0" y="866370"/>
              </a:lnTo>
              <a:lnTo>
                <a:pt x="0" y="97798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956E3-21F9-40C3-A38C-1F3180D434BE}">
      <dsp:nvSpPr>
        <dsp:cNvPr id="0" name=""/>
        <dsp:cNvSpPr/>
      </dsp:nvSpPr>
      <dsp:spPr>
        <a:xfrm>
          <a:off x="533808" y="674389"/>
          <a:ext cx="3858804" cy="977989"/>
        </a:xfrm>
        <a:custGeom>
          <a:avLst/>
          <a:gdLst/>
          <a:ahLst/>
          <a:cxnLst/>
          <a:rect l="0" t="0" r="0" b="0"/>
          <a:pathLst>
            <a:path>
              <a:moveTo>
                <a:pt x="3858804" y="0"/>
              </a:moveTo>
              <a:lnTo>
                <a:pt x="3858804" y="866370"/>
              </a:lnTo>
              <a:lnTo>
                <a:pt x="0" y="866370"/>
              </a:lnTo>
              <a:lnTo>
                <a:pt x="0" y="97798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D4905-5EC9-4FD9-B0A8-52468A2FC408}">
      <dsp:nvSpPr>
        <dsp:cNvPr id="0" name=""/>
        <dsp:cNvSpPr/>
      </dsp:nvSpPr>
      <dsp:spPr>
        <a:xfrm>
          <a:off x="3861096" y="142874"/>
          <a:ext cx="1063031" cy="5315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Gerente General</a:t>
          </a:r>
          <a:endParaRPr lang="es-CL" sz="1200" kern="1200" dirty="0"/>
        </a:p>
      </dsp:txBody>
      <dsp:txXfrm>
        <a:off x="3861096" y="142874"/>
        <a:ext cx="1063031" cy="531515"/>
      </dsp:txXfrm>
    </dsp:sp>
    <dsp:sp modelId="{21DF4C66-CC7A-4C3F-97A4-636772B1C09C}">
      <dsp:nvSpPr>
        <dsp:cNvPr id="0" name=""/>
        <dsp:cNvSpPr/>
      </dsp:nvSpPr>
      <dsp:spPr>
        <a:xfrm>
          <a:off x="2292" y="1652378"/>
          <a:ext cx="1063031" cy="12051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Gerencia</a:t>
          </a:r>
          <a:br>
            <a:rPr lang="es-CL" sz="1200" kern="1200" dirty="0" smtClean="0"/>
          </a:br>
          <a:r>
            <a:rPr lang="es-CL" sz="1200" kern="1200" dirty="0" smtClean="0"/>
            <a:t>de Operaciones</a:t>
          </a:r>
          <a:br>
            <a:rPr lang="es-CL" sz="1200" kern="1200" dirty="0" smtClean="0"/>
          </a:br>
          <a:r>
            <a:rPr lang="es-CL" sz="1200" kern="1200" dirty="0" smtClean="0"/>
            <a:t>y Servicios</a:t>
          </a:r>
          <a:endParaRPr lang="es-CL" sz="1200" kern="1200" dirty="0"/>
        </a:p>
      </dsp:txBody>
      <dsp:txXfrm>
        <a:off x="2292" y="1652378"/>
        <a:ext cx="1063031" cy="1205142"/>
      </dsp:txXfrm>
    </dsp:sp>
    <dsp:sp modelId="{E72B0BDD-6B6F-4B49-BE12-AA7B08FA7E47}">
      <dsp:nvSpPr>
        <dsp:cNvPr id="0" name=""/>
        <dsp:cNvSpPr/>
      </dsp:nvSpPr>
      <dsp:spPr>
        <a:xfrm>
          <a:off x="1288560" y="1652378"/>
          <a:ext cx="1063031" cy="12051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Gerencia </a:t>
          </a:r>
          <a:br>
            <a:rPr lang="es-CL" sz="1200" kern="1200" dirty="0" smtClean="0"/>
          </a:br>
          <a:r>
            <a:rPr lang="es-CL" sz="1200" kern="1200" dirty="0" smtClean="0"/>
            <a:t>Comercial </a:t>
          </a:r>
          <a:br>
            <a:rPr lang="es-CL" sz="1200" kern="1200" dirty="0" smtClean="0"/>
          </a:br>
          <a:r>
            <a:rPr lang="es-CL" sz="1200" kern="1200" dirty="0" smtClean="0"/>
            <a:t>y Asuntos</a:t>
          </a:r>
          <a:br>
            <a:rPr lang="es-CL" sz="1200" kern="1200" dirty="0" smtClean="0"/>
          </a:br>
          <a:r>
            <a:rPr lang="es-CL" sz="1200" kern="1200" dirty="0" smtClean="0"/>
            <a:t>Corporativos</a:t>
          </a:r>
          <a:endParaRPr lang="es-CL" sz="1200" kern="1200" dirty="0"/>
        </a:p>
      </dsp:txBody>
      <dsp:txXfrm>
        <a:off x="1288560" y="1652378"/>
        <a:ext cx="1063031" cy="1205142"/>
      </dsp:txXfrm>
    </dsp:sp>
    <dsp:sp modelId="{AD1E1922-ADEF-4789-B4A4-ACF92FEAC99C}">
      <dsp:nvSpPr>
        <dsp:cNvPr id="0" name=""/>
        <dsp:cNvSpPr/>
      </dsp:nvSpPr>
      <dsp:spPr>
        <a:xfrm>
          <a:off x="2574828" y="1652378"/>
          <a:ext cx="1063031" cy="12051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Gerencia </a:t>
          </a:r>
          <a:br>
            <a:rPr lang="es-CL" sz="1200" kern="1200" dirty="0" smtClean="0"/>
          </a:br>
          <a:r>
            <a:rPr lang="es-CL" sz="1200" kern="1200" dirty="0" smtClean="0"/>
            <a:t>de Recursos</a:t>
          </a:r>
          <a:br>
            <a:rPr lang="es-CL" sz="1200" kern="1200" dirty="0" smtClean="0"/>
          </a:br>
          <a:r>
            <a:rPr lang="es-CL" sz="1200" kern="1200" dirty="0" smtClean="0"/>
            <a:t>Humanos</a:t>
          </a:r>
          <a:endParaRPr lang="es-CL" sz="1200" kern="1200" dirty="0"/>
        </a:p>
      </dsp:txBody>
      <dsp:txXfrm>
        <a:off x="2574828" y="1652378"/>
        <a:ext cx="1063031" cy="1205142"/>
      </dsp:txXfrm>
    </dsp:sp>
    <dsp:sp modelId="{F4959AC8-6563-4226-AF17-3AA1694AFF95}">
      <dsp:nvSpPr>
        <dsp:cNvPr id="0" name=""/>
        <dsp:cNvSpPr/>
      </dsp:nvSpPr>
      <dsp:spPr>
        <a:xfrm>
          <a:off x="3861096" y="1652378"/>
          <a:ext cx="1063031" cy="12051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Gerencia</a:t>
          </a:r>
          <a:br>
            <a:rPr lang="es-CL" sz="1200" kern="1200" dirty="0" smtClean="0"/>
          </a:br>
          <a:r>
            <a:rPr lang="es-CL" sz="1200" kern="1200" dirty="0" smtClean="0"/>
            <a:t>de Ingeniería</a:t>
          </a:r>
          <a:br>
            <a:rPr lang="es-CL" sz="1200" kern="1200" dirty="0" smtClean="0"/>
          </a:br>
          <a:r>
            <a:rPr lang="es-CL" sz="1200" kern="1200" dirty="0" smtClean="0"/>
            <a:t>y Tecnología</a:t>
          </a:r>
          <a:endParaRPr lang="es-CL" sz="1200" kern="1200" dirty="0"/>
        </a:p>
      </dsp:txBody>
      <dsp:txXfrm>
        <a:off x="3861096" y="1652378"/>
        <a:ext cx="1063031" cy="1205142"/>
      </dsp:txXfrm>
    </dsp:sp>
    <dsp:sp modelId="{B66208B4-4E9D-402D-85EE-B10095AB16F6}">
      <dsp:nvSpPr>
        <dsp:cNvPr id="0" name=""/>
        <dsp:cNvSpPr/>
      </dsp:nvSpPr>
      <dsp:spPr>
        <a:xfrm>
          <a:off x="5147364" y="1652378"/>
          <a:ext cx="1063031" cy="12051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Gerencia</a:t>
          </a:r>
          <a:br>
            <a:rPr lang="es-CL" sz="1200" kern="1200" dirty="0" smtClean="0"/>
          </a:br>
          <a:r>
            <a:rPr lang="es-CL" sz="1200" kern="1200" dirty="0" smtClean="0"/>
            <a:t>de Finanzas</a:t>
          </a:r>
          <a:br>
            <a:rPr lang="es-CL" sz="1200" kern="1200" dirty="0" smtClean="0"/>
          </a:br>
          <a:r>
            <a:rPr lang="es-CL" sz="1200" kern="1200" dirty="0" smtClean="0"/>
            <a:t>y Administración</a:t>
          </a:r>
          <a:endParaRPr lang="es-CL" sz="1200" kern="1200" dirty="0"/>
        </a:p>
      </dsp:txBody>
      <dsp:txXfrm>
        <a:off x="5147364" y="1652378"/>
        <a:ext cx="1063031" cy="1205142"/>
      </dsp:txXfrm>
    </dsp:sp>
    <dsp:sp modelId="{4C26BB26-5DFF-4D9D-9834-55A1410B1094}">
      <dsp:nvSpPr>
        <dsp:cNvPr id="0" name=""/>
        <dsp:cNvSpPr/>
      </dsp:nvSpPr>
      <dsp:spPr>
        <a:xfrm>
          <a:off x="6433633" y="1652378"/>
          <a:ext cx="1063031" cy="12051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Gerencia</a:t>
          </a:r>
          <a:br>
            <a:rPr lang="es-CL" sz="1200" kern="1200" dirty="0" smtClean="0"/>
          </a:br>
          <a:r>
            <a:rPr lang="es-CL" sz="1200" kern="1200" dirty="0" smtClean="0"/>
            <a:t>de Planificación</a:t>
          </a:r>
          <a:br>
            <a:rPr lang="es-CL" sz="1200" kern="1200" dirty="0" smtClean="0"/>
          </a:br>
          <a:r>
            <a:rPr lang="es-CL" sz="1200" kern="1200" dirty="0" smtClean="0"/>
            <a:t>y Control</a:t>
          </a:r>
          <a:br>
            <a:rPr lang="es-CL" sz="1200" kern="1200" dirty="0" smtClean="0"/>
          </a:br>
          <a:r>
            <a:rPr lang="es-CL" sz="1200" kern="1200" dirty="0" smtClean="0"/>
            <a:t>de Gestión</a:t>
          </a:r>
          <a:endParaRPr lang="es-CL" sz="1200" kern="1200" dirty="0"/>
        </a:p>
      </dsp:txBody>
      <dsp:txXfrm>
        <a:off x="6433633" y="1652378"/>
        <a:ext cx="1063031" cy="1205142"/>
      </dsp:txXfrm>
    </dsp:sp>
    <dsp:sp modelId="{2D15F43C-9047-4B7C-B0DD-733FF63900D8}">
      <dsp:nvSpPr>
        <dsp:cNvPr id="0" name=""/>
        <dsp:cNvSpPr/>
      </dsp:nvSpPr>
      <dsp:spPr>
        <a:xfrm>
          <a:off x="7719901" y="1652378"/>
          <a:ext cx="1063031" cy="12051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Gerencia</a:t>
          </a:r>
          <a:br>
            <a:rPr lang="es-CL" sz="1200" kern="1200" dirty="0" smtClean="0"/>
          </a:br>
          <a:r>
            <a:rPr lang="es-CL" sz="1200" kern="1200" dirty="0" smtClean="0"/>
            <a:t>de Desarrollo</a:t>
          </a:r>
          <a:br>
            <a:rPr lang="es-CL" sz="1200" kern="1200" dirty="0" smtClean="0"/>
          </a:br>
          <a:r>
            <a:rPr lang="es-CL" sz="1200" kern="1200" dirty="0" smtClean="0"/>
            <a:t>de Proyectos</a:t>
          </a:r>
          <a:endParaRPr lang="es-CL" sz="1200" kern="1200" dirty="0"/>
        </a:p>
      </dsp:txBody>
      <dsp:txXfrm>
        <a:off x="7719901" y="1652378"/>
        <a:ext cx="1063031" cy="1205142"/>
      </dsp:txXfrm>
    </dsp:sp>
    <dsp:sp modelId="{474DB8D8-E4F4-4A62-8B03-41A5F529B5EB}">
      <dsp:nvSpPr>
        <dsp:cNvPr id="0" name=""/>
        <dsp:cNvSpPr/>
      </dsp:nvSpPr>
      <dsp:spPr>
        <a:xfrm>
          <a:off x="2320912" y="897626"/>
          <a:ext cx="1063031" cy="5315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Fiscalía</a:t>
          </a:r>
          <a:endParaRPr lang="es-CL" sz="1200" kern="1200" dirty="0"/>
        </a:p>
      </dsp:txBody>
      <dsp:txXfrm>
        <a:off x="2320912" y="897626"/>
        <a:ext cx="1063031" cy="53151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10A0A7-CCEA-497B-8AE6-874C2C9304EF}">
      <dsp:nvSpPr>
        <dsp:cNvPr id="0" name=""/>
        <dsp:cNvSpPr/>
      </dsp:nvSpPr>
      <dsp:spPr>
        <a:xfrm>
          <a:off x="1929989" y="373453"/>
          <a:ext cx="4528363" cy="157264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2E33A-342D-4614-B102-123343041C29}">
      <dsp:nvSpPr>
        <dsp:cNvPr id="0" name=""/>
        <dsp:cNvSpPr/>
      </dsp:nvSpPr>
      <dsp:spPr>
        <a:xfrm>
          <a:off x="3740299" y="4198746"/>
          <a:ext cx="877589" cy="561657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CB0CB-F6E0-472C-855B-9797B3A0FDB3}">
      <dsp:nvSpPr>
        <dsp:cNvPr id="0" name=""/>
        <dsp:cNvSpPr/>
      </dsp:nvSpPr>
      <dsp:spPr>
        <a:xfrm>
          <a:off x="2072878" y="4871874"/>
          <a:ext cx="4212431" cy="574270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>
            <a:solidFill>
              <a:schemeClr val="bg1"/>
            </a:solidFill>
          </a:endParaRPr>
        </a:p>
      </dsp:txBody>
      <dsp:txXfrm>
        <a:off x="2072878" y="4871874"/>
        <a:ext cx="4212431" cy="574270"/>
      </dsp:txXfrm>
    </dsp:sp>
    <dsp:sp modelId="{371130DE-8677-4265-A3CD-9678933EAD5C}">
      <dsp:nvSpPr>
        <dsp:cNvPr id="0" name=""/>
        <dsp:cNvSpPr/>
      </dsp:nvSpPr>
      <dsp:spPr>
        <a:xfrm>
          <a:off x="3554250" y="2041982"/>
          <a:ext cx="1579661" cy="157966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Ciudadanos</a:t>
          </a:r>
          <a:endParaRPr lang="es-ES" sz="1200" b="1" kern="1200" dirty="0"/>
        </a:p>
      </dsp:txBody>
      <dsp:txXfrm>
        <a:off x="3554250" y="2041982"/>
        <a:ext cx="1579661" cy="1579661"/>
      </dsp:txXfrm>
    </dsp:sp>
    <dsp:sp modelId="{06764B53-C98D-44FE-93FF-5A670ACFFBCE}">
      <dsp:nvSpPr>
        <dsp:cNvPr id="0" name=""/>
        <dsp:cNvSpPr/>
      </dsp:nvSpPr>
      <dsp:spPr>
        <a:xfrm>
          <a:off x="2423914" y="856884"/>
          <a:ext cx="1579661" cy="157966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Adicionales</a:t>
          </a:r>
          <a:endParaRPr lang="es-ES" sz="1200" b="1" kern="1200" dirty="0"/>
        </a:p>
      </dsp:txBody>
      <dsp:txXfrm>
        <a:off x="2423914" y="856884"/>
        <a:ext cx="1579661" cy="1579661"/>
      </dsp:txXfrm>
    </dsp:sp>
    <dsp:sp modelId="{3BC06487-A08A-451D-BFD9-7647ADE9B73B}">
      <dsp:nvSpPr>
        <dsp:cNvPr id="0" name=""/>
        <dsp:cNvSpPr/>
      </dsp:nvSpPr>
      <dsp:spPr>
        <a:xfrm>
          <a:off x="4084600" y="480944"/>
          <a:ext cx="1579661" cy="15796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Transporte</a:t>
          </a:r>
          <a:endParaRPr lang="es-ES" sz="1200" b="1" kern="1200" dirty="0"/>
        </a:p>
      </dsp:txBody>
      <dsp:txXfrm>
        <a:off x="4084600" y="480944"/>
        <a:ext cx="1579661" cy="1579661"/>
      </dsp:txXfrm>
    </dsp:sp>
    <dsp:sp modelId="{90515837-6037-400F-A916-CAF5837B9AE8}">
      <dsp:nvSpPr>
        <dsp:cNvPr id="0" name=""/>
        <dsp:cNvSpPr/>
      </dsp:nvSpPr>
      <dsp:spPr>
        <a:xfrm>
          <a:off x="1755654" y="136216"/>
          <a:ext cx="4914503" cy="393160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DF8681-F42C-463D-B65D-66081976A669}">
      <dsp:nvSpPr>
        <dsp:cNvPr id="0" name=""/>
        <dsp:cNvSpPr/>
      </dsp:nvSpPr>
      <dsp:spPr>
        <a:xfrm>
          <a:off x="309" y="0"/>
          <a:ext cx="3553831" cy="33855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CRECIMIENTO</a:t>
          </a:r>
          <a:endParaRPr lang="es-CL" sz="1800" kern="1200" dirty="0"/>
        </a:p>
      </dsp:txBody>
      <dsp:txXfrm>
        <a:off x="309" y="0"/>
        <a:ext cx="3553831" cy="338554"/>
      </dsp:txXfrm>
    </dsp:sp>
    <dsp:sp modelId="{4AE851A1-0BD4-4E8D-B5E5-849F84C5803B}">
      <dsp:nvSpPr>
        <dsp:cNvPr id="0" name=""/>
        <dsp:cNvSpPr/>
      </dsp:nvSpPr>
      <dsp:spPr>
        <a:xfrm>
          <a:off x="2843374" y="0"/>
          <a:ext cx="3553831" cy="33855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CLIENTES</a:t>
          </a:r>
          <a:endParaRPr lang="es-CL" sz="1800" b="1" kern="1200" dirty="0"/>
        </a:p>
      </dsp:txBody>
      <dsp:txXfrm>
        <a:off x="2843374" y="0"/>
        <a:ext cx="3553831" cy="338554"/>
      </dsp:txXfrm>
    </dsp:sp>
    <dsp:sp modelId="{355CE5D3-670A-4F95-A7EA-AD9F11668B7F}">
      <dsp:nvSpPr>
        <dsp:cNvPr id="0" name=""/>
        <dsp:cNvSpPr/>
      </dsp:nvSpPr>
      <dsp:spPr>
        <a:xfrm>
          <a:off x="5686439" y="0"/>
          <a:ext cx="2957249" cy="33855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EFICIENCIA</a:t>
          </a:r>
          <a:endParaRPr lang="es-CL" sz="1800" b="1" kern="1200" dirty="0"/>
        </a:p>
      </dsp:txBody>
      <dsp:txXfrm>
        <a:off x="5686439" y="0"/>
        <a:ext cx="2957249" cy="33855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DF8681-F42C-463D-B65D-66081976A669}">
      <dsp:nvSpPr>
        <dsp:cNvPr id="0" name=""/>
        <dsp:cNvSpPr/>
      </dsp:nvSpPr>
      <dsp:spPr>
        <a:xfrm>
          <a:off x="4220" y="0"/>
          <a:ext cx="8635556" cy="394131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 smtClean="0"/>
            <a:t>SUSTENTABILIDAD</a:t>
          </a:r>
          <a:endParaRPr lang="es-CL" sz="2100" kern="1200" dirty="0"/>
        </a:p>
      </dsp:txBody>
      <dsp:txXfrm>
        <a:off x="4220" y="0"/>
        <a:ext cx="8635556" cy="394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DB701-6F1D-42E7-9B08-EDAE32B9484A}" type="datetimeFigureOut">
              <a:rPr lang="es-CL" smtClean="0"/>
              <a:pPr/>
              <a:t>18-11-2011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43715-E97E-4E7E-810E-56E0289BD71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68511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307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55B014-5CB2-4C3F-BD7E-33769FA91F2D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D4B5F-B306-4FA7-A144-BF08EA3F19B1}" type="slidenum">
              <a:rPr lang="es-CL" smtClean="0"/>
              <a:pPr/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430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7E2334-B177-444F-8D96-D5F496EC8750}" type="slidenum">
              <a:rPr lang="es-CL" smtClean="0"/>
              <a:pPr/>
              <a:t>10</a:t>
            </a:fld>
            <a:endParaRPr 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4214" y="785794"/>
            <a:ext cx="4895850" cy="1938992"/>
          </a:xfrm>
        </p:spPr>
        <p:txBody>
          <a:bodyPr wrap="square" anchor="t" anchorCtr="0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4212" y="2924175"/>
            <a:ext cx="4895851" cy="64770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L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8636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43211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79388" y="1714488"/>
            <a:ext cx="4318000" cy="495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8199" y="1052513"/>
            <a:ext cx="431641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319588" cy="49545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863600"/>
          </a:xfrm>
        </p:spPr>
        <p:txBody>
          <a:bodyPr anchor="t" anchorCtr="0"/>
          <a:lstStyle>
            <a:lvl1pPr algn="l">
              <a:defRPr sz="24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49" y="1052512"/>
            <a:ext cx="5389564" cy="5616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388" y="1052512"/>
            <a:ext cx="3286125" cy="5616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7363" y="5310187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57363" y="1052513"/>
            <a:ext cx="5486400" cy="423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57363" y="587692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9" y="1052513"/>
            <a:ext cx="8785224" cy="5616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88125" y="1052514"/>
            <a:ext cx="2376488" cy="561657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8" y="1052514"/>
            <a:ext cx="6256337" cy="561657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portadilla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>
            <a:lvl1pPr>
              <a:defRPr lang="es-CL" sz="24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9" y="1052513"/>
            <a:ext cx="8785224" cy="5616575"/>
          </a:xfr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4500563" y="1052512"/>
            <a:ext cx="4464049" cy="5616575"/>
          </a:xfrm>
        </p:spPr>
        <p:txBody>
          <a:bodyPr/>
          <a:lstStyle>
            <a:lvl1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16632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17998031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2924176"/>
            <a:ext cx="8785225" cy="1392238"/>
          </a:xfrm>
        </p:spPr>
        <p:txBody>
          <a:bodyPr anchor="t"/>
          <a:lstStyle>
            <a:lvl1pPr algn="ctr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388" y="4376738"/>
            <a:ext cx="8785225" cy="2292350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243387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175" y="1052513"/>
            <a:ext cx="4389438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8636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43211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79388" y="1714488"/>
            <a:ext cx="4318000" cy="495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8199" y="1052513"/>
            <a:ext cx="431641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319588" cy="49545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863600"/>
          </a:xfrm>
        </p:spPr>
        <p:txBody>
          <a:bodyPr anchor="t" anchorCtr="0"/>
          <a:lstStyle>
            <a:lvl1pPr algn="l">
              <a:defRPr sz="24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49" y="1052512"/>
            <a:ext cx="5389564" cy="5616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388" y="1052512"/>
            <a:ext cx="3286125" cy="5616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7363" y="5310187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57363" y="1052513"/>
            <a:ext cx="5486400" cy="423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57363" y="587692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9" y="1052513"/>
            <a:ext cx="8785224" cy="5616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88125" y="1052514"/>
            <a:ext cx="2376488" cy="561657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8" y="1052514"/>
            <a:ext cx="6256337" cy="561657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portadilla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16632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243387" cy="5616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175" y="1052513"/>
            <a:ext cx="4389438" cy="5616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79805254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>
            <a:lvl1pPr>
              <a:defRPr lang="es-CL" sz="24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9" y="1052513"/>
            <a:ext cx="8785224" cy="5616575"/>
          </a:xfr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4500563" y="1052512"/>
            <a:ext cx="4464049" cy="5616575"/>
          </a:xfrm>
        </p:spPr>
        <p:txBody>
          <a:bodyPr/>
          <a:lstStyle>
            <a:lvl1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2924176"/>
            <a:ext cx="8785225" cy="1392238"/>
          </a:xfrm>
        </p:spPr>
        <p:txBody>
          <a:bodyPr anchor="t"/>
          <a:lstStyle>
            <a:lvl1pPr algn="ctr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388" y="4376738"/>
            <a:ext cx="8785225" cy="2292350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243387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175" y="1052513"/>
            <a:ext cx="4389438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8636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43211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79388" y="1714488"/>
            <a:ext cx="4318000" cy="495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8199" y="1052513"/>
            <a:ext cx="431641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319588" cy="49545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863600"/>
          </a:xfrm>
        </p:spPr>
        <p:txBody>
          <a:bodyPr anchor="t" anchorCtr="0"/>
          <a:lstStyle>
            <a:lvl1pPr algn="l">
              <a:defRPr sz="24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49" y="1052512"/>
            <a:ext cx="5389564" cy="5616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388" y="1052512"/>
            <a:ext cx="3286125" cy="5616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7363" y="5310187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57363" y="1052513"/>
            <a:ext cx="5486400" cy="423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57363" y="587692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9" y="1052513"/>
            <a:ext cx="8785224" cy="5616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16632"/>
            <a:ext cx="5964248" cy="576262"/>
          </a:xfrm>
        </p:spPr>
        <p:txBody>
          <a:bodyPr/>
          <a:lstStyle>
            <a:lvl1pPr>
              <a:defRPr lang="es-CL" sz="24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9" y="1052513"/>
            <a:ext cx="8785224" cy="5616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35454101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88125" y="1052514"/>
            <a:ext cx="2376488" cy="561657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8" y="1052514"/>
            <a:ext cx="6256337" cy="561657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portadilla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>
            <a:lvl1pPr>
              <a:defRPr lang="es-CL" sz="24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9" y="1052513"/>
            <a:ext cx="8785224" cy="5616575"/>
          </a:xfr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4500563" y="1052512"/>
            <a:ext cx="4464049" cy="5616575"/>
          </a:xfrm>
        </p:spPr>
        <p:txBody>
          <a:bodyPr/>
          <a:lstStyle>
            <a:lvl1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2924176"/>
            <a:ext cx="8785225" cy="1392238"/>
          </a:xfrm>
        </p:spPr>
        <p:txBody>
          <a:bodyPr anchor="t"/>
          <a:lstStyle>
            <a:lvl1pPr algn="ctr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388" y="4376738"/>
            <a:ext cx="8785225" cy="2292350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243387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175" y="1052513"/>
            <a:ext cx="4389438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8636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43211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79388" y="1714488"/>
            <a:ext cx="4318000" cy="495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8199" y="1052513"/>
            <a:ext cx="431641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319588" cy="49545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863600"/>
          </a:xfrm>
        </p:spPr>
        <p:txBody>
          <a:bodyPr anchor="t" anchorCtr="0"/>
          <a:lstStyle>
            <a:lvl1pPr algn="l">
              <a:defRPr sz="24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49" y="1052512"/>
            <a:ext cx="5389564" cy="5616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388" y="1052512"/>
            <a:ext cx="3286125" cy="5616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portadilla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7363" y="5310187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57363" y="1052513"/>
            <a:ext cx="5486400" cy="423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57363" y="587692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9" y="1052513"/>
            <a:ext cx="8785224" cy="5616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88125" y="1052514"/>
            <a:ext cx="2376488" cy="561657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8" y="1052514"/>
            <a:ext cx="6256337" cy="561657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>
            <a:lvl1pPr>
              <a:defRPr lang="es-CL" sz="24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9" y="1052513"/>
            <a:ext cx="8785224" cy="5616575"/>
          </a:xfr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4500563" y="1052512"/>
            <a:ext cx="4464049" cy="5616575"/>
          </a:xfrm>
        </p:spPr>
        <p:txBody>
          <a:bodyPr/>
          <a:lstStyle>
            <a:lvl1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2924176"/>
            <a:ext cx="8785225" cy="1392238"/>
          </a:xfrm>
        </p:spPr>
        <p:txBody>
          <a:bodyPr anchor="t"/>
          <a:lstStyle>
            <a:lvl1pPr algn="ctr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388" y="4376738"/>
            <a:ext cx="8785225" cy="2292350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243387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175" y="1052513"/>
            <a:ext cx="4389438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as power portad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4" y="765174"/>
            <a:ext cx="8035950" cy="9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818" r:id="rId2"/>
    <p:sldLayoutId id="2147483820" r:id="rId3"/>
    <p:sldLayoutId id="2147483821" r:id="rId4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nterior-power-point-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4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9" y="1052513"/>
            <a:ext cx="8785224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 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</p:txBody>
      </p:sp>
      <p:sp>
        <p:nvSpPr>
          <p:cNvPr id="27444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260350"/>
            <a:ext cx="578647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pic>
        <p:nvPicPr>
          <p:cNvPr id="6" name="5 Imagen" descr="pie pagin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6328457"/>
            <a:ext cx="9144000" cy="5383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3508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11213" indent="-3683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076325" indent="-265113" algn="l" defTabSz="1165225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abecera naranja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700" y="0"/>
            <a:ext cx="9132599" cy="6858000"/>
          </a:xfrm>
          <a:prstGeom prst="rect">
            <a:avLst/>
          </a:prstGeom>
        </p:spPr>
      </p:pic>
      <p:sp>
        <p:nvSpPr>
          <p:cNvPr id="274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9" y="1052513"/>
            <a:ext cx="8785224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 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</p:txBody>
      </p:sp>
      <p:sp>
        <p:nvSpPr>
          <p:cNvPr id="27444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260350"/>
            <a:ext cx="578647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pic>
        <p:nvPicPr>
          <p:cNvPr id="6" name="5 Imagen" descr="pie pagin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6328457"/>
            <a:ext cx="9144000" cy="5383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3508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11213" indent="-3683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076325" indent="-265113" algn="l" defTabSz="1165225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becera azul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700" y="0"/>
            <a:ext cx="9132599" cy="6858000"/>
          </a:xfrm>
          <a:prstGeom prst="rect">
            <a:avLst/>
          </a:prstGeom>
        </p:spPr>
      </p:pic>
      <p:sp>
        <p:nvSpPr>
          <p:cNvPr id="274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9" y="1052513"/>
            <a:ext cx="8785224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 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</p:txBody>
      </p:sp>
      <p:sp>
        <p:nvSpPr>
          <p:cNvPr id="27444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260350"/>
            <a:ext cx="578647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pic>
        <p:nvPicPr>
          <p:cNvPr id="6" name="5 Imagen" descr="pie pagin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6328457"/>
            <a:ext cx="9144000" cy="5383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3508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11213" indent="-3683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076325" indent="-265113" algn="l" defTabSz="1165225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abecera verd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902" y="0"/>
            <a:ext cx="9140196" cy="6858000"/>
          </a:xfrm>
          <a:prstGeom prst="rect">
            <a:avLst/>
          </a:prstGeom>
        </p:spPr>
      </p:pic>
      <p:sp>
        <p:nvSpPr>
          <p:cNvPr id="274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9" y="1052513"/>
            <a:ext cx="8785224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 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</p:txBody>
      </p:sp>
      <p:sp>
        <p:nvSpPr>
          <p:cNvPr id="27444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260350"/>
            <a:ext cx="578647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pic>
        <p:nvPicPr>
          <p:cNvPr id="6" name="5 Imagen" descr="pie pagin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6328457"/>
            <a:ext cx="9144000" cy="5383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3508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11213" indent="-3683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076325" indent="-265113" algn="l" defTabSz="1165225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t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00" y="765175"/>
            <a:ext cx="22320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0" indent="0" algn="ctr" rtl="0" fontAlgn="base">
        <a:spcBef>
          <a:spcPct val="20000"/>
        </a:spcBef>
        <a:spcAft>
          <a:spcPct val="0"/>
        </a:spcAft>
        <a:buFont typeface="Arial" pitchFamily="34" charset="0"/>
        <a:buNone/>
        <a:defRPr sz="1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509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589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61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733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305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877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image" Target="../media/image8.pn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diagramQuickStyle" Target="../diagrams/quickStyle9.xml"/><Relationship Id="rId18" Type="http://schemas.openxmlformats.org/officeDocument/2006/relationships/diagramQuickStyle" Target="../diagrams/quickStyle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Layout" Target="../diagrams/layout9.xml"/><Relationship Id="rId17" Type="http://schemas.openxmlformats.org/officeDocument/2006/relationships/diagramLayout" Target="../diagrams/layout10.xml"/><Relationship Id="rId2" Type="http://schemas.openxmlformats.org/officeDocument/2006/relationships/notesSlide" Target="../notesSlides/notesSlide2.xml"/><Relationship Id="rId16" Type="http://schemas.openxmlformats.org/officeDocument/2006/relationships/diagramData" Target="../diagrams/data10.xml"/><Relationship Id="rId20" Type="http://schemas.microsoft.com/office/2007/relationships/diagramDrawing" Target="../diagrams/drawing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8.xml"/><Relationship Id="rId11" Type="http://schemas.openxmlformats.org/officeDocument/2006/relationships/diagramData" Target="../diagrams/data9.xml"/><Relationship Id="rId5" Type="http://schemas.openxmlformats.org/officeDocument/2006/relationships/diagramQuickStyle" Target="../diagrams/quickStyle8.xml"/><Relationship Id="rId15" Type="http://schemas.microsoft.com/office/2007/relationships/diagramDrawing" Target="../diagrams/drawing9.xml"/><Relationship Id="rId10" Type="http://schemas.openxmlformats.org/officeDocument/2006/relationships/image" Target="../media/image15.jpeg"/><Relationship Id="rId19" Type="http://schemas.openxmlformats.org/officeDocument/2006/relationships/diagramColors" Target="../diagrams/colors10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4.jpeg"/><Relationship Id="rId14" Type="http://schemas.openxmlformats.org/officeDocument/2006/relationships/diagramColors" Target="../diagrams/colors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0 Título"/>
          <p:cNvSpPr>
            <a:spLocks noGrp="1"/>
          </p:cNvSpPr>
          <p:nvPr>
            <p:ph type="ctrTitle"/>
          </p:nvPr>
        </p:nvSpPr>
        <p:spPr>
          <a:xfrm>
            <a:off x="684213" y="785813"/>
            <a:ext cx="4673605" cy="1071551"/>
          </a:xfrm>
        </p:spPr>
        <p:txBody>
          <a:bodyPr/>
          <a:lstStyle/>
          <a:p>
            <a:pPr eaLnBrk="1" hangingPunct="1"/>
            <a:r>
              <a:rPr lang="es-CL" sz="2800" dirty="0" smtClean="0"/>
              <a:t>Nuestro sueño: ser un Metro de clase mundial</a:t>
            </a:r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 bwMode="auto">
          <a:xfrm>
            <a:off x="684213" y="1843083"/>
            <a:ext cx="3744913" cy="942975"/>
          </a:xfrm>
          <a:solidFill>
            <a:schemeClr val="bg1">
              <a:alpha val="30196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C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Alvaro Caballero Rey</a:t>
            </a:r>
          </a:p>
          <a:p>
            <a:pPr eaLnBrk="1" hangingPunct="1">
              <a:defRPr/>
            </a:pPr>
            <a:r>
              <a:rPr lang="es-C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Comercial y de Asuntos Corporativos</a:t>
            </a:r>
          </a:p>
          <a:p>
            <a:pPr eaLnBrk="1" hangingPunct="1">
              <a:defRPr/>
            </a:pPr>
            <a:r>
              <a:rPr lang="es-C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Metro de Santiago.</a:t>
            </a:r>
          </a:p>
        </p:txBody>
      </p:sp>
    </p:spTree>
    <p:extLst>
      <p:ext uri="{BB962C8B-B14F-4D97-AF65-F5344CB8AC3E}">
        <p14:creationId xmlns="" xmlns:p14="http://schemas.microsoft.com/office/powerpoint/2010/main" val="15519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3 Gráfico"/>
          <p:cNvGraphicFramePr>
            <a:graphicFrameLocks/>
          </p:cNvGraphicFramePr>
          <p:nvPr/>
        </p:nvGraphicFramePr>
        <p:xfrm>
          <a:off x="4572000" y="1285860"/>
          <a:ext cx="4357718" cy="415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CL" kern="1200" dirty="0"/>
              <a:t>Eficiencia</a:t>
            </a:r>
            <a:br>
              <a:rPr lang="es-CL" kern="1200" dirty="0"/>
            </a:br>
            <a:r>
              <a:rPr lang="es-CL" sz="1800" i="1" kern="1200" dirty="0" smtClean="0"/>
              <a:t>Ingresos y </a:t>
            </a:r>
            <a:r>
              <a:rPr lang="es-CL" sz="1800" i="1" kern="1200" dirty="0" smtClean="0"/>
              <a:t>costos</a:t>
            </a:r>
            <a:endParaRPr lang="es-CL" sz="1800" i="1" kern="1200" dirty="0"/>
          </a:p>
        </p:txBody>
      </p:sp>
      <p:sp>
        <p:nvSpPr>
          <p:cNvPr id="41989" name="12 Marcador de contenido"/>
          <p:cNvSpPr txBox="1">
            <a:spLocks/>
          </p:cNvSpPr>
          <p:nvPr/>
        </p:nvSpPr>
        <p:spPr bwMode="auto">
          <a:xfrm>
            <a:off x="428596" y="928670"/>
            <a:ext cx="414340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CL" b="1" dirty="0" smtClean="0"/>
              <a:t>Ingresos</a:t>
            </a:r>
            <a:endParaRPr lang="es-CL" b="1" dirty="0"/>
          </a:p>
        </p:txBody>
      </p:sp>
      <p:sp>
        <p:nvSpPr>
          <p:cNvPr id="41990" name="12 Marcador de contenido"/>
          <p:cNvSpPr txBox="1">
            <a:spLocks/>
          </p:cNvSpPr>
          <p:nvPr/>
        </p:nvSpPr>
        <p:spPr bwMode="auto">
          <a:xfrm>
            <a:off x="4572000" y="928670"/>
            <a:ext cx="428628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CL" b="1" dirty="0"/>
              <a:t>Costos</a:t>
            </a:r>
          </a:p>
        </p:txBody>
      </p:sp>
      <p:sp>
        <p:nvSpPr>
          <p:cNvPr id="12" name="11 Rectángulo redondeado"/>
          <p:cNvSpPr/>
          <p:nvPr/>
        </p:nvSpPr>
        <p:spPr bwMode="auto">
          <a:xfrm>
            <a:off x="285720" y="5572140"/>
            <a:ext cx="4214842" cy="642918"/>
          </a:xfrm>
          <a:prstGeom prst="roundRect">
            <a:avLst>
              <a:gd name="adj" fmla="val 8667"/>
            </a:avLst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Ingresos</a:t>
            </a:r>
            <a:r>
              <a:rPr kumimoji="0" lang="es-C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C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totales*: 483.</a:t>
            </a:r>
            <a:endParaRPr kumimoji="0" lang="es-CL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4643438" y="5572140"/>
            <a:ext cx="4214842" cy="642918"/>
          </a:xfrm>
          <a:prstGeom prst="roundRect">
            <a:avLst>
              <a:gd name="adj" fmla="val 8667"/>
            </a:avLst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Resultado operacional*:</a:t>
            </a:r>
            <a:r>
              <a:rPr kumimoji="0" lang="es-C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18.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4" name="5 Gráfico"/>
          <p:cNvGraphicFramePr/>
          <p:nvPr/>
        </p:nvGraphicFramePr>
        <p:xfrm>
          <a:off x="179388" y="1428736"/>
          <a:ext cx="457200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291887" y="6382100"/>
            <a:ext cx="23358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1100" dirty="0" smtClean="0"/>
              <a:t>(*): </a:t>
            </a:r>
            <a:r>
              <a:rPr lang="es-CL" sz="1100" dirty="0" smtClean="0"/>
              <a:t>proyectados 2011 </a:t>
            </a:r>
            <a:r>
              <a:rPr lang="es-CL" sz="1100" dirty="0" smtClean="0"/>
              <a:t>en </a:t>
            </a:r>
            <a:r>
              <a:rPr lang="es-CL" sz="1100" dirty="0" smtClean="0"/>
              <a:t>MM </a:t>
            </a:r>
            <a:r>
              <a:rPr lang="es-CL" sz="1100" dirty="0" smtClean="0"/>
              <a:t>USD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7096090" y="4869542"/>
            <a:ext cx="1080120" cy="14363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1050" dirty="0" smtClean="0"/>
              <a:t>Mantenimiento</a:t>
            </a:r>
            <a:endParaRPr lang="es-CL" sz="1050" dirty="0"/>
          </a:p>
        </p:txBody>
      </p:sp>
    </p:spTree>
    <p:extLst>
      <p:ext uri="{BB962C8B-B14F-4D97-AF65-F5344CB8AC3E}">
        <p14:creationId xmlns="" xmlns:p14="http://schemas.microsoft.com/office/powerpoint/2010/main" val="2524352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68" name="2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Eficiencia</a:t>
            </a:r>
            <a:br>
              <a:rPr lang="es-ES" dirty="0" smtClean="0"/>
            </a:br>
            <a:r>
              <a:rPr lang="es-ES" sz="1800" i="1" dirty="0" smtClean="0"/>
              <a:t>Ingresos no tarifarios</a:t>
            </a:r>
            <a:endParaRPr lang="es-CL" sz="1800" i="1" dirty="0" smtClean="0"/>
          </a:p>
        </p:txBody>
      </p:sp>
      <p:graphicFrame>
        <p:nvGraphicFramePr>
          <p:cNvPr id="10" name="1 Gráfico"/>
          <p:cNvGraphicFramePr>
            <a:graphicFrameLocks/>
          </p:cNvGraphicFramePr>
          <p:nvPr/>
        </p:nvGraphicFramePr>
        <p:xfrm>
          <a:off x="250825" y="1052513"/>
          <a:ext cx="4464051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50825" y="6392089"/>
            <a:ext cx="2015103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dirty="0" smtClean="0">
                <a:latin typeface="+mn-lt"/>
              </a:rPr>
              <a:t>2011: estimación de cierre.</a:t>
            </a:r>
            <a:endParaRPr lang="es-ES" sz="1200" dirty="0">
              <a:latin typeface="+mn-lt"/>
            </a:endParaRPr>
          </a:p>
        </p:txBody>
      </p:sp>
      <p:graphicFrame>
        <p:nvGraphicFramePr>
          <p:cNvPr id="12" name="3 Gráfico"/>
          <p:cNvGraphicFramePr/>
          <p:nvPr/>
        </p:nvGraphicFramePr>
        <p:xfrm>
          <a:off x="5000628" y="1052513"/>
          <a:ext cx="3963985" cy="5040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 CuadroTexto"/>
          <p:cNvSpPr txBox="1"/>
          <p:nvPr/>
        </p:nvSpPr>
        <p:spPr>
          <a:xfrm>
            <a:off x="1000100" y="2357430"/>
            <a:ext cx="500066" cy="365121"/>
          </a:xfrm>
          <a:prstGeom prst="rect">
            <a:avLst/>
          </a:prstGeom>
        </p:spPr>
        <p:txBody>
          <a:bodyPr wrap="none" lIns="0" tIns="0" rIns="0" bIns="0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 smtClean="0"/>
              <a:t>37,6</a:t>
            </a:r>
            <a:endParaRPr lang="es-CL" sz="1400" dirty="0"/>
          </a:p>
        </p:txBody>
      </p:sp>
      <p:sp>
        <p:nvSpPr>
          <p:cNvPr id="15" name="1 CuadroTexto"/>
          <p:cNvSpPr txBox="1"/>
          <p:nvPr/>
        </p:nvSpPr>
        <p:spPr>
          <a:xfrm>
            <a:off x="1785918" y="2643182"/>
            <a:ext cx="500066" cy="365121"/>
          </a:xfrm>
          <a:prstGeom prst="rect">
            <a:avLst/>
          </a:prstGeom>
        </p:spPr>
        <p:txBody>
          <a:bodyPr wrap="none" lIns="0" tIns="0" rIns="0" bIns="0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 smtClean="0"/>
              <a:t>31,8</a:t>
            </a:r>
            <a:endParaRPr lang="es-CL" sz="1400" dirty="0"/>
          </a:p>
        </p:txBody>
      </p:sp>
      <p:sp>
        <p:nvSpPr>
          <p:cNvPr id="16" name="1 CuadroTexto"/>
          <p:cNvSpPr txBox="1"/>
          <p:nvPr/>
        </p:nvSpPr>
        <p:spPr>
          <a:xfrm>
            <a:off x="2500298" y="2127254"/>
            <a:ext cx="500066" cy="365121"/>
          </a:xfrm>
          <a:prstGeom prst="rect">
            <a:avLst/>
          </a:prstGeom>
        </p:spPr>
        <p:txBody>
          <a:bodyPr wrap="none" lIns="0" tIns="0" rIns="0" bIns="0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 smtClean="0"/>
              <a:t>40,4</a:t>
            </a:r>
            <a:endParaRPr lang="es-CL" sz="1400" dirty="0"/>
          </a:p>
        </p:txBody>
      </p:sp>
      <p:sp>
        <p:nvSpPr>
          <p:cNvPr id="17" name="1 CuadroTexto"/>
          <p:cNvSpPr txBox="1"/>
          <p:nvPr/>
        </p:nvSpPr>
        <p:spPr>
          <a:xfrm>
            <a:off x="3214678" y="1714488"/>
            <a:ext cx="500066" cy="365121"/>
          </a:xfrm>
          <a:prstGeom prst="rect">
            <a:avLst/>
          </a:prstGeom>
        </p:spPr>
        <p:txBody>
          <a:bodyPr wrap="none" lIns="0" tIns="0" rIns="0" bIns="0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 smtClean="0"/>
              <a:t>47,4</a:t>
            </a:r>
            <a:endParaRPr lang="es-CL" sz="1400" dirty="0"/>
          </a:p>
        </p:txBody>
      </p:sp>
      <p:sp>
        <p:nvSpPr>
          <p:cNvPr id="18" name="1 CuadroTexto"/>
          <p:cNvSpPr txBox="1"/>
          <p:nvPr/>
        </p:nvSpPr>
        <p:spPr>
          <a:xfrm>
            <a:off x="3929058" y="1285860"/>
            <a:ext cx="500066" cy="365121"/>
          </a:xfrm>
          <a:prstGeom prst="rect">
            <a:avLst/>
          </a:prstGeom>
        </p:spPr>
        <p:txBody>
          <a:bodyPr wrap="none" lIns="0" tIns="0" rIns="0" bIns="0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 smtClean="0"/>
              <a:t>55,5</a:t>
            </a:r>
            <a:endParaRPr lang="es-CL" sz="1400" dirty="0"/>
          </a:p>
        </p:txBody>
      </p:sp>
    </p:spTree>
    <p:extLst>
      <p:ext uri="{BB962C8B-B14F-4D97-AF65-F5344CB8AC3E}">
        <p14:creationId xmlns="" xmlns:p14="http://schemas.microsoft.com/office/powerpoint/2010/main" val="3217925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14" descr="_DSC0111"/>
          <p:cNvPicPr>
            <a:picLocks noChangeAspect="1" noChangeArrowheads="1"/>
          </p:cNvPicPr>
          <p:nvPr/>
        </p:nvPicPr>
        <p:blipFill>
          <a:blip r:embed="rId2" cstate="print"/>
          <a:srcRect l="4933" t="3644" r="5967" b="11086"/>
          <a:stretch>
            <a:fillRect/>
          </a:stretch>
        </p:blipFill>
        <p:spPr bwMode="auto">
          <a:xfrm>
            <a:off x="250825" y="2492375"/>
            <a:ext cx="5821373" cy="3606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0784" name="Text Box 16"/>
          <p:cNvSpPr txBox="1">
            <a:spLocks noChangeArrowheads="1"/>
          </p:cNvSpPr>
          <p:nvPr/>
        </p:nvSpPr>
        <p:spPr bwMode="auto">
          <a:xfrm>
            <a:off x="179389" y="6392089"/>
            <a:ext cx="5688012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200" dirty="0" smtClean="0">
                <a:latin typeface="+mn-lt"/>
              </a:rPr>
              <a:t>Mejoramiento Plaza Neptuno / Campaña de Reciclaje de Celulares</a:t>
            </a:r>
            <a:endParaRPr lang="es-ES" sz="1200" dirty="0">
              <a:latin typeface="+mn-lt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Sustentabilidad</a:t>
            </a:r>
            <a:br>
              <a:rPr lang="es-CL" dirty="0" smtClean="0"/>
            </a:br>
            <a:r>
              <a:rPr lang="es-CL" sz="1800" i="1" dirty="0" smtClean="0"/>
              <a:t>Servicios Ciudadanos</a:t>
            </a:r>
            <a:endParaRPr lang="es-CL" sz="1800" i="1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Medio ambiente y mejoramiento entorno urbano de Metro:</a:t>
            </a:r>
          </a:p>
          <a:p>
            <a:pPr lvl="1"/>
            <a:r>
              <a:rPr lang="es-CL" dirty="0" smtClean="0"/>
              <a:t>Prevenir el deterioro urbano y mejorar la seguridad ciudadana.</a:t>
            </a:r>
          </a:p>
          <a:p>
            <a:endParaRPr lang="es-CL" dirty="0"/>
          </a:p>
        </p:txBody>
      </p:sp>
      <p:pic>
        <p:nvPicPr>
          <p:cNvPr id="135169" name="Picture 1" descr="D:\Reciclaje Celulares\169.jpg"/>
          <p:cNvPicPr>
            <a:picLocks noChangeAspect="1" noChangeArrowheads="1"/>
          </p:cNvPicPr>
          <p:nvPr/>
        </p:nvPicPr>
        <p:blipFill>
          <a:blip r:embed="rId3" cstate="print"/>
          <a:srcRect t="9318" r="-1321"/>
          <a:stretch>
            <a:fillRect/>
          </a:stretch>
        </p:blipFill>
        <p:spPr bwMode="auto">
          <a:xfrm>
            <a:off x="6215074" y="2492375"/>
            <a:ext cx="2678101" cy="3606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10" descr="DSCF2978"/>
          <p:cNvPicPr>
            <a:picLocks noChangeAspect="1" noChangeArrowheads="1"/>
          </p:cNvPicPr>
          <p:nvPr/>
        </p:nvPicPr>
        <p:blipFill>
          <a:blip r:embed="rId2" cstate="print"/>
          <a:srcRect l="2743" t="21577" r="2743" b="17332"/>
          <a:stretch>
            <a:fillRect/>
          </a:stretch>
        </p:blipFill>
        <p:spPr bwMode="auto">
          <a:xfrm>
            <a:off x="250825" y="2492375"/>
            <a:ext cx="864235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250825" y="6392089"/>
            <a:ext cx="3509294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dirty="0" err="1">
                <a:latin typeface="+mn-lt"/>
              </a:rPr>
              <a:t>BiciMetro</a:t>
            </a:r>
            <a:r>
              <a:rPr lang="es-ES" sz="1200" dirty="0">
                <a:latin typeface="+mn-lt"/>
              </a:rPr>
              <a:t> custodió </a:t>
            </a:r>
            <a:r>
              <a:rPr lang="es-ES" sz="1200" dirty="0" smtClean="0">
                <a:latin typeface="+mn-lt"/>
              </a:rPr>
              <a:t>25 </a:t>
            </a:r>
            <a:r>
              <a:rPr lang="es-ES" sz="1200" dirty="0">
                <a:latin typeface="+mn-lt"/>
              </a:rPr>
              <a:t>mil bicicletas durante </a:t>
            </a:r>
            <a:r>
              <a:rPr lang="es-ES" sz="1200" dirty="0" smtClean="0">
                <a:latin typeface="+mn-lt"/>
              </a:rPr>
              <a:t>2010</a:t>
            </a:r>
            <a:endParaRPr lang="es-ES" sz="1200" dirty="0">
              <a:latin typeface="+mn-lt"/>
            </a:endParaRPr>
          </a:p>
        </p:txBody>
      </p:sp>
      <p:sp>
        <p:nvSpPr>
          <p:cNvPr id="9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Sustentabilidad</a:t>
            </a:r>
            <a:br>
              <a:rPr smtClean="0"/>
            </a:br>
            <a:r>
              <a:rPr sz="1800" i="1" smtClean="0"/>
              <a:t>Servicios Ciudadanos</a:t>
            </a:r>
            <a:endParaRPr lang="es-CL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mtClean="0"/>
              <a:t>Deportivo y recreacional: </a:t>
            </a:r>
          </a:p>
          <a:p>
            <a:pPr lvl="1"/>
            <a:r>
              <a:rPr lang="es-CL" smtClean="0"/>
              <a:t>Impulsar la vida sana y la actividad deportiva como mecanismo de prevención y de mejoramiento de la calidad de vida.</a:t>
            </a:r>
          </a:p>
          <a:p>
            <a:endParaRPr lang="es-C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-1357354" y="1773238"/>
            <a:ext cx="9313904" cy="33855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marL="914400" lvl="1" indent="-457200">
              <a:defRPr/>
            </a:pPr>
            <a:r>
              <a:rPr lang="es-ES" b="1" dirty="0">
                <a:solidFill>
                  <a:schemeClr val="accent1"/>
                </a:solidFill>
                <a:latin typeface="Trebuchet MS" pitchFamily="34" charset="0"/>
              </a:rPr>
              <a:t>3</a:t>
            </a:r>
            <a:r>
              <a:rPr lang="es-ES" b="1" dirty="0" smtClean="0">
                <a:solidFill>
                  <a:schemeClr val="accent1"/>
                </a:solidFill>
                <a:latin typeface="Trebuchet MS" pitchFamily="34" charset="0"/>
              </a:rPr>
              <a:t>.-</a:t>
            </a:r>
            <a:endParaRPr lang="es-ES" b="1" dirty="0">
              <a:latin typeface="Trebuchet MS" pitchFamily="34" charset="0"/>
            </a:endParaRPr>
          </a:p>
        </p:txBody>
      </p:sp>
      <p:sp>
        <p:nvSpPr>
          <p:cNvPr id="11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Sustentabilidad</a:t>
            </a:r>
            <a:br>
              <a:rPr smtClean="0"/>
            </a:br>
            <a:r>
              <a:rPr sz="1800" i="1" smtClean="0"/>
              <a:t>Servicios Ciudadanos</a:t>
            </a:r>
            <a:endParaRPr lang="es-CL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Accesibilidad:</a:t>
            </a:r>
          </a:p>
          <a:p>
            <a:pPr lvl="1"/>
            <a:r>
              <a:rPr lang="es-CL" dirty="0" smtClean="0"/>
              <a:t>Fomentar la igualdad de oportunidades de las personas con discapacidad y movilidad reducida.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l="17686" r="23388"/>
          <a:stretch>
            <a:fillRect/>
          </a:stretch>
        </p:blipFill>
        <p:spPr bwMode="auto">
          <a:xfrm>
            <a:off x="250825" y="2380058"/>
            <a:ext cx="5834063" cy="3712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 l="28814" r="15127"/>
          <a:stretch>
            <a:fillRect/>
          </a:stretch>
        </p:blipFill>
        <p:spPr bwMode="auto">
          <a:xfrm>
            <a:off x="6227763" y="2492374"/>
            <a:ext cx="2665412" cy="3600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7948" name="Text Box 12"/>
          <p:cNvSpPr txBox="1">
            <a:spLocks noChangeArrowheads="1"/>
          </p:cNvSpPr>
          <p:nvPr/>
        </p:nvSpPr>
        <p:spPr bwMode="auto">
          <a:xfrm>
            <a:off x="179388" y="6207423"/>
            <a:ext cx="590550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200" dirty="0" smtClean="0">
                <a:latin typeface="+mn-lt"/>
              </a:rPr>
              <a:t>Al 2015 </a:t>
            </a:r>
            <a:r>
              <a:rPr lang="es-ES" sz="1200" dirty="0">
                <a:latin typeface="+mn-lt"/>
              </a:rPr>
              <a:t>el </a:t>
            </a:r>
            <a:r>
              <a:rPr lang="es-ES" sz="1200" dirty="0" smtClean="0">
                <a:latin typeface="+mn-lt"/>
              </a:rPr>
              <a:t>100% </a:t>
            </a:r>
            <a:r>
              <a:rPr lang="es-ES" sz="1200" dirty="0">
                <a:latin typeface="+mn-lt"/>
              </a:rPr>
              <a:t>de nuestra red tendrá accesos para personas con movilidad reducida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ETROARTE 20_04_07 255ñ"/>
          <p:cNvPicPr>
            <a:picLocks noChangeAspect="1" noChangeArrowheads="1"/>
          </p:cNvPicPr>
          <p:nvPr/>
        </p:nvPicPr>
        <p:blipFill>
          <a:blip r:embed="rId2" cstate="print"/>
          <a:srcRect t="22878" b="26499"/>
          <a:stretch>
            <a:fillRect/>
          </a:stretch>
        </p:blipFill>
        <p:spPr bwMode="auto">
          <a:xfrm>
            <a:off x="268453" y="2492896"/>
            <a:ext cx="856895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Sustentabilidad</a:t>
            </a:r>
            <a:br>
              <a:rPr smtClean="0"/>
            </a:br>
            <a:r>
              <a:rPr sz="1800" i="1" smtClean="0"/>
              <a:t>Servicios Ciudadanos</a:t>
            </a:r>
            <a:endParaRPr lang="es-CL" sz="1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Acercar el arte y la cultura a las personas</a:t>
            </a:r>
          </a:p>
          <a:p>
            <a:pPr lvl="1"/>
            <a:r>
              <a:rPr lang="es-MX" dirty="0" smtClean="0"/>
              <a:t>Metro como un agente del desarrollo integral de los ciudadanos</a:t>
            </a:r>
          </a:p>
          <a:p>
            <a:pPr lvl="1"/>
            <a:r>
              <a:rPr lang="es-CL" dirty="0" smtClean="0"/>
              <a:t>El mayor museo subterráneo de la ciudad (30 proyectos)</a:t>
            </a:r>
          </a:p>
          <a:p>
            <a:pPr lvl="1"/>
            <a:endParaRPr lang="es-CL" dirty="0" smtClean="0"/>
          </a:p>
        </p:txBody>
      </p:sp>
      <p:pic>
        <p:nvPicPr>
          <p:cNvPr id="8" name="7 Imagen" descr="pie pag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8457"/>
            <a:ext cx="9144000" cy="5383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Sustentabilidad</a:t>
            </a:r>
            <a:br>
              <a:rPr smtClean="0"/>
            </a:br>
            <a:r>
              <a:rPr sz="1800" i="1" smtClean="0"/>
              <a:t>Servicios Ciudadanos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000" dirty="0" smtClean="0"/>
              <a:t>Santiago </a:t>
            </a:r>
            <a:r>
              <a:rPr lang="es-MX" sz="2000" dirty="0" smtClean="0"/>
              <a:t>en 100 palabras: Se han escrito más de 240 mil cuentos, transformándose en el concurso literario de mayor impacto en el país.</a:t>
            </a:r>
            <a:endParaRPr lang="es-CL" sz="2000" dirty="0" smtClean="0"/>
          </a:p>
          <a:p>
            <a:r>
              <a:rPr lang="es-CL" sz="2000" dirty="0" err="1" smtClean="0"/>
              <a:t>BiblioMetro</a:t>
            </a:r>
            <a:r>
              <a:rPr lang="es-CL" sz="2000" dirty="0" smtClean="0"/>
              <a:t>: Más de 252 mil libros prestados</a:t>
            </a:r>
            <a:r>
              <a:rPr lang="es-CL" sz="2000" dirty="0" smtClean="0"/>
              <a:t>.</a:t>
            </a:r>
            <a:endParaRPr lang="es-CL" sz="2000" dirty="0" smtClean="0"/>
          </a:p>
        </p:txBody>
      </p:sp>
      <p:pic>
        <p:nvPicPr>
          <p:cNvPr id="8" name="7 Imagen" descr="pie pagi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28457"/>
            <a:ext cx="9144000" cy="538385"/>
          </a:xfrm>
          <a:prstGeom prst="rect">
            <a:avLst/>
          </a:prstGeom>
        </p:spPr>
      </p:pic>
      <p:pic>
        <p:nvPicPr>
          <p:cNvPr id="9" name="8 Imagen" descr="36.jpg"/>
          <p:cNvPicPr>
            <a:picLocks noChangeAspect="1"/>
          </p:cNvPicPr>
          <p:nvPr/>
        </p:nvPicPr>
        <p:blipFill>
          <a:blip r:embed="rId3" cstate="print"/>
          <a:srcRect l="50129" r="674"/>
          <a:stretch>
            <a:fillRect/>
          </a:stretch>
        </p:blipFill>
        <p:spPr>
          <a:xfrm>
            <a:off x="6227763" y="2492375"/>
            <a:ext cx="2665412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 cstate="print"/>
          <a:srcRect t="4319"/>
          <a:stretch>
            <a:fillRect/>
          </a:stretch>
        </p:blipFill>
        <p:spPr bwMode="auto">
          <a:xfrm>
            <a:off x="250825" y="2492375"/>
            <a:ext cx="5834063" cy="3600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0 Título"/>
          <p:cNvSpPr>
            <a:spLocks noGrp="1"/>
          </p:cNvSpPr>
          <p:nvPr>
            <p:ph type="ctrTitle"/>
          </p:nvPr>
        </p:nvSpPr>
        <p:spPr>
          <a:xfrm>
            <a:off x="684214" y="961564"/>
            <a:ext cx="4895850" cy="523220"/>
          </a:xfrm>
        </p:spPr>
        <p:txBody>
          <a:bodyPr/>
          <a:lstStyle/>
          <a:p>
            <a:pPr eaLnBrk="1" hangingPunct="1"/>
            <a:r>
              <a:rPr lang="es-CL" sz="2800" dirty="0" smtClean="0"/>
              <a:t>Muchas gracias.</a:t>
            </a:r>
            <a:endParaRPr lang="es-CL" sz="2800" dirty="0" smtClean="0"/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 bwMode="auto">
          <a:xfrm>
            <a:off x="684213" y="1700808"/>
            <a:ext cx="3527747" cy="1080120"/>
          </a:xfrm>
          <a:solidFill>
            <a:schemeClr val="bg1">
              <a:alpha val="30196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C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Alvaro Caballero Rey</a:t>
            </a:r>
          </a:p>
          <a:p>
            <a:pPr eaLnBrk="1" hangingPunct="1">
              <a:defRPr/>
            </a:pPr>
            <a:r>
              <a:rPr lang="es-C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Comercial y de Asuntos Corporativos</a:t>
            </a:r>
          </a:p>
          <a:p>
            <a:pPr eaLnBrk="1" hangingPunct="1">
              <a:defRPr/>
            </a:pPr>
            <a:r>
              <a:rPr lang="es-C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Metro de Santiago</a:t>
            </a:r>
            <a:r>
              <a:rPr lang="es-C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r>
              <a:rPr lang="es-C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acaballero@metro.cl</a:t>
            </a:r>
            <a:endParaRPr lang="es-CL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9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 bwMode="auto">
          <a:xfrm>
            <a:off x="250825" y="5830998"/>
            <a:ext cx="5321307" cy="40800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103 kilómetros / 108 Estaciones / 967 coches</a:t>
            </a:r>
          </a:p>
        </p:txBody>
      </p:sp>
      <p:graphicFrame>
        <p:nvGraphicFramePr>
          <p:cNvPr id="62" name="61 Diagrama"/>
          <p:cNvGraphicFramePr/>
          <p:nvPr/>
        </p:nvGraphicFramePr>
        <p:xfrm>
          <a:off x="5680113" y="1052736"/>
          <a:ext cx="3321043" cy="112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62 Diagrama"/>
          <p:cNvGraphicFramePr/>
          <p:nvPr/>
        </p:nvGraphicFramePr>
        <p:xfrm>
          <a:off x="5680113" y="2304633"/>
          <a:ext cx="3321043" cy="49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63 Diagrama"/>
          <p:cNvGraphicFramePr/>
          <p:nvPr/>
        </p:nvGraphicFramePr>
        <p:xfrm>
          <a:off x="5680113" y="2876137"/>
          <a:ext cx="3321043" cy="52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5" name="64 Diagrama"/>
          <p:cNvGraphicFramePr/>
          <p:nvPr/>
        </p:nvGraphicFramePr>
        <p:xfrm>
          <a:off x="5680113" y="3474535"/>
          <a:ext cx="3321043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2" name="71 Diagrama"/>
          <p:cNvGraphicFramePr/>
          <p:nvPr/>
        </p:nvGraphicFramePr>
        <p:xfrm>
          <a:off x="5670464" y="5162154"/>
          <a:ext cx="3321043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15" name="14 Imagen" descr="2011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0" y="0"/>
            <a:ext cx="9140197" cy="6858000"/>
          </a:xfrm>
          <a:prstGeom prst="rect">
            <a:avLst/>
          </a:prstGeom>
        </p:spPr>
      </p:pic>
      <p:pic>
        <p:nvPicPr>
          <p:cNvPr id="16" name="15 Imagen" descr="1970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803" y="0"/>
            <a:ext cx="9140197" cy="6858000"/>
          </a:xfrm>
          <a:prstGeom prst="rect">
            <a:avLst/>
          </a:prstGeom>
        </p:spPr>
      </p:pic>
      <p:pic>
        <p:nvPicPr>
          <p:cNvPr id="17" name="16 Imagen" descr="1980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3803" y="0"/>
            <a:ext cx="9140197" cy="6858000"/>
          </a:xfrm>
          <a:prstGeom prst="rect">
            <a:avLst/>
          </a:prstGeom>
        </p:spPr>
      </p:pic>
      <p:pic>
        <p:nvPicPr>
          <p:cNvPr id="18" name="17 Imagen" descr="1990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0" y="0"/>
            <a:ext cx="9140197" cy="6858000"/>
          </a:xfrm>
          <a:prstGeom prst="rect">
            <a:avLst/>
          </a:prstGeom>
        </p:spPr>
      </p:pic>
      <p:sp>
        <p:nvSpPr>
          <p:cNvPr id="29698" name="2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 smtClean="0"/>
              <a:t>Cuatro décadas de historia</a:t>
            </a:r>
            <a:endParaRPr lang="es-CL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799516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AsOne/>
      </p:bldGraphic>
      <p:bldGraphic spid="6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Gobierno Corporativo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Metro es 100% propiedad del Estado de Chile.</a:t>
            </a:r>
          </a:p>
          <a:p>
            <a:endParaRPr lang="es-ES" sz="2000" dirty="0" smtClean="0"/>
          </a:p>
          <a:p>
            <a:r>
              <a:rPr lang="es-ES" sz="2000" dirty="0" smtClean="0"/>
              <a:t>Sociedad Anónima que se rige por normas de Sociedades Anónimas Abiertas y está sometida a fiscalización de Superintendencia de Valores y Seguros y Contraloría General de la República.</a:t>
            </a:r>
          </a:p>
          <a:p>
            <a:endParaRPr lang="es-CL" sz="2000" dirty="0" smtClean="0"/>
          </a:p>
          <a:p>
            <a:endParaRPr lang="es-CL" sz="2000" dirty="0"/>
          </a:p>
        </p:txBody>
      </p:sp>
      <p:pic>
        <p:nvPicPr>
          <p:cNvPr id="43011" name="Picture 3" descr="E:\Fachada Edificio Corporativo\bajas\72.jpg"/>
          <p:cNvPicPr>
            <a:picLocks noChangeAspect="1" noChangeArrowheads="1"/>
          </p:cNvPicPr>
          <p:nvPr/>
        </p:nvPicPr>
        <p:blipFill>
          <a:blip r:embed="rId2" cstate="print"/>
          <a:srcRect l="1857" t="20408" r="568" b="27360"/>
          <a:stretch>
            <a:fillRect/>
          </a:stretch>
        </p:blipFill>
        <p:spPr bwMode="auto">
          <a:xfrm>
            <a:off x="395536" y="3082353"/>
            <a:ext cx="8462744" cy="3010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36988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Gobierno Corporativo</a:t>
            </a:r>
            <a:endParaRPr lang="es-CL" dirty="0" smtClean="0"/>
          </a:p>
        </p:txBody>
      </p:sp>
      <p:cxnSp>
        <p:nvCxnSpPr>
          <p:cNvPr id="14" name="13 Conector recto"/>
          <p:cNvCxnSpPr/>
          <p:nvPr/>
        </p:nvCxnSpPr>
        <p:spPr bwMode="auto">
          <a:xfrm rot="16200000" flipH="1">
            <a:off x="4255294" y="2527600"/>
            <a:ext cx="642941" cy="3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1 Rectángulo"/>
          <p:cNvSpPr/>
          <p:nvPr/>
        </p:nvSpPr>
        <p:spPr bwMode="auto">
          <a:xfrm>
            <a:off x="4083789" y="1706065"/>
            <a:ext cx="1016852" cy="493132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Directorio</a:t>
            </a:r>
          </a:p>
        </p:txBody>
      </p:sp>
      <p:graphicFrame>
        <p:nvGraphicFramePr>
          <p:cNvPr id="12" name="11 Diagrama"/>
          <p:cNvGraphicFramePr/>
          <p:nvPr/>
        </p:nvGraphicFramePr>
        <p:xfrm>
          <a:off x="179388" y="2372820"/>
          <a:ext cx="8785225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5580063" y="1071546"/>
          <a:ext cx="3278217" cy="1773555"/>
        </p:xfrm>
        <a:graphic>
          <a:graphicData uri="http://schemas.openxmlformats.org/drawingml/2006/table">
            <a:tbl>
              <a:tblPr firstRow="1" lastRow="1" bandRow="1">
                <a:tableStyleId>{3C2FFA5D-87B4-456A-9821-1D502468CF0F}</a:tableStyleId>
              </a:tblPr>
              <a:tblGrid>
                <a:gridCol w="1872257"/>
                <a:gridCol w="140596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 smtClean="0"/>
                        <a:t>Dotación de personal</a:t>
                      </a:r>
                      <a:endParaRPr lang="es-CL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/>
                        <a:t> </a:t>
                      </a:r>
                      <a:r>
                        <a:rPr lang="es-CL" sz="1400" u="none" strike="noStrike" dirty="0" smtClean="0"/>
                        <a:t>Octubre 2011</a:t>
                      </a:r>
                      <a:endParaRPr lang="es-CL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 smtClean="0"/>
                        <a:t>Jefaturas y administrativos</a:t>
                      </a:r>
                      <a:endParaRPr lang="es-CL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/>
                        <a:t>                  </a:t>
                      </a:r>
                      <a:r>
                        <a:rPr lang="es-CL" sz="1200" u="none" strike="noStrike" dirty="0" smtClean="0"/>
                        <a:t>725</a:t>
                      </a:r>
                      <a:endParaRPr lang="es-CL" sz="1200" b="0" i="0" u="none" strike="noStrike" dirty="0">
                        <a:latin typeface="Arial"/>
                      </a:endParaRPr>
                    </a:p>
                  </a:txBody>
                  <a:tcPr marL="0" marR="28800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/>
                        <a:t>Estaciones</a:t>
                      </a:r>
                      <a:endParaRPr lang="es-CL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/>
                        <a:t>                   </a:t>
                      </a:r>
                      <a:r>
                        <a:rPr lang="es-CL" sz="1200" u="none" strike="noStrike" dirty="0" smtClean="0"/>
                        <a:t>881</a:t>
                      </a:r>
                      <a:endParaRPr lang="es-CL" sz="1200" b="0" i="0" u="none" strike="noStrike" dirty="0">
                        <a:latin typeface="Arial"/>
                      </a:endParaRPr>
                    </a:p>
                  </a:txBody>
                  <a:tcPr marL="0" marR="28800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/>
                        <a:t>Mantenimiento</a:t>
                      </a:r>
                      <a:endParaRPr lang="es-CL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/>
                        <a:t>                   </a:t>
                      </a:r>
                      <a:r>
                        <a:rPr lang="es-CL" sz="1200" u="none" strike="noStrike" dirty="0" smtClean="0"/>
                        <a:t>501</a:t>
                      </a:r>
                      <a:endParaRPr lang="es-CL" sz="1200" b="0" i="0" u="none" strike="noStrike" dirty="0">
                        <a:latin typeface="Arial"/>
                      </a:endParaRPr>
                    </a:p>
                  </a:txBody>
                  <a:tcPr marL="0" marR="28800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/>
                        <a:t>Tráfico</a:t>
                      </a:r>
                      <a:endParaRPr lang="es-CL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/>
                        <a:t>                </a:t>
                      </a:r>
                      <a:r>
                        <a:rPr lang="es-CL" sz="1200" u="none" strike="noStrike" dirty="0" smtClean="0"/>
                        <a:t>1.139</a:t>
                      </a:r>
                      <a:endParaRPr lang="es-CL" sz="1200" b="0" i="0" u="none" strike="noStrike" dirty="0">
                        <a:latin typeface="Arial"/>
                      </a:endParaRPr>
                    </a:p>
                  </a:txBody>
                  <a:tcPr marL="0" marR="288000" marT="0" marB="0" anchor="ctr"/>
                </a:tc>
              </a:tr>
              <a:tr h="161925"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CL" sz="1200" b="1" i="0" u="none" strike="noStrike" dirty="0" smtClean="0">
                          <a:latin typeface="Arial"/>
                        </a:rPr>
                        <a:t>3.246</a:t>
                      </a:r>
                      <a:endParaRPr lang="es-CL" sz="1100" b="1" i="0" u="none" strike="noStrike" dirty="0">
                        <a:latin typeface="Arial"/>
                      </a:endParaRPr>
                    </a:p>
                  </a:txBody>
                  <a:tcPr marL="0" marR="28800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CL" sz="1200" b="1" i="0" u="none" strike="noStrike" dirty="0">
                        <a:latin typeface="Arial"/>
                      </a:endParaRPr>
                    </a:p>
                  </a:txBody>
                  <a:tcPr marL="0" marR="32400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Personal externo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5.694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28800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1200" b="1" i="0" u="none" strike="noStrike" dirty="0">
                        <a:latin typeface="Arial"/>
                      </a:endParaRPr>
                    </a:p>
                  </a:txBody>
                  <a:tcPr marL="0" marR="28800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/>
                        <a:t>Total</a:t>
                      </a:r>
                      <a:endParaRPr lang="es-CL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 dirty="0" smtClean="0"/>
                        <a:t>8.940</a:t>
                      </a:r>
                      <a:endParaRPr lang="es-CL" sz="1400" b="1" i="0" u="none" strike="noStrike" dirty="0">
                        <a:latin typeface="Arial"/>
                      </a:endParaRPr>
                    </a:p>
                  </a:txBody>
                  <a:tcPr marL="0" marR="288000" marT="0" marB="0" anchor="ctr"/>
                </a:tc>
              </a:tr>
            </a:tbl>
          </a:graphicData>
        </a:graphic>
      </p:graphicFrame>
      <p:cxnSp>
        <p:nvCxnSpPr>
          <p:cNvPr id="10" name="9 Conector recto"/>
          <p:cNvCxnSpPr>
            <a:endCxn id="9" idx="3"/>
          </p:cNvCxnSpPr>
          <p:nvPr/>
        </p:nvCxnSpPr>
        <p:spPr bwMode="auto">
          <a:xfrm rot="10800000">
            <a:off x="3541260" y="2383806"/>
            <a:ext cx="1030742" cy="10224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8 Rectángulo"/>
          <p:cNvSpPr/>
          <p:nvPr/>
        </p:nvSpPr>
        <p:spPr bwMode="auto">
          <a:xfrm>
            <a:off x="2524408" y="2137240"/>
            <a:ext cx="1016852" cy="493132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Contraloría</a:t>
            </a:r>
          </a:p>
        </p:txBody>
      </p:sp>
    </p:spTree>
    <p:extLst>
      <p:ext uri="{BB962C8B-B14F-4D97-AF65-F5344CB8AC3E}">
        <p14:creationId xmlns="" xmlns:p14="http://schemas.microsoft.com/office/powerpoint/2010/main" val="898686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Nuestra Misión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s-ES" sz="2200" b="1" i="1" dirty="0" smtClean="0">
                <a:solidFill>
                  <a:srgbClr val="FF0000"/>
                </a:solidFill>
              </a:rPr>
              <a:t>Garantizar</a:t>
            </a:r>
            <a:r>
              <a:rPr lang="es-ES" sz="2200" dirty="0" smtClean="0"/>
              <a:t>, como eje </a:t>
            </a:r>
            <a:r>
              <a:rPr lang="es-ES" sz="2200" dirty="0" err="1" smtClean="0"/>
              <a:t>estructurante</a:t>
            </a:r>
            <a:r>
              <a:rPr lang="es-ES" sz="2200" dirty="0" smtClean="0"/>
              <a:t> del transporte público, </a:t>
            </a:r>
            <a:r>
              <a:rPr lang="es-ES" sz="2200" b="1" i="1" dirty="0" smtClean="0">
                <a:solidFill>
                  <a:srgbClr val="FF0000"/>
                </a:solidFill>
              </a:rPr>
              <a:t>una experiencia de viaje </a:t>
            </a:r>
            <a:r>
              <a:rPr lang="es-ES" sz="2200" dirty="0" smtClean="0"/>
              <a:t>en medios eléctricos de manera </a:t>
            </a:r>
            <a:r>
              <a:rPr lang="es-ES" sz="2200" b="1" i="1" dirty="0" smtClean="0">
                <a:solidFill>
                  <a:srgbClr val="FF0000"/>
                </a:solidFill>
              </a:rPr>
              <a:t>sustentable</a:t>
            </a:r>
            <a:r>
              <a:rPr lang="es-ES" sz="2200" dirty="0" smtClean="0"/>
              <a:t>, eficiente, con calidad, confiabilidad y seguridad.</a:t>
            </a:r>
            <a:endParaRPr lang="es-CL" sz="2200" dirty="0" smtClean="0"/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s-ES" sz="2200" b="1" i="1" dirty="0" smtClean="0">
                <a:solidFill>
                  <a:srgbClr val="FF0000"/>
                </a:solidFill>
              </a:rPr>
              <a:t>Entregar</a:t>
            </a:r>
            <a:r>
              <a:rPr lang="es-ES" sz="2200" dirty="0" smtClean="0"/>
              <a:t>, complementariamente, </a:t>
            </a:r>
            <a:r>
              <a:rPr lang="es-ES" sz="2200" b="1" i="1" dirty="0" smtClean="0">
                <a:solidFill>
                  <a:srgbClr val="FF0000"/>
                </a:solidFill>
              </a:rPr>
              <a:t>servicios</a:t>
            </a:r>
            <a:r>
              <a:rPr lang="es-ES" sz="2200" dirty="0" smtClean="0"/>
              <a:t> que aporten a la </a:t>
            </a:r>
            <a:r>
              <a:rPr lang="es-ES" sz="2200" b="1" i="1" dirty="0" smtClean="0">
                <a:solidFill>
                  <a:srgbClr val="FF0000"/>
                </a:solidFill>
              </a:rPr>
              <a:t>rentabilidad </a:t>
            </a:r>
            <a:r>
              <a:rPr lang="es-ES" sz="2200" dirty="0" smtClean="0"/>
              <a:t>de la empresa, que ayuden a financiar su expansión y que contribuyan a la </a:t>
            </a:r>
            <a:r>
              <a:rPr lang="es-ES" sz="2200" b="1" i="1" dirty="0" smtClean="0">
                <a:solidFill>
                  <a:srgbClr val="FF0000"/>
                </a:solidFill>
              </a:rPr>
              <a:t>calidad de vida </a:t>
            </a:r>
            <a:r>
              <a:rPr lang="es-ES" sz="2200" dirty="0" smtClean="0"/>
              <a:t>de los ciudadanos, cuidando el uso eficiente de los recursos públicos.</a:t>
            </a:r>
            <a:endParaRPr lang="es-CL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2546900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Construcción de nuestra oferta de valor 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</p:nvPr>
        </p:nvGraphicFramePr>
        <p:xfrm>
          <a:off x="0" y="884238"/>
          <a:ext cx="8358188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571472" y="1668339"/>
            <a:ext cx="5709544" cy="2845502"/>
            <a:chOff x="571472" y="1668339"/>
            <a:chExt cx="5709544" cy="2845502"/>
          </a:xfrm>
        </p:grpSpPr>
        <p:sp>
          <p:nvSpPr>
            <p:cNvPr id="12" name="11 Elipse"/>
            <p:cNvSpPr/>
            <p:nvPr/>
          </p:nvSpPr>
          <p:spPr bwMode="auto">
            <a:xfrm rot="20345336">
              <a:off x="1374340" y="1668339"/>
              <a:ext cx="4906676" cy="1801606"/>
            </a:xfrm>
            <a:prstGeom prst="ellipse">
              <a:avLst/>
            </a:prstGeom>
            <a:noFill/>
            <a:ln w="635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71472" y="3929066"/>
              <a:ext cx="1714512" cy="58477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MX" dirty="0" smtClean="0"/>
                <a:t>Construcción de vínculo funcional</a:t>
              </a:r>
              <a:endParaRPr lang="es-CL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979952" y="760416"/>
            <a:ext cx="4868672" cy="4906676"/>
            <a:chOff x="2979952" y="760416"/>
            <a:chExt cx="4868672" cy="4906676"/>
          </a:xfrm>
        </p:grpSpPr>
        <p:sp>
          <p:nvSpPr>
            <p:cNvPr id="13" name="12 Elipse"/>
            <p:cNvSpPr/>
            <p:nvPr/>
          </p:nvSpPr>
          <p:spPr bwMode="auto">
            <a:xfrm rot="2885289">
              <a:off x="1427417" y="2312951"/>
              <a:ext cx="4906676" cy="1801606"/>
            </a:xfrm>
            <a:prstGeom prst="ellipse">
              <a:avLst/>
            </a:prstGeom>
            <a:noFill/>
            <a:ln w="63500" cap="rnd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786446" y="4890549"/>
              <a:ext cx="2062178" cy="584775"/>
            </a:xfrm>
            <a:prstGeom prst="rect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MX" dirty="0" smtClean="0"/>
                <a:t>Construcción de vínculo emocional</a:t>
              </a:r>
              <a:endParaRPr lang="es-CL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979712" y="5733256"/>
            <a:ext cx="4212431" cy="574270"/>
            <a:chOff x="2072890" y="4871874"/>
            <a:chExt cx="4212431" cy="574270"/>
          </a:xfrm>
        </p:grpSpPr>
        <p:sp>
          <p:nvSpPr>
            <p:cNvPr id="14" name="13 Rectángulo"/>
            <p:cNvSpPr/>
            <p:nvPr/>
          </p:nvSpPr>
          <p:spPr>
            <a:xfrm>
              <a:off x="2072890" y="4871874"/>
              <a:ext cx="4212431" cy="5742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2072890" y="4871874"/>
              <a:ext cx="4212431" cy="574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chemeClr val="bg1"/>
                  </a:solidFill>
                </a:rPr>
                <a:t>Oferta de Valor Integral</a:t>
              </a:r>
              <a:endParaRPr lang="es-ES" sz="2000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agrama"/>
          <p:cNvGraphicFramePr/>
          <p:nvPr/>
        </p:nvGraphicFramePr>
        <p:xfrm>
          <a:off x="285720" y="1000108"/>
          <a:ext cx="8643998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9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11" t="6288" r="28082" b="17245"/>
          <a:stretch>
            <a:fillRect/>
          </a:stretch>
        </p:blipFill>
        <p:spPr>
          <a:xfrm>
            <a:off x="357158" y="1405117"/>
            <a:ext cx="2714644" cy="3744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6" t="6788" r="17299" b="10672"/>
          <a:stretch>
            <a:fillRect/>
          </a:stretch>
        </p:blipFill>
        <p:spPr>
          <a:xfrm>
            <a:off x="3166390" y="1405117"/>
            <a:ext cx="2857520" cy="3744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" t="6788" r="20790" b="10672"/>
          <a:stretch>
            <a:fillRect/>
          </a:stretch>
        </p:blipFill>
        <p:spPr>
          <a:xfrm>
            <a:off x="6143636" y="1405117"/>
            <a:ext cx="2714644" cy="3744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1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Pilares Estratégicos</a:t>
            </a:r>
            <a:endParaRPr lang="es-CL" dirty="0"/>
          </a:p>
        </p:txBody>
      </p:sp>
      <p:graphicFrame>
        <p:nvGraphicFramePr>
          <p:cNvPr id="9" name="8 Diagrama"/>
          <p:cNvGraphicFramePr/>
          <p:nvPr/>
        </p:nvGraphicFramePr>
        <p:xfrm>
          <a:off x="285720" y="5857892"/>
          <a:ext cx="8643998" cy="39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8" name="17 Diagrama"/>
          <p:cNvGraphicFramePr/>
          <p:nvPr/>
        </p:nvGraphicFramePr>
        <p:xfrm>
          <a:off x="285720" y="5392323"/>
          <a:ext cx="8643998" cy="39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2"/>
          <p:cNvGraphicFramePr>
            <a:graphicFrameLocks noChangeAspect="1"/>
          </p:cNvGraphicFramePr>
          <p:nvPr/>
        </p:nvGraphicFramePr>
        <p:xfrm>
          <a:off x="179388" y="2247900"/>
          <a:ext cx="5081587" cy="3598863"/>
        </p:xfrm>
        <a:graphic>
          <a:graphicData uri="http://schemas.openxmlformats.org/presentationml/2006/ole">
            <p:oleObj spid="_x0000_s1029" name="Worksheet" r:id="rId3" imgW="3324322" imgH="2352741" progId="Excel.Sheet.8">
              <p:embed/>
            </p:oleObj>
          </a:graphicData>
        </a:graphic>
      </p:graphicFrame>
      <p:sp>
        <p:nvSpPr>
          <p:cNvPr id="27650" name="1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Clientes</a:t>
            </a:r>
            <a:br>
              <a:rPr lang="es-ES" dirty="0" smtClean="0"/>
            </a:br>
            <a:r>
              <a:rPr lang="es-ES" sz="1800" i="1" dirty="0" smtClean="0"/>
              <a:t>Evolución de la afluencia</a:t>
            </a:r>
            <a:endParaRPr lang="es-CL" sz="1800" i="1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179388" y="1052513"/>
            <a:ext cx="87852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sz="1800" dirty="0">
                <a:latin typeface="+mn-lt"/>
                <a:cs typeface="+mn-cs"/>
              </a:rPr>
              <a:t>Trasportamos 2,2 millones de pasajeros al </a:t>
            </a:r>
            <a:r>
              <a:rPr lang="es-ES" sz="1800" dirty="0" smtClean="0">
                <a:latin typeface="+mn-lt"/>
                <a:cs typeface="+mn-cs"/>
              </a:rPr>
              <a:t>día.</a:t>
            </a:r>
            <a:endParaRPr lang="es-CL" sz="1800" dirty="0">
              <a:latin typeface="+mn-lt"/>
              <a:cs typeface="+mn-cs"/>
            </a:endParaRPr>
          </a:p>
        </p:txBody>
      </p:sp>
      <p:graphicFrame>
        <p:nvGraphicFramePr>
          <p:cNvPr id="26" name="25 Gráfico"/>
          <p:cNvGraphicFramePr/>
          <p:nvPr/>
        </p:nvGraphicFramePr>
        <p:xfrm>
          <a:off x="5580062" y="2214554"/>
          <a:ext cx="338455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59116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Clientes</a:t>
            </a:r>
            <a:br>
              <a:rPr lang="es-ES" dirty="0" smtClean="0"/>
            </a:br>
            <a:r>
              <a:rPr lang="es-ES" i="1" dirty="0" smtClean="0"/>
              <a:t>Evolución de la satisfacción e imagen</a:t>
            </a:r>
            <a:endParaRPr lang="es-CL" dirty="0"/>
          </a:p>
        </p:txBody>
      </p:sp>
      <p:graphicFrame>
        <p:nvGraphicFramePr>
          <p:cNvPr id="6" name="3 Gráfico"/>
          <p:cNvGraphicFramePr/>
          <p:nvPr/>
        </p:nvGraphicFramePr>
        <p:xfrm>
          <a:off x="250825" y="1052513"/>
          <a:ext cx="8642350" cy="266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4 Gráfico"/>
          <p:cNvGraphicFramePr/>
          <p:nvPr/>
        </p:nvGraphicFramePr>
        <p:xfrm>
          <a:off x="250825" y="3714752"/>
          <a:ext cx="8642350" cy="29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METRO 2011 PP2007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Patron sólo text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tron sólo tex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atron sólo tex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Patron sólo text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tron sólo tex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atron sólo tex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Patron sólo text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tron sólo tex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atron sólo tex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Patron sólo text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tron sólo tex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atron sólo tex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iseño personalizado">
  <a:themeElements>
    <a:clrScheme name="2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534</Words>
  <Application>Microsoft Office PowerPoint</Application>
  <PresentationFormat>Presentación en pantalla (4:3)</PresentationFormat>
  <Paragraphs>120</Paragraphs>
  <Slides>17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5_METRO 2011 PP2007</vt:lpstr>
      <vt:lpstr>5_Patron sólo texto</vt:lpstr>
      <vt:lpstr>6_Patron sólo texto</vt:lpstr>
      <vt:lpstr>7_Patron sólo texto</vt:lpstr>
      <vt:lpstr>8_Patron sólo texto</vt:lpstr>
      <vt:lpstr>2_Diseño personalizado</vt:lpstr>
      <vt:lpstr>Worksheet</vt:lpstr>
      <vt:lpstr>Nuestro sueño: ser un Metro de clase mundial</vt:lpstr>
      <vt:lpstr>Cuatro décadas de historia</vt:lpstr>
      <vt:lpstr>Gobierno Corporativo</vt:lpstr>
      <vt:lpstr>Gobierno Corporativo</vt:lpstr>
      <vt:lpstr>Nuestra Misión</vt:lpstr>
      <vt:lpstr>Construcción de nuestra oferta de valor </vt:lpstr>
      <vt:lpstr>Pilares Estratégicos</vt:lpstr>
      <vt:lpstr>Clientes Evolución de la afluencia</vt:lpstr>
      <vt:lpstr>Clientes Evolución de la satisfacción e imagen</vt:lpstr>
      <vt:lpstr>Eficiencia Ingresos y costos</vt:lpstr>
      <vt:lpstr>Eficiencia Ingresos no tarifarios</vt:lpstr>
      <vt:lpstr>Sustentabilidad Servicios Ciudadanos</vt:lpstr>
      <vt:lpstr>Sustentabilidad Servicios Ciudadanos</vt:lpstr>
      <vt:lpstr>Sustentabilidad Servicios Ciudadanos</vt:lpstr>
      <vt:lpstr>Sustentabilidad Servicios Ciudadanos</vt:lpstr>
      <vt:lpstr>Sustentabilidad Servicios Ciudadanos</vt:lpstr>
      <vt:lpstr>Muchas gracias.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aorellana</dc:creator>
  <cp:lastModifiedBy>aorellana</cp:lastModifiedBy>
  <cp:revision>59</cp:revision>
  <dcterms:created xsi:type="dcterms:W3CDTF">2011-07-17T03:24:38Z</dcterms:created>
  <dcterms:modified xsi:type="dcterms:W3CDTF">2011-11-18T20:26:46Z</dcterms:modified>
</cp:coreProperties>
</file>