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65" r:id="rId2"/>
    <p:sldId id="269" r:id="rId3"/>
    <p:sldId id="268" r:id="rId4"/>
    <p:sldId id="267" r:id="rId5"/>
    <p:sldId id="273" r:id="rId6"/>
    <p:sldId id="272" r:id="rId7"/>
    <p:sldId id="271" r:id="rId8"/>
    <p:sldId id="270" r:id="rId9"/>
    <p:sldId id="275" r:id="rId10"/>
    <p:sldId id="274" r:id="rId11"/>
    <p:sldId id="276" r:id="rId12"/>
    <p:sldId id="27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8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41C5AE-D3DE-43E6-A3BF-58739778386F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FCB2D-4260-4BC9-9F8D-33B66D9BC2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590F6-EAB5-4F41-B622-BC39D7DFD85D}" type="datetimeFigureOut">
              <a:rPr lang="pt-BR" smtClean="0"/>
              <a:pPr/>
              <a:t>29/11/2010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F94C0-2579-4AD5-B2AF-60CCCCC0844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ARIOF@CPTM.SP.GOV.BR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457200" y="135729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4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PARTICIPANTES DA</a:t>
            </a:r>
            <a:r>
              <a:rPr kumimoji="0" lang="pt-BR" sz="46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15ª REUNIÃO DOS COMITÊS TÉCNICOS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4600" b="1" baseline="0" dirty="0" smtClean="0"/>
              <a:t>JUN/10</a:t>
            </a:r>
            <a:r>
              <a:rPr lang="pt-BR" sz="4600" b="1" dirty="0" smtClean="0"/>
              <a:t> – SÃO PAULO</a:t>
            </a:r>
            <a:endParaRPr kumimoji="0" lang="pt-BR" sz="4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METRO DE MADRID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METRO DE SÃO PAULO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CPTM DE SAO PAULO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SITEUR – METRO DE GUADALAJARA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CBTU – BELO HORIZONTE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METRO LIGERO DEL OESTE – MADRID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METRO DE MEDELLIN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METRÔ DO RIO DE JANEIRO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TRENSURB – PORTO ALEGRE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s-MX" sz="32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Presença</a:t>
            </a: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18 representantes das operadoras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8625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sz="2800" dirty="0" smtClean="0"/>
              <a:t>ESTÁGIO DO DESENVOLVIMENTO DOS INDICADORES DE MANUTENÇÃO</a:t>
            </a:r>
          </a:p>
          <a:p>
            <a:pPr algn="ctr">
              <a:buNone/>
            </a:pPr>
            <a:endParaRPr lang="pt-BR" sz="2800" dirty="0"/>
          </a:p>
          <a:p>
            <a:pPr marL="360000" indent="-360000">
              <a:buFont typeface="Wingdings" pitchFamily="2" charset="2"/>
              <a:buChar char="§"/>
            </a:pPr>
            <a:r>
              <a:rPr lang="pt-BR" sz="2400" dirty="0" smtClean="0"/>
              <a:t>EM 27/08/10 FOI DISTRIBUIDA COMUNICAÇÃO A TODOS OS MEMBROS COM VERSÃO INICIAL DO CONJUNTO DE INDICADORES;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400" dirty="0" smtClean="0"/>
              <a:t>RECEBIDAS CONTRIBUIÇÕES DO METRÔ DE TENERIFE, METRÔ DE BARCELONA, METRÔ DE SÃO PAULO E METRÔ DE LISBOA;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400" dirty="0" smtClean="0"/>
              <a:t>EM DEZEMBRO SERÁ CONCLUIDA A CONSOLIDAÇÃO DAS CONTRIBUIÇÕES E SERÁ PRODUZIDA PLANILHA PARA INFORMAÇÃO DOS DADOS BASE;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400" dirty="0" smtClean="0"/>
              <a:t>EM JANEIRO SERÃO DISTRIBUIDAS AS PLANILHAS A TODOS OS MEMBROS COM A VERSÃO DEFINITIVA E PRAZO DE 60 DIAS PARA DEVOLUÇÃO AO COOORDENADOR DO COMITÊ.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pt-BR" dirty="0" smtClean="0"/>
              <a:t>EIXOS TEMÁTICOS PARA 2011</a:t>
            </a:r>
          </a:p>
          <a:p>
            <a:pPr algn="ctr">
              <a:buNone/>
            </a:pPr>
            <a:endParaRPr lang="pt-BR" sz="2400" dirty="0" smtClean="0"/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INDICADORES DE MANUTENÇÃO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CONFIABILIDADE E DISPONIBILIDADE DE SISTEMAS DE SINALIZAÇÃO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CRITÉRIOS PARA AVALIAÇÃO DE DESEMPENHO EM CONTRATOS DE MANUTENÇÃO DE SISTEMAS E DE MATERIAL RODANTE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SISTEMAS DE AQUISIÇÃO DE DADOS EMBARCADOS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USO, PROGRAMAÇÃO E MANUTENÇÃO DE REDES DE </a:t>
            </a:r>
            <a:r>
              <a:rPr lang="pt-BR" sz="2600" dirty="0" err="1" smtClean="0"/>
              <a:t>PLCs</a:t>
            </a:r>
            <a:endParaRPr lang="pt-BR" sz="2600" dirty="0" smtClean="0"/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SISTEMAS DE INFORMAÇÃO PARA APOIO À MANUTENÇÃO</a:t>
            </a:r>
          </a:p>
          <a:p>
            <a:pPr marL="360000" indent="-360000">
              <a:buFont typeface="Wingdings" pitchFamily="2" charset="2"/>
              <a:buChar char="§"/>
            </a:pPr>
            <a:r>
              <a:rPr lang="pt-BR" sz="2600" dirty="0" smtClean="0"/>
              <a:t>SISTEMAS DE AQUISIÇÃO DE DADOS À DISTÂNCIA PARA SERVIÇOS DE MANUTENÇÃO</a:t>
            </a:r>
            <a:endParaRPr lang="pt-B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786446" y="4929198"/>
            <a:ext cx="32147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b="1" dirty="0" smtClean="0"/>
              <a:t>MÁRIO FIORATTI</a:t>
            </a:r>
          </a:p>
          <a:p>
            <a:pPr algn="r"/>
            <a:r>
              <a:rPr lang="pt-BR" sz="2000" b="1" dirty="0" smtClean="0">
                <a:hlinkClick r:id="rId5"/>
              </a:rPr>
              <a:t>MARIOF@CPTM.SP.GOV.BR</a:t>
            </a:r>
            <a:endParaRPr lang="pt-BR" sz="2000" b="1" dirty="0" smtClean="0"/>
          </a:p>
          <a:p>
            <a:pPr algn="r"/>
            <a:r>
              <a:rPr lang="pt-BR" sz="2000" b="1" dirty="0" smtClean="0"/>
              <a:t>NOV/2010</a:t>
            </a:r>
            <a:endParaRPr lang="pt-BR" sz="20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00430" y="3000372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/>
              <a:t>OBRIGADO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57200" y="12858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EIXOS TEMÁTICOS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INDICADORES DE MANUTENÇÃO</a:t>
            </a: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GESTÃO DOS CUSTOS DE MANUTENÇÃO</a:t>
            </a: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NOVAS TECNOLOGIAS APLICADAS À MANUTENÇÃO</a:t>
            </a: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2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CAPACITAÇÃO DOS TRABALHADORES EM  MANUTENÇÃO</a:t>
            </a:r>
            <a:endParaRPr kumimoji="0" lang="pt-BR" sz="2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57200" y="1357299"/>
            <a:ext cx="8229600" cy="476886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TRABALHOS APRESENTADOS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Indicadores de calidad y fiabilidad de equipos en función de la afección al cliente</a:t>
            </a:r>
            <a:r>
              <a:rPr kumimoji="0" lang="es-MX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CARLOS </a:t>
            </a:r>
            <a:r>
              <a:rPr kumimoji="0" lang="pt-BR" sz="32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Guillem</a:t>
            </a:r>
            <a:r>
              <a:rPr kumimoji="0" lang="pt-BR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BR" sz="32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Miralles</a:t>
            </a:r>
            <a:r>
              <a:rPr kumimoji="0" lang="pt-BR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pt-BR" sz="32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fgv</a:t>
            </a:r>
            <a:r>
              <a:rPr kumimoji="0" lang="pt-BR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– METRO VALENCIA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INDICADORES DE MANTENIMIENTO DE MATERIAL RODANTE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FRANCISCO JAVIER ESTRADA GONZALES, KORGE ROBLES, SITEUR, GUADALAJARA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SISTEMA DE INDICADORES DE MANUTENÇÃO, 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MÁRIO FIORATTI, CPTM, SÃO PAULO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57200" y="1285861"/>
            <a:ext cx="8229600" cy="4840304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7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TRABALHOS APRESENTADOS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Adaptabilidade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dos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Laboratórios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Metrô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São Paulo PARA a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Eletrônicos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diante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um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Cenário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Modernização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Expansão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Rede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Metroviária</a:t>
            </a:r>
            <a:r>
              <a:rPr kumimoji="0" lang="es-MX" sz="4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, ANTONIO MARCIO BARROS SILVA, METRÔ SÃO PAULO 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lang="es-MX" sz="4600" cap="all" dirty="0" smtClean="0"/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INDICADORES DE MANTENIMIENTO DE MATERIAL RODANTE</a:t>
            </a:r>
            <a:r>
              <a:rPr kumimoji="0" lang="es-MX" sz="4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FRANCISCO JAVIER ESTRADA GONZALES, KORGE ROBLES, SITEUR, GUADALAJARA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pt-BR" sz="4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Aplicação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Sistema 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Monitoramento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Contínuo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nos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Aparelhos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Mudança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Via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ES" sz="46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Metrô</a:t>
            </a:r>
            <a:r>
              <a:rPr kumimoji="0" lang="es-ES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São Paulo</a:t>
            </a:r>
            <a:r>
              <a:rPr kumimoji="0" lang="es-MX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4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LUIS ESDUARDO ARGENTON e SERGIO BARBOSA, METRÔ DE SÃO PAULO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s-MX" sz="46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46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MODERNIZAÇÃO DO SISTEMA DE CÓDIGO DE SINALIZAÇÃO DA LINHA 10</a:t>
            </a:r>
            <a:r>
              <a:rPr kumimoji="0" lang="es-MX" sz="4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CARLOS ALBERTO SONA, EDUARDO JESUS DOS SANTOS E PEDRO OLIVEIRA DOS SANTOS , CPTM, </a:t>
            </a:r>
            <a:r>
              <a:rPr kumimoji="0" lang="es-MX" sz="4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sÃO</a:t>
            </a:r>
            <a:r>
              <a:rPr kumimoji="0" lang="es-MX" sz="4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PAULO</a:t>
            </a:r>
            <a:endParaRPr kumimoji="0" lang="pt-BR" sz="4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TRABALHOS APRESENTADOS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ES" sz="3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Implantação</a:t>
            </a:r>
            <a:r>
              <a:rPr kumimoji="0" lang="es-ES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ES" sz="3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Termografia</a:t>
            </a:r>
            <a:r>
              <a:rPr kumimoji="0" lang="es-ES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nos </a:t>
            </a:r>
            <a:r>
              <a:rPr kumimoji="0" lang="es-ES" sz="3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ES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ES" sz="3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Via</a:t>
            </a:r>
            <a:r>
              <a:rPr kumimoji="0" lang="es-ES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Permanente do </a:t>
            </a:r>
            <a:r>
              <a:rPr kumimoji="0" lang="es-ES" sz="3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Metrô</a:t>
            </a:r>
            <a:r>
              <a:rPr kumimoji="0" lang="es-ES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São Paulo</a:t>
            </a:r>
            <a:r>
              <a:rPr kumimoji="0" lang="es-MX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LUIZ DO NASCIMENTO PEREIRA JUNIOR, METRÔ DE SÃO PAULO 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s-MX" sz="32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3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ESTUDO DO DESEMPENHO DOS MOTORES DE TRAÇÃO EM CORRENTE ALTERNADA NOS TRENS DA CPTM, 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FABRÍCIO MATOS SOUTO, </a:t>
            </a:r>
            <a:r>
              <a:rPr kumimoji="0" lang="es-MX" sz="32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jorge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2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auréliomachado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2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silva</a:t>
            </a:r>
            <a:r>
              <a:rPr kumimoji="0" lang="es-MX" sz="32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CPTM, SÃO PAULO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es-MX" sz="32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s-MX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EVOLUÇÃO DO NOVO MODELO DE MANUTENÇÃO DAS INSTALAÇÕES DO METRÔ DE MADRI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MANOEL VASQUEZ LOPEZ, METRÔ DE MADRI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57157" y="1214422"/>
            <a:ext cx="8501123" cy="5429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68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considerações</a:t>
            </a:r>
            <a:r>
              <a:rPr kumimoji="0" lang="es-MX" sz="68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68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finais</a:t>
            </a:r>
            <a:r>
              <a:rPr kumimoji="0" lang="es-MX" sz="68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68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ConclusÕES</a:t>
            </a:r>
            <a:endParaRPr kumimoji="0" lang="pt-BR" sz="6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5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5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1.	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fixação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indicadores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qualidade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serviço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baseado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</a:t>
            </a:r>
            <a:r>
              <a:rPr kumimoji="0" lang="es-MX" sz="5500" b="0" i="0" u="none" strike="noStrike" kern="1200" cap="all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identificação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das expectativas dos clientes, utilizado de modo intensivo pelas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organizações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sido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empregado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inclusive pelas  áreas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indicadores como o tempo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duração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interferências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 o número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passageiros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prejudicados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reproduzem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fielmente 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quanto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defeitos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podem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impactar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imagem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serviços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prestados.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recomenda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-se 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adoção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indicadores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desta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natureza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adaptados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às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características de cada operadora e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seus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como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ferramenta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gestão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visando 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melhoria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qualidade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serviço</a:t>
            </a:r>
            <a:endParaRPr kumimoji="0" lang="es-MX" sz="55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55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2.	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preventiva dos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trens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metrô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guadalajara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demonstrado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ser 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fator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fundamental para 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garantia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qualidade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serviço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prestado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usuários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garantido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despesas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manutenções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corretivas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muito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controladas,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fator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fundamental para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oferecer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tarifas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acessíveis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sustentabilidade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econômica</a:t>
            </a:r>
            <a:r>
              <a:rPr kumimoji="0" lang="es-MX" sz="55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MX" sz="55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organização</a:t>
            </a:r>
            <a:endParaRPr kumimoji="0" lang="es-MX" sz="55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5720" y="1357298"/>
            <a:ext cx="8572560" cy="528641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40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considerações</a:t>
            </a:r>
            <a:r>
              <a:rPr kumimoji="0" lang="es-MX" sz="40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40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finais</a:t>
            </a:r>
            <a:r>
              <a:rPr kumimoji="0" lang="es-MX" sz="40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40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ConclusÕES</a:t>
            </a:r>
            <a:endParaRPr kumimoji="0" lang="pt-BR" sz="4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3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3"/>
              <a:tabLst/>
              <a:defRPr/>
            </a:pP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ficou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demonstrado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interesse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geral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no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desenvolvimento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indicadores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sistemas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fixos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de material rodante.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alguns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indicadores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muito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positivos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apresentados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durante as diversas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exposições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geraram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grande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curiosodade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participantes no sentido de se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conhecer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processos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desenvolvidos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pelos gestores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obtenção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tais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resultados</a:t>
            </a: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33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4.	a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realização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própria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sistemas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permitido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ganhos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disponibilidade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menores tempos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dispendidos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para reparo,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rastreabilidade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fixação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know-how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o investimento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treinamento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capacitação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técnicos, a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modernização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laboratórios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instalados e o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desenvolvimento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novas técnicas de reparo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uso intensivo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softwares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simuladores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sido o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caminho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adotado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para se atender à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necessidade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atuais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sistemas instalados </a:t>
            </a:r>
            <a:r>
              <a:rPr kumimoji="0" lang="es-MX" sz="33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nas</a:t>
            </a:r>
            <a:r>
              <a:rPr kumimoji="0" lang="es-MX" sz="33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operadoras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5720" y="1357298"/>
            <a:ext cx="8572560" cy="52864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1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considerações</a:t>
            </a:r>
            <a:r>
              <a:rPr kumimoji="0" lang="es-MX" sz="31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1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finais</a:t>
            </a:r>
            <a:r>
              <a:rPr kumimoji="0" lang="es-MX" sz="31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31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ConclusÕES</a:t>
            </a:r>
            <a:endParaRPr kumimoji="0" lang="pt-BR" sz="31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5. 	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utilização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técnicas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preditivas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monitoramento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contínio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que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empregam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métodos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invasivos e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aquisição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remota dos dados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desempenho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possibilitado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prevenção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falhas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reduções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interferências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operacionais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dos tempos de reparo e dos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custos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os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custos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desenvolvimento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implantação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conjunto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monitoramento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foram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muito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baixos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plenamente recompensados pelos resultados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obtidos</a:t>
            </a:r>
            <a:endParaRPr kumimoji="0" lang="es-MX" sz="26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6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6.	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adoção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técnicas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inspeção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termográfica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instalações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demonstrado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ser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uma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importante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ferramenta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para 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prevenção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falhas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que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interferem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diretamente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na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operção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comercial das redes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trasnporte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sobre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trilhos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o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desenvolvimento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metodogia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medições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sem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interrupção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tráfego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trens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melhora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confiabilidade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sistema, a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disponibilidade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operacional,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reduz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os tempos de reparo e os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custos</a:t>
            </a:r>
            <a:r>
              <a:rPr kumimoji="0" lang="es-MX" sz="26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6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envolvidos</a:t>
            </a:r>
            <a:endParaRPr kumimoji="0" lang="es-MX" sz="26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566738"/>
            <a:ext cx="9164639" cy="629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36" y="-48"/>
            <a:ext cx="9144472" cy="928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240" y="86346"/>
            <a:ext cx="1272581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812048" y="151806"/>
            <a:ext cx="82296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COMITÉ DE MANUTENÇÃO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85720" y="1357298"/>
            <a:ext cx="8501123" cy="5286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considerações</a:t>
            </a:r>
            <a:r>
              <a:rPr kumimoji="0" lang="es-MX" sz="2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2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finais</a:t>
            </a:r>
            <a:r>
              <a:rPr kumimoji="0" lang="es-MX" sz="2200" b="1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es-MX" sz="2200" b="1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ConclusÕES</a:t>
            </a:r>
            <a:endParaRPr kumimoji="0" lang="pt-BR" sz="2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1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0000" marR="0" lvl="0" indent="-3600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7. 	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exigência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usuários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para 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melhoria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qualidade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serviço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levado as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organizações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buscar novas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metodologias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gestão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especial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aquelas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referentes à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disponibilidade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razão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direta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ações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para tanto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tem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sido aplicadas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várias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técnicas,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tais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como 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gestão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do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conhecimento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capacitação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equipes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multifuncionais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o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monitoramento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remoto de alarmes, tele-comandos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equipamentos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 o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gerenciamento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indicadores. centros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monitoramento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instalações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fixas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como o existente no metro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madri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podem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ser considerados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referência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importante para os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demais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sistemas de transporte,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pois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oferecem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modelo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bem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estruturado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para 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melhoria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eficiência</a:t>
            </a:r>
            <a:r>
              <a:rPr kumimoji="0" lang="es-MX" sz="1900" b="0" i="0" u="none" strike="noStrike" kern="1200" cap="all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das áreas de </a:t>
            </a:r>
            <a:r>
              <a:rPr kumimoji="0" lang="es-MX" sz="1900" b="0" i="0" u="none" strike="noStrike" kern="1200" cap="all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manutenção</a:t>
            </a:r>
            <a:endParaRPr kumimoji="0" lang="es-MX" sz="1900" b="0" i="0" u="none" strike="noStrike" kern="1200" cap="all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574</Words>
  <Application>Microsoft Office PowerPoint</Application>
  <PresentationFormat>Apresentação na tela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COMITÉ DE MANUTENÇÃO</dc:title>
  <dc:creator>Mário Fioratti</dc:creator>
  <cp:lastModifiedBy>Mário Fioratti</cp:lastModifiedBy>
  <cp:revision>38</cp:revision>
  <dcterms:created xsi:type="dcterms:W3CDTF">2010-06-09T12:59:43Z</dcterms:created>
  <dcterms:modified xsi:type="dcterms:W3CDTF">2010-11-29T15:12:41Z</dcterms:modified>
</cp:coreProperties>
</file>