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84" r:id="rId4"/>
    <p:sldId id="265" r:id="rId5"/>
    <p:sldId id="266" r:id="rId6"/>
    <p:sldId id="278" r:id="rId7"/>
    <p:sldId id="267" r:id="rId8"/>
    <p:sldId id="268" r:id="rId9"/>
    <p:sldId id="276" r:id="rId10"/>
    <p:sldId id="275" r:id="rId11"/>
    <p:sldId id="274" r:id="rId12"/>
    <p:sldId id="281" r:id="rId13"/>
    <p:sldId id="283" r:id="rId14"/>
    <p:sldId id="297" r:id="rId15"/>
    <p:sldId id="295" r:id="rId16"/>
    <p:sldId id="296" r:id="rId17"/>
    <p:sldId id="277" r:id="rId18"/>
    <p:sldId id="260" r:id="rId19"/>
    <p:sldId id="261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</p:sldIdLst>
  <p:sldSz cx="9144000" cy="6858000" type="screen4x3"/>
  <p:notesSz cx="6877050" cy="96535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0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0"/>
      </p:cViewPr>
      <p:guideLst>
        <p:guide orient="horz" pos="3041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1F31F-346B-4503-AAC1-7D17A825733F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a-ES"/>
        </a:p>
      </dgm:t>
    </dgm:pt>
    <dgm:pt modelId="{C3420279-4CC5-45B5-9E57-A7E7B667CF8E}">
      <dgm:prSet phldrT="[Texto]"/>
      <dgm:spPr/>
      <dgm:t>
        <a:bodyPr/>
        <a:lstStyle/>
        <a:p>
          <a:r>
            <a:rPr lang="es-ES" noProof="0" dirty="0" smtClean="0"/>
            <a:t>Reforzar la competitividad de las empresas del clúster</a:t>
          </a:r>
          <a:endParaRPr lang="es-ES" noProof="0" dirty="0"/>
        </a:p>
      </dgm:t>
    </dgm:pt>
    <dgm:pt modelId="{D8E6EFB3-8551-4EE1-B7C4-8BA988ACD4E5}" type="parTrans" cxnId="{07A84DAA-17E8-4861-AEA8-89EBAC8C325D}">
      <dgm:prSet/>
      <dgm:spPr/>
      <dgm:t>
        <a:bodyPr/>
        <a:lstStyle/>
        <a:p>
          <a:endParaRPr lang="ca-ES"/>
        </a:p>
      </dgm:t>
    </dgm:pt>
    <dgm:pt modelId="{304B039B-C777-453E-91ED-9D4DDFC74ED2}" type="sibTrans" cxnId="{07A84DAA-17E8-4861-AEA8-89EBAC8C325D}">
      <dgm:prSet/>
      <dgm:spPr/>
      <dgm:t>
        <a:bodyPr/>
        <a:lstStyle/>
        <a:p>
          <a:endParaRPr lang="ca-ES"/>
        </a:p>
      </dgm:t>
    </dgm:pt>
    <dgm:pt modelId="{B0FB80EE-7E6A-4FBB-A155-BF45054F61B2}">
      <dgm:prSet phldrT="[Texto]"/>
      <dgm:spPr/>
      <dgm:t>
        <a:bodyPr/>
        <a:lstStyle/>
        <a:p>
          <a:r>
            <a:rPr lang="es-ES" noProof="0" dirty="0" smtClean="0"/>
            <a:t>Conseguir que cada empresa individualmente, innove y mejore de forma continuada para satisfacer las necesidades de sus clientes</a:t>
          </a:r>
          <a:endParaRPr lang="es-ES" noProof="0" dirty="0"/>
        </a:p>
      </dgm:t>
    </dgm:pt>
    <dgm:pt modelId="{3E31A478-2BF6-4EBE-9028-09BD281C3F71}" type="parTrans" cxnId="{169448D2-2D0C-4591-A5EE-E620BA6F3DC9}">
      <dgm:prSet/>
      <dgm:spPr/>
      <dgm:t>
        <a:bodyPr/>
        <a:lstStyle/>
        <a:p>
          <a:endParaRPr lang="ca-ES"/>
        </a:p>
      </dgm:t>
    </dgm:pt>
    <dgm:pt modelId="{9EEB3C91-8616-4EF2-B7B9-F6A0508C8523}" type="sibTrans" cxnId="{169448D2-2D0C-4591-A5EE-E620BA6F3DC9}">
      <dgm:prSet/>
      <dgm:spPr/>
      <dgm:t>
        <a:bodyPr/>
        <a:lstStyle/>
        <a:p>
          <a:endParaRPr lang="ca-ES"/>
        </a:p>
      </dgm:t>
    </dgm:pt>
    <dgm:pt modelId="{23886B78-A0AD-4876-B0B3-DC010564E053}">
      <dgm:prSet phldrT="[Texto]"/>
      <dgm:spPr/>
      <dgm:t>
        <a:bodyPr/>
        <a:lstStyle/>
        <a:p>
          <a:r>
            <a:rPr lang="es-ES" noProof="0" dirty="0" smtClean="0"/>
            <a:t>Crear un entorno que favorezca y estimule la innovación, la cooperación y la internacionalización</a:t>
          </a:r>
          <a:endParaRPr lang="es-ES" noProof="0" dirty="0"/>
        </a:p>
      </dgm:t>
    </dgm:pt>
    <dgm:pt modelId="{5596FE3A-B52A-4367-B8EC-57DD1433C68D}" type="parTrans" cxnId="{8A0E9FB8-9CAA-4B89-9ED7-6839B39FE1DC}">
      <dgm:prSet/>
      <dgm:spPr/>
      <dgm:t>
        <a:bodyPr/>
        <a:lstStyle/>
        <a:p>
          <a:endParaRPr lang="ca-ES"/>
        </a:p>
      </dgm:t>
    </dgm:pt>
    <dgm:pt modelId="{25871825-15F3-489C-B2BE-92C6B6FFEC1D}" type="sibTrans" cxnId="{8A0E9FB8-9CAA-4B89-9ED7-6839B39FE1DC}">
      <dgm:prSet/>
      <dgm:spPr/>
      <dgm:t>
        <a:bodyPr/>
        <a:lstStyle/>
        <a:p>
          <a:endParaRPr lang="ca-ES"/>
        </a:p>
      </dgm:t>
    </dgm:pt>
    <dgm:pt modelId="{7FE68DEB-8A9D-4F65-B433-D250C33F0366}" type="pres">
      <dgm:prSet presAssocID="{DAD1F31F-346B-4503-AAC1-7D17A82573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3D7FB8-FD6B-4205-856D-582FB7E0A91B}" type="pres">
      <dgm:prSet presAssocID="{23886B78-A0AD-4876-B0B3-DC010564E053}" presName="boxAndChildren" presStyleCnt="0"/>
      <dgm:spPr/>
    </dgm:pt>
    <dgm:pt modelId="{EDC4B03E-84B2-41E7-8A8E-B0912B460F8A}" type="pres">
      <dgm:prSet presAssocID="{23886B78-A0AD-4876-B0B3-DC010564E053}" presName="parentTextBox" presStyleLbl="node1" presStyleIdx="0" presStyleCnt="3"/>
      <dgm:spPr/>
      <dgm:t>
        <a:bodyPr/>
        <a:lstStyle/>
        <a:p>
          <a:endParaRPr lang="es-ES"/>
        </a:p>
      </dgm:t>
    </dgm:pt>
    <dgm:pt modelId="{64BDBC07-0DBA-45AA-9612-D1C46243FE8F}" type="pres">
      <dgm:prSet presAssocID="{9EEB3C91-8616-4EF2-B7B9-F6A0508C8523}" presName="sp" presStyleCnt="0"/>
      <dgm:spPr/>
    </dgm:pt>
    <dgm:pt modelId="{B2F4D0EE-33F4-4150-B30B-120DD31D28E4}" type="pres">
      <dgm:prSet presAssocID="{B0FB80EE-7E6A-4FBB-A155-BF45054F61B2}" presName="arrowAndChildren" presStyleCnt="0"/>
      <dgm:spPr/>
    </dgm:pt>
    <dgm:pt modelId="{EB2CDCD7-EBA3-448A-BFA0-4097D1E92023}" type="pres">
      <dgm:prSet presAssocID="{B0FB80EE-7E6A-4FBB-A155-BF45054F61B2}" presName="parentTextArrow" presStyleLbl="node1" presStyleIdx="1" presStyleCnt="3"/>
      <dgm:spPr/>
      <dgm:t>
        <a:bodyPr/>
        <a:lstStyle/>
        <a:p>
          <a:endParaRPr lang="ca-ES"/>
        </a:p>
      </dgm:t>
    </dgm:pt>
    <dgm:pt modelId="{81B67DDF-9AB2-45C0-921B-0EE46B156A9C}" type="pres">
      <dgm:prSet presAssocID="{304B039B-C777-453E-91ED-9D4DDFC74ED2}" presName="sp" presStyleCnt="0"/>
      <dgm:spPr/>
    </dgm:pt>
    <dgm:pt modelId="{F257F8BE-99FA-470A-90DA-54E76CDD0C94}" type="pres">
      <dgm:prSet presAssocID="{C3420279-4CC5-45B5-9E57-A7E7B667CF8E}" presName="arrowAndChildren" presStyleCnt="0"/>
      <dgm:spPr/>
    </dgm:pt>
    <dgm:pt modelId="{59743A97-A341-448D-AEBF-4D7D76200810}" type="pres">
      <dgm:prSet presAssocID="{C3420279-4CC5-45B5-9E57-A7E7B667CF8E}" presName="parentTextArrow" presStyleLbl="node1" presStyleIdx="2" presStyleCnt="3"/>
      <dgm:spPr/>
      <dgm:t>
        <a:bodyPr/>
        <a:lstStyle/>
        <a:p>
          <a:endParaRPr lang="ca-ES"/>
        </a:p>
      </dgm:t>
    </dgm:pt>
  </dgm:ptLst>
  <dgm:cxnLst>
    <dgm:cxn modelId="{66AF7499-2A1F-44DB-B92E-F0C10D7A1278}" type="presOf" srcId="{DAD1F31F-346B-4503-AAC1-7D17A825733F}" destId="{7FE68DEB-8A9D-4F65-B433-D250C33F0366}" srcOrd="0" destOrd="0" presId="urn:microsoft.com/office/officeart/2005/8/layout/process4"/>
    <dgm:cxn modelId="{8A0E9FB8-9CAA-4B89-9ED7-6839B39FE1DC}" srcId="{DAD1F31F-346B-4503-AAC1-7D17A825733F}" destId="{23886B78-A0AD-4876-B0B3-DC010564E053}" srcOrd="2" destOrd="0" parTransId="{5596FE3A-B52A-4367-B8EC-57DD1433C68D}" sibTransId="{25871825-15F3-489C-B2BE-92C6B6FFEC1D}"/>
    <dgm:cxn modelId="{169448D2-2D0C-4591-A5EE-E620BA6F3DC9}" srcId="{DAD1F31F-346B-4503-AAC1-7D17A825733F}" destId="{B0FB80EE-7E6A-4FBB-A155-BF45054F61B2}" srcOrd="1" destOrd="0" parTransId="{3E31A478-2BF6-4EBE-9028-09BD281C3F71}" sibTransId="{9EEB3C91-8616-4EF2-B7B9-F6A0508C8523}"/>
    <dgm:cxn modelId="{07A84DAA-17E8-4861-AEA8-89EBAC8C325D}" srcId="{DAD1F31F-346B-4503-AAC1-7D17A825733F}" destId="{C3420279-4CC5-45B5-9E57-A7E7B667CF8E}" srcOrd="0" destOrd="0" parTransId="{D8E6EFB3-8551-4EE1-B7C4-8BA988ACD4E5}" sibTransId="{304B039B-C777-453E-91ED-9D4DDFC74ED2}"/>
    <dgm:cxn modelId="{621A7CD0-9C15-4E14-BA4F-3F208F8FF83C}" type="presOf" srcId="{23886B78-A0AD-4876-B0B3-DC010564E053}" destId="{EDC4B03E-84B2-41E7-8A8E-B0912B460F8A}" srcOrd="0" destOrd="0" presId="urn:microsoft.com/office/officeart/2005/8/layout/process4"/>
    <dgm:cxn modelId="{97BD5F9E-ACD3-45DE-864F-40824E197229}" type="presOf" srcId="{B0FB80EE-7E6A-4FBB-A155-BF45054F61B2}" destId="{EB2CDCD7-EBA3-448A-BFA0-4097D1E92023}" srcOrd="0" destOrd="0" presId="urn:microsoft.com/office/officeart/2005/8/layout/process4"/>
    <dgm:cxn modelId="{216D7362-F492-4BE9-B066-A9878E1DE24F}" type="presOf" srcId="{C3420279-4CC5-45B5-9E57-A7E7B667CF8E}" destId="{59743A97-A341-448D-AEBF-4D7D76200810}" srcOrd="0" destOrd="0" presId="urn:microsoft.com/office/officeart/2005/8/layout/process4"/>
    <dgm:cxn modelId="{2FE1CDD0-FBB6-4F31-B165-9279AF4424DD}" type="presParOf" srcId="{7FE68DEB-8A9D-4F65-B433-D250C33F0366}" destId="{1A3D7FB8-FD6B-4205-856D-582FB7E0A91B}" srcOrd="0" destOrd="0" presId="urn:microsoft.com/office/officeart/2005/8/layout/process4"/>
    <dgm:cxn modelId="{016389DF-F352-49D9-8B3C-F5F8B3DC69D1}" type="presParOf" srcId="{1A3D7FB8-FD6B-4205-856D-582FB7E0A91B}" destId="{EDC4B03E-84B2-41E7-8A8E-B0912B460F8A}" srcOrd="0" destOrd="0" presId="urn:microsoft.com/office/officeart/2005/8/layout/process4"/>
    <dgm:cxn modelId="{9CABB9E2-6F68-492E-8E65-1580D9B2782B}" type="presParOf" srcId="{7FE68DEB-8A9D-4F65-B433-D250C33F0366}" destId="{64BDBC07-0DBA-45AA-9612-D1C46243FE8F}" srcOrd="1" destOrd="0" presId="urn:microsoft.com/office/officeart/2005/8/layout/process4"/>
    <dgm:cxn modelId="{E4C3976D-C1E9-4793-A75B-9D40BEAD0531}" type="presParOf" srcId="{7FE68DEB-8A9D-4F65-B433-D250C33F0366}" destId="{B2F4D0EE-33F4-4150-B30B-120DD31D28E4}" srcOrd="2" destOrd="0" presId="urn:microsoft.com/office/officeart/2005/8/layout/process4"/>
    <dgm:cxn modelId="{D49FB02A-8745-42CC-A211-DC590338CABF}" type="presParOf" srcId="{B2F4D0EE-33F4-4150-B30B-120DD31D28E4}" destId="{EB2CDCD7-EBA3-448A-BFA0-4097D1E92023}" srcOrd="0" destOrd="0" presId="urn:microsoft.com/office/officeart/2005/8/layout/process4"/>
    <dgm:cxn modelId="{A062C893-9D05-43DF-9B70-D1FD56DC57BC}" type="presParOf" srcId="{7FE68DEB-8A9D-4F65-B433-D250C33F0366}" destId="{81B67DDF-9AB2-45C0-921B-0EE46B156A9C}" srcOrd="3" destOrd="0" presId="urn:microsoft.com/office/officeart/2005/8/layout/process4"/>
    <dgm:cxn modelId="{B3A597A3-ACDC-4795-8340-10C26E622AFE}" type="presParOf" srcId="{7FE68DEB-8A9D-4F65-B433-D250C33F0366}" destId="{F257F8BE-99FA-470A-90DA-54E76CDD0C94}" srcOrd="4" destOrd="0" presId="urn:microsoft.com/office/officeart/2005/8/layout/process4"/>
    <dgm:cxn modelId="{71A2F320-2285-4144-9E17-606679242AF3}" type="presParOf" srcId="{F257F8BE-99FA-470A-90DA-54E76CDD0C94}" destId="{59743A97-A341-448D-AEBF-4D7D76200810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655469-793D-41E2-9B17-2BAEFC40D769}" type="doc">
      <dgm:prSet loTypeId="urn:microsoft.com/office/officeart/2005/8/layout/venn1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874139F-CBDB-4209-84BF-DB782C0DC8FD}">
      <dgm:prSet phldrT="[Texto]" custT="1"/>
      <dgm:spPr/>
      <dgm:t>
        <a:bodyPr/>
        <a:lstStyle/>
        <a:p>
          <a:r>
            <a:rPr lang="es-ES" sz="1600" b="0" dirty="0" smtClean="0"/>
            <a:t>Representación</a:t>
          </a:r>
          <a:endParaRPr lang="es-ES" sz="1600" b="0" dirty="0"/>
        </a:p>
      </dgm:t>
    </dgm:pt>
    <dgm:pt modelId="{08EBFFDC-E7EC-4FBC-B243-E24F5C251E62}" type="parTrans" cxnId="{3E40F579-635B-4543-875A-13E18AAD6EE5}">
      <dgm:prSet/>
      <dgm:spPr/>
      <dgm:t>
        <a:bodyPr/>
        <a:lstStyle/>
        <a:p>
          <a:endParaRPr lang="es-ES" sz="1050" b="0"/>
        </a:p>
      </dgm:t>
    </dgm:pt>
    <dgm:pt modelId="{F94E8676-47AC-4DF0-A661-AAAB33F21F01}" type="sibTrans" cxnId="{3E40F579-635B-4543-875A-13E18AAD6EE5}">
      <dgm:prSet/>
      <dgm:spPr/>
      <dgm:t>
        <a:bodyPr/>
        <a:lstStyle/>
        <a:p>
          <a:endParaRPr lang="es-ES" sz="1050" b="0"/>
        </a:p>
      </dgm:t>
    </dgm:pt>
    <dgm:pt modelId="{72836FEB-F943-4856-83EB-9FDAAE13D8D1}">
      <dgm:prSet phldrT="[Texto]" custT="1"/>
      <dgm:spPr/>
      <dgm:t>
        <a:bodyPr/>
        <a:lstStyle/>
        <a:p>
          <a:r>
            <a:rPr lang="es-ES" sz="1600" b="0" dirty="0" smtClean="0"/>
            <a:t>Asesoramiento</a:t>
          </a:r>
          <a:endParaRPr lang="es-ES" sz="1600" b="0" dirty="0"/>
        </a:p>
      </dgm:t>
    </dgm:pt>
    <dgm:pt modelId="{43DB1F70-9B9F-4FDC-81DF-228A410E9FC3}" type="parTrans" cxnId="{860FFBF2-A9F9-4C5F-BFFA-FB6527D31042}">
      <dgm:prSet/>
      <dgm:spPr/>
      <dgm:t>
        <a:bodyPr/>
        <a:lstStyle/>
        <a:p>
          <a:endParaRPr lang="es-ES" sz="1050" b="0"/>
        </a:p>
      </dgm:t>
    </dgm:pt>
    <dgm:pt modelId="{2D67363F-BAC5-4A50-94AD-18E87AC91E50}" type="sibTrans" cxnId="{860FFBF2-A9F9-4C5F-BFFA-FB6527D31042}">
      <dgm:prSet/>
      <dgm:spPr/>
      <dgm:t>
        <a:bodyPr/>
        <a:lstStyle/>
        <a:p>
          <a:endParaRPr lang="es-ES" sz="1050" b="0"/>
        </a:p>
      </dgm:t>
    </dgm:pt>
    <dgm:pt modelId="{893DCC01-5034-43EA-9A4F-4DD2D7A945CA}">
      <dgm:prSet phldrT="[Texto]" custT="1"/>
      <dgm:spPr/>
      <dgm:t>
        <a:bodyPr/>
        <a:lstStyle/>
        <a:p>
          <a:r>
            <a:rPr lang="es-ES" sz="1600" b="0" dirty="0" smtClean="0"/>
            <a:t>Promoción y publicidad</a:t>
          </a:r>
          <a:endParaRPr lang="es-ES" sz="1600" b="0" dirty="0"/>
        </a:p>
      </dgm:t>
    </dgm:pt>
    <dgm:pt modelId="{D9773496-C4F5-4C55-AECA-1DE8DB1C2C69}" type="parTrans" cxnId="{70EC7D42-DE1C-402D-AE5B-9FC166895463}">
      <dgm:prSet/>
      <dgm:spPr/>
      <dgm:t>
        <a:bodyPr/>
        <a:lstStyle/>
        <a:p>
          <a:endParaRPr lang="es-ES" sz="1050" b="0"/>
        </a:p>
      </dgm:t>
    </dgm:pt>
    <dgm:pt modelId="{FDEF9DBE-6F93-4C86-A5F1-508FFDF3F431}" type="sibTrans" cxnId="{70EC7D42-DE1C-402D-AE5B-9FC166895463}">
      <dgm:prSet/>
      <dgm:spPr/>
      <dgm:t>
        <a:bodyPr/>
        <a:lstStyle/>
        <a:p>
          <a:endParaRPr lang="es-ES" sz="1050" b="0"/>
        </a:p>
      </dgm:t>
    </dgm:pt>
    <dgm:pt modelId="{CB72356E-A250-4E3A-80F8-38F53346EE2F}">
      <dgm:prSet custT="1"/>
      <dgm:spPr/>
      <dgm:t>
        <a:bodyPr/>
        <a:lstStyle/>
        <a:p>
          <a:r>
            <a:rPr lang="es-ES" sz="1600" b="0" dirty="0" smtClean="0"/>
            <a:t>Sinergias</a:t>
          </a:r>
          <a:endParaRPr lang="es-ES" sz="1600" b="0" dirty="0"/>
        </a:p>
      </dgm:t>
    </dgm:pt>
    <dgm:pt modelId="{7C1D9917-E5A3-45D6-A4E1-4BDADB8E3396}" type="parTrans" cxnId="{437C5601-EE5A-44A3-B57D-603B0C081816}">
      <dgm:prSet/>
      <dgm:spPr/>
      <dgm:t>
        <a:bodyPr/>
        <a:lstStyle/>
        <a:p>
          <a:endParaRPr lang="es-ES" sz="1050" b="0"/>
        </a:p>
      </dgm:t>
    </dgm:pt>
    <dgm:pt modelId="{ACA7B2FF-069F-40AB-8300-348FD7C90F57}" type="sibTrans" cxnId="{437C5601-EE5A-44A3-B57D-603B0C081816}">
      <dgm:prSet/>
      <dgm:spPr/>
      <dgm:t>
        <a:bodyPr/>
        <a:lstStyle/>
        <a:p>
          <a:endParaRPr lang="es-ES" sz="1050" b="0"/>
        </a:p>
      </dgm:t>
    </dgm:pt>
    <dgm:pt modelId="{9E95A179-B616-4286-9E59-604D5B55638C}">
      <dgm:prSet custT="1"/>
      <dgm:spPr/>
      <dgm:t>
        <a:bodyPr/>
        <a:lstStyle/>
        <a:p>
          <a:r>
            <a:rPr lang="es-ES" sz="1600" b="0" dirty="0" smtClean="0"/>
            <a:t>Formación</a:t>
          </a:r>
          <a:endParaRPr lang="es-ES" sz="1600" b="0" dirty="0"/>
        </a:p>
      </dgm:t>
    </dgm:pt>
    <dgm:pt modelId="{81193398-F80B-4FFD-A50D-F07E1E3946D3}" type="parTrans" cxnId="{B4468110-93AB-4EBD-B3D4-C2F847832E25}">
      <dgm:prSet/>
      <dgm:spPr/>
      <dgm:t>
        <a:bodyPr/>
        <a:lstStyle/>
        <a:p>
          <a:endParaRPr lang="es-ES" sz="1050" b="0"/>
        </a:p>
      </dgm:t>
    </dgm:pt>
    <dgm:pt modelId="{280413EA-24D1-4969-AE65-B8DD22C0E130}" type="sibTrans" cxnId="{B4468110-93AB-4EBD-B3D4-C2F847832E25}">
      <dgm:prSet/>
      <dgm:spPr/>
      <dgm:t>
        <a:bodyPr/>
        <a:lstStyle/>
        <a:p>
          <a:endParaRPr lang="es-ES" sz="1050" b="0"/>
        </a:p>
      </dgm:t>
    </dgm:pt>
    <dgm:pt modelId="{C8910C9B-4479-4B75-8F5E-5279D82A7505}">
      <dgm:prSet custT="1"/>
      <dgm:spPr/>
      <dgm:t>
        <a:bodyPr/>
        <a:lstStyle/>
        <a:p>
          <a:r>
            <a:rPr lang="es-ES" sz="1600" b="0" dirty="0" smtClean="0"/>
            <a:t>Conocimiento y experiencia </a:t>
          </a:r>
          <a:endParaRPr lang="es-ES" sz="1600" b="0" dirty="0"/>
        </a:p>
      </dgm:t>
    </dgm:pt>
    <dgm:pt modelId="{4DAD03AC-5F1F-415E-B1C8-E297C36CEB91}" type="parTrans" cxnId="{DE6A82B6-79A5-46C0-904F-3AC275BDAB77}">
      <dgm:prSet/>
      <dgm:spPr/>
      <dgm:t>
        <a:bodyPr/>
        <a:lstStyle/>
        <a:p>
          <a:endParaRPr lang="es-ES" sz="1050" b="0"/>
        </a:p>
      </dgm:t>
    </dgm:pt>
    <dgm:pt modelId="{F035FC69-C266-427E-B562-2FA3FB84F5F5}" type="sibTrans" cxnId="{DE6A82B6-79A5-46C0-904F-3AC275BDAB77}">
      <dgm:prSet/>
      <dgm:spPr/>
      <dgm:t>
        <a:bodyPr/>
        <a:lstStyle/>
        <a:p>
          <a:endParaRPr lang="es-ES" sz="1050" b="0"/>
        </a:p>
      </dgm:t>
    </dgm:pt>
    <dgm:pt modelId="{DD059B74-EC0F-4461-AE02-59A8D68E7845}">
      <dgm:prSet custT="1"/>
      <dgm:spPr/>
      <dgm:t>
        <a:bodyPr/>
        <a:lstStyle/>
        <a:p>
          <a:r>
            <a:rPr lang="es-ES" sz="1600" b="0" dirty="0" smtClean="0"/>
            <a:t>Tecnología e investigación</a:t>
          </a:r>
          <a:endParaRPr lang="es-ES" sz="1600" b="0" dirty="0"/>
        </a:p>
      </dgm:t>
    </dgm:pt>
    <dgm:pt modelId="{F33EA6C3-6816-443A-8996-22DD02E4A8D6}" type="parTrans" cxnId="{E3374ADB-8633-490E-928E-4AA439FB4BB7}">
      <dgm:prSet/>
      <dgm:spPr/>
      <dgm:t>
        <a:bodyPr/>
        <a:lstStyle/>
        <a:p>
          <a:endParaRPr lang="es-ES" sz="1050" b="0"/>
        </a:p>
      </dgm:t>
    </dgm:pt>
    <dgm:pt modelId="{6E9E695A-A63C-4F72-A732-E89E84A115AF}" type="sibTrans" cxnId="{E3374ADB-8633-490E-928E-4AA439FB4BB7}">
      <dgm:prSet/>
      <dgm:spPr/>
      <dgm:t>
        <a:bodyPr/>
        <a:lstStyle/>
        <a:p>
          <a:endParaRPr lang="es-ES" sz="1050" b="0"/>
        </a:p>
      </dgm:t>
    </dgm:pt>
    <dgm:pt modelId="{B71D5462-939F-4E4C-A90A-D95D7B50505E}" type="pres">
      <dgm:prSet presAssocID="{9E655469-793D-41E2-9B17-2BAEFC40D7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F70491-609E-4465-87B8-50B340B6CA41}" type="pres">
      <dgm:prSet presAssocID="{C8910C9B-4479-4B75-8F5E-5279D82A7505}" presName="circ1" presStyleLbl="vennNode1" presStyleIdx="0" presStyleCnt="7"/>
      <dgm:spPr/>
    </dgm:pt>
    <dgm:pt modelId="{A3C01B5F-7833-4A0D-9A05-07E94108C634}" type="pres">
      <dgm:prSet presAssocID="{C8910C9B-4479-4B75-8F5E-5279D82A7505}" presName="circ1Tx" presStyleLbl="revTx" presStyleIdx="0" presStyleCnt="0" custLinFactNeighborX="4356" custLinFactNeighborY="27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2A54B-BE60-4163-A9C3-2E0FF1ABA824}" type="pres">
      <dgm:prSet presAssocID="{DD059B74-EC0F-4461-AE02-59A8D68E7845}" presName="circ2" presStyleLbl="vennNode1" presStyleIdx="1" presStyleCnt="7"/>
      <dgm:spPr/>
    </dgm:pt>
    <dgm:pt modelId="{0DABEE5C-9AC8-40EB-851E-5B098CF2282B}" type="pres">
      <dgm:prSet presAssocID="{DD059B74-EC0F-4461-AE02-59A8D68E7845}" presName="circ2Tx" presStyleLbl="revTx" presStyleIdx="0" presStyleCnt="0" custLinFactNeighborX="-14348" custLinFactNeighborY="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90F533-F120-4E93-AF9A-2F898124ACB6}" type="pres">
      <dgm:prSet presAssocID="{9E95A179-B616-4286-9E59-604D5B55638C}" presName="circ3" presStyleLbl="vennNode1" presStyleIdx="2" presStyleCnt="7"/>
      <dgm:spPr/>
    </dgm:pt>
    <dgm:pt modelId="{B47D3FD6-830F-45C8-8FC5-FCF00FAE5CA4}" type="pres">
      <dgm:prSet presAssocID="{9E95A179-B616-4286-9E59-604D5B55638C}" presName="circ3Tx" presStyleLbl="revTx" presStyleIdx="0" presStyleCnt="0" custLinFactNeighborX="-15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AFC477-74C3-44CD-8279-848269245C31}" type="pres">
      <dgm:prSet presAssocID="{CB72356E-A250-4E3A-80F8-38F53346EE2F}" presName="circ4" presStyleLbl="vennNode1" presStyleIdx="3" presStyleCnt="7"/>
      <dgm:spPr/>
    </dgm:pt>
    <dgm:pt modelId="{0DD6F1A4-527D-4A8C-96FF-2B5208B22E69}" type="pres">
      <dgm:prSet presAssocID="{CB72356E-A250-4E3A-80F8-38F53346EE2F}" presName="circ4Tx" presStyleLbl="revTx" presStyleIdx="0" presStyleCnt="0" custLinFactNeighborX="-10841" custLinFactNeighborY="-22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795F2F-A172-4DFD-A161-A0FB722C8AB5}" type="pres">
      <dgm:prSet presAssocID="{B874139F-CBDB-4209-84BF-DB782C0DC8FD}" presName="circ5" presStyleLbl="vennNode1" presStyleIdx="4" presStyleCnt="7"/>
      <dgm:spPr/>
    </dgm:pt>
    <dgm:pt modelId="{8DCF7915-A9EF-4195-9D9C-BD9599EC4CD0}" type="pres">
      <dgm:prSet presAssocID="{B874139F-CBDB-4209-84BF-DB782C0DC8FD}" presName="circ5Tx" presStyleLbl="revTx" presStyleIdx="0" presStyleCnt="0" custLinFactNeighborX="14867" custLinFactNeighborY="-22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71335-15D8-445E-B126-0FC5B1DB7BD8}" type="pres">
      <dgm:prSet presAssocID="{72836FEB-F943-4856-83EB-9FDAAE13D8D1}" presName="circ6" presStyleLbl="vennNode1" presStyleIdx="5" presStyleCnt="7"/>
      <dgm:spPr/>
    </dgm:pt>
    <dgm:pt modelId="{A6686262-5840-4ABE-B720-92EECD8C2B19}" type="pres">
      <dgm:prSet presAssocID="{72836FEB-F943-4856-83EB-9FDAAE13D8D1}" presName="circ6Tx" presStyleLbl="revTx" presStyleIdx="0" presStyleCnt="0" custLinFactNeighborX="15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6BB8C-AC24-4FE4-9065-FE517D09C558}" type="pres">
      <dgm:prSet presAssocID="{893DCC01-5034-43EA-9A4F-4DD2D7A945CA}" presName="circ7" presStyleLbl="vennNode1" presStyleIdx="6" presStyleCnt="7"/>
      <dgm:spPr/>
    </dgm:pt>
    <dgm:pt modelId="{6239C152-A826-4E93-A447-BE41232CB860}" type="pres">
      <dgm:prSet presAssocID="{893DCC01-5034-43EA-9A4F-4DD2D7A945CA}" presName="circ7Tx" presStyleLbl="revTx" presStyleIdx="0" presStyleCnt="0" custLinFactNeighborX="14348" custLinFactNeighborY="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40F579-635B-4543-875A-13E18AAD6EE5}" srcId="{9E655469-793D-41E2-9B17-2BAEFC40D769}" destId="{B874139F-CBDB-4209-84BF-DB782C0DC8FD}" srcOrd="4" destOrd="0" parTransId="{08EBFFDC-E7EC-4FBC-B243-E24F5C251E62}" sibTransId="{F94E8676-47AC-4DF0-A661-AAAB33F21F01}"/>
    <dgm:cxn modelId="{860FFBF2-A9F9-4C5F-BFFA-FB6527D31042}" srcId="{9E655469-793D-41E2-9B17-2BAEFC40D769}" destId="{72836FEB-F943-4856-83EB-9FDAAE13D8D1}" srcOrd="5" destOrd="0" parTransId="{43DB1F70-9B9F-4FDC-81DF-228A410E9FC3}" sibTransId="{2D67363F-BAC5-4A50-94AD-18E87AC91E50}"/>
    <dgm:cxn modelId="{DDD964D5-3A8E-4D96-89B4-8489154AC962}" type="presOf" srcId="{DD059B74-EC0F-4461-AE02-59A8D68E7845}" destId="{0DABEE5C-9AC8-40EB-851E-5B098CF2282B}" srcOrd="0" destOrd="0" presId="urn:microsoft.com/office/officeart/2005/8/layout/venn1"/>
    <dgm:cxn modelId="{E3374ADB-8633-490E-928E-4AA439FB4BB7}" srcId="{9E655469-793D-41E2-9B17-2BAEFC40D769}" destId="{DD059B74-EC0F-4461-AE02-59A8D68E7845}" srcOrd="1" destOrd="0" parTransId="{F33EA6C3-6816-443A-8996-22DD02E4A8D6}" sibTransId="{6E9E695A-A63C-4F72-A732-E89E84A115AF}"/>
    <dgm:cxn modelId="{8F8D27F8-8295-466C-BEBC-839B0618DEDD}" type="presOf" srcId="{B874139F-CBDB-4209-84BF-DB782C0DC8FD}" destId="{8DCF7915-A9EF-4195-9D9C-BD9599EC4CD0}" srcOrd="0" destOrd="0" presId="urn:microsoft.com/office/officeart/2005/8/layout/venn1"/>
    <dgm:cxn modelId="{2EEE88E9-6881-4969-861A-885995B2D2EE}" type="presOf" srcId="{C8910C9B-4479-4B75-8F5E-5279D82A7505}" destId="{A3C01B5F-7833-4A0D-9A05-07E94108C634}" srcOrd="0" destOrd="0" presId="urn:microsoft.com/office/officeart/2005/8/layout/venn1"/>
    <dgm:cxn modelId="{DE6A82B6-79A5-46C0-904F-3AC275BDAB77}" srcId="{9E655469-793D-41E2-9B17-2BAEFC40D769}" destId="{C8910C9B-4479-4B75-8F5E-5279D82A7505}" srcOrd="0" destOrd="0" parTransId="{4DAD03AC-5F1F-415E-B1C8-E297C36CEB91}" sibTransId="{F035FC69-C266-427E-B562-2FA3FB84F5F5}"/>
    <dgm:cxn modelId="{124911D3-D7EE-42BB-A22F-C5E8051530F8}" type="presOf" srcId="{CB72356E-A250-4E3A-80F8-38F53346EE2F}" destId="{0DD6F1A4-527D-4A8C-96FF-2B5208B22E69}" srcOrd="0" destOrd="0" presId="urn:microsoft.com/office/officeart/2005/8/layout/venn1"/>
    <dgm:cxn modelId="{70EC7D42-DE1C-402D-AE5B-9FC166895463}" srcId="{9E655469-793D-41E2-9B17-2BAEFC40D769}" destId="{893DCC01-5034-43EA-9A4F-4DD2D7A945CA}" srcOrd="6" destOrd="0" parTransId="{D9773496-C4F5-4C55-AECA-1DE8DB1C2C69}" sibTransId="{FDEF9DBE-6F93-4C86-A5F1-508FFDF3F431}"/>
    <dgm:cxn modelId="{83AEAA17-3D03-426D-9D01-0230AE2F791D}" type="presOf" srcId="{9E655469-793D-41E2-9B17-2BAEFC40D769}" destId="{B71D5462-939F-4E4C-A90A-D95D7B50505E}" srcOrd="0" destOrd="0" presId="urn:microsoft.com/office/officeart/2005/8/layout/venn1"/>
    <dgm:cxn modelId="{437C5601-EE5A-44A3-B57D-603B0C081816}" srcId="{9E655469-793D-41E2-9B17-2BAEFC40D769}" destId="{CB72356E-A250-4E3A-80F8-38F53346EE2F}" srcOrd="3" destOrd="0" parTransId="{7C1D9917-E5A3-45D6-A4E1-4BDADB8E3396}" sibTransId="{ACA7B2FF-069F-40AB-8300-348FD7C90F57}"/>
    <dgm:cxn modelId="{A4AAA003-9A77-4DE1-9220-ACFA9C7CEEB2}" type="presOf" srcId="{9E95A179-B616-4286-9E59-604D5B55638C}" destId="{B47D3FD6-830F-45C8-8FC5-FCF00FAE5CA4}" srcOrd="0" destOrd="0" presId="urn:microsoft.com/office/officeart/2005/8/layout/venn1"/>
    <dgm:cxn modelId="{F680AE7F-2A10-49D4-BF34-1487F4929A2D}" type="presOf" srcId="{72836FEB-F943-4856-83EB-9FDAAE13D8D1}" destId="{A6686262-5840-4ABE-B720-92EECD8C2B19}" srcOrd="0" destOrd="0" presId="urn:microsoft.com/office/officeart/2005/8/layout/venn1"/>
    <dgm:cxn modelId="{B4468110-93AB-4EBD-B3D4-C2F847832E25}" srcId="{9E655469-793D-41E2-9B17-2BAEFC40D769}" destId="{9E95A179-B616-4286-9E59-604D5B55638C}" srcOrd="2" destOrd="0" parTransId="{81193398-F80B-4FFD-A50D-F07E1E3946D3}" sibTransId="{280413EA-24D1-4969-AE65-B8DD22C0E130}"/>
    <dgm:cxn modelId="{4C601F18-55FD-4E6B-A6EE-880B3F773DBD}" type="presOf" srcId="{893DCC01-5034-43EA-9A4F-4DD2D7A945CA}" destId="{6239C152-A826-4E93-A447-BE41232CB860}" srcOrd="0" destOrd="0" presId="urn:microsoft.com/office/officeart/2005/8/layout/venn1"/>
    <dgm:cxn modelId="{E495B7CD-3360-49D6-B663-30B1B271B32B}" type="presParOf" srcId="{B71D5462-939F-4E4C-A90A-D95D7B50505E}" destId="{46F70491-609E-4465-87B8-50B340B6CA41}" srcOrd="0" destOrd="0" presId="urn:microsoft.com/office/officeart/2005/8/layout/venn1"/>
    <dgm:cxn modelId="{C26C9DD9-6448-4C1E-9C2E-F45554D8B452}" type="presParOf" srcId="{B71D5462-939F-4E4C-A90A-D95D7B50505E}" destId="{A3C01B5F-7833-4A0D-9A05-07E94108C634}" srcOrd="1" destOrd="0" presId="urn:microsoft.com/office/officeart/2005/8/layout/venn1"/>
    <dgm:cxn modelId="{23EE171F-BD84-445B-8044-83C63CDE0E0E}" type="presParOf" srcId="{B71D5462-939F-4E4C-A90A-D95D7B50505E}" destId="{4BB2A54B-BE60-4163-A9C3-2E0FF1ABA824}" srcOrd="2" destOrd="0" presId="urn:microsoft.com/office/officeart/2005/8/layout/venn1"/>
    <dgm:cxn modelId="{9654F768-7E9E-4D7F-ACE6-9A1E2806A4F3}" type="presParOf" srcId="{B71D5462-939F-4E4C-A90A-D95D7B50505E}" destId="{0DABEE5C-9AC8-40EB-851E-5B098CF2282B}" srcOrd="3" destOrd="0" presId="urn:microsoft.com/office/officeart/2005/8/layout/venn1"/>
    <dgm:cxn modelId="{D333B2E9-C809-4C9A-A5A8-CAD7327B5865}" type="presParOf" srcId="{B71D5462-939F-4E4C-A90A-D95D7B50505E}" destId="{6D90F533-F120-4E93-AF9A-2F898124ACB6}" srcOrd="4" destOrd="0" presId="urn:microsoft.com/office/officeart/2005/8/layout/venn1"/>
    <dgm:cxn modelId="{F3FBF45F-49F6-4879-A6EC-489CFBE21093}" type="presParOf" srcId="{B71D5462-939F-4E4C-A90A-D95D7B50505E}" destId="{B47D3FD6-830F-45C8-8FC5-FCF00FAE5CA4}" srcOrd="5" destOrd="0" presId="urn:microsoft.com/office/officeart/2005/8/layout/venn1"/>
    <dgm:cxn modelId="{0B5040B0-AC80-4ACC-AD04-F994CC41228F}" type="presParOf" srcId="{B71D5462-939F-4E4C-A90A-D95D7B50505E}" destId="{25AFC477-74C3-44CD-8279-848269245C31}" srcOrd="6" destOrd="0" presId="urn:microsoft.com/office/officeart/2005/8/layout/venn1"/>
    <dgm:cxn modelId="{33997230-B4DA-44F3-BBFC-C3BCE0EF001E}" type="presParOf" srcId="{B71D5462-939F-4E4C-A90A-D95D7B50505E}" destId="{0DD6F1A4-527D-4A8C-96FF-2B5208B22E69}" srcOrd="7" destOrd="0" presId="urn:microsoft.com/office/officeart/2005/8/layout/venn1"/>
    <dgm:cxn modelId="{67619AAA-302E-43B2-8AFF-10BAC429F3B7}" type="presParOf" srcId="{B71D5462-939F-4E4C-A90A-D95D7B50505E}" destId="{8B795F2F-A172-4DFD-A161-A0FB722C8AB5}" srcOrd="8" destOrd="0" presId="urn:microsoft.com/office/officeart/2005/8/layout/venn1"/>
    <dgm:cxn modelId="{ACF41D99-34F0-42CE-8338-767F97133D58}" type="presParOf" srcId="{B71D5462-939F-4E4C-A90A-D95D7B50505E}" destId="{8DCF7915-A9EF-4195-9D9C-BD9599EC4CD0}" srcOrd="9" destOrd="0" presId="urn:microsoft.com/office/officeart/2005/8/layout/venn1"/>
    <dgm:cxn modelId="{0F5A2CFE-A23D-4393-A913-5A99FD54CB5A}" type="presParOf" srcId="{B71D5462-939F-4E4C-A90A-D95D7B50505E}" destId="{08071335-15D8-445E-B126-0FC5B1DB7BD8}" srcOrd="10" destOrd="0" presId="urn:microsoft.com/office/officeart/2005/8/layout/venn1"/>
    <dgm:cxn modelId="{04F99921-C301-490C-94AA-355E14AF949F}" type="presParOf" srcId="{B71D5462-939F-4E4C-A90A-D95D7B50505E}" destId="{A6686262-5840-4ABE-B720-92EECD8C2B19}" srcOrd="11" destOrd="0" presId="urn:microsoft.com/office/officeart/2005/8/layout/venn1"/>
    <dgm:cxn modelId="{671A2CF6-C63E-4B00-B4B8-759CF80B6715}" type="presParOf" srcId="{B71D5462-939F-4E4C-A90A-D95D7B50505E}" destId="{A686BB8C-AC24-4FE4-9065-FE517D09C558}" srcOrd="12" destOrd="0" presId="urn:microsoft.com/office/officeart/2005/8/layout/venn1"/>
    <dgm:cxn modelId="{4BB39120-420F-4CAA-B862-E996397DB59F}" type="presParOf" srcId="{B71D5462-939F-4E4C-A90A-D95D7B50505E}" destId="{6239C152-A826-4E93-A447-BE41232CB860}" srcOrd="1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1BC2E-8E06-4F0D-AAE2-C1861E100A6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1DC7740-BA91-4192-9B57-5947B809D385}">
      <dgm:prSet phldrT="[Texto]" custT="1"/>
      <dgm:spPr/>
      <dgm:t>
        <a:bodyPr/>
        <a:lstStyle/>
        <a:p>
          <a:r>
            <a:rPr lang="es-ES" sz="1400" b="1" dirty="0" smtClean="0"/>
            <a:t>Desarrollar actividades para cubrir las necesidades formativas de los miembros</a:t>
          </a:r>
          <a:endParaRPr lang="es-ES" sz="1400" b="1" dirty="0"/>
        </a:p>
      </dgm:t>
    </dgm:pt>
    <dgm:pt modelId="{DD86BFDD-246A-4C25-89A2-9E7759541D24}" type="parTrans" cxnId="{B4CE4E55-BCC5-4BBD-9DC3-B62AC02136D5}">
      <dgm:prSet/>
      <dgm:spPr/>
      <dgm:t>
        <a:bodyPr/>
        <a:lstStyle/>
        <a:p>
          <a:endParaRPr lang="es-ES" sz="1400"/>
        </a:p>
      </dgm:t>
    </dgm:pt>
    <dgm:pt modelId="{374FD9EB-A891-4091-9CCD-0496A190A716}" type="sibTrans" cxnId="{B4CE4E55-BCC5-4BBD-9DC3-B62AC02136D5}">
      <dgm:prSet/>
      <dgm:spPr/>
      <dgm:t>
        <a:bodyPr/>
        <a:lstStyle/>
        <a:p>
          <a:endParaRPr lang="es-ES" sz="1400"/>
        </a:p>
      </dgm:t>
    </dgm:pt>
    <dgm:pt modelId="{BA61D768-1ABD-4688-B9DC-4F99C5E9A746}">
      <dgm:prSet phldrT="[Texto]" custT="1"/>
      <dgm:spPr/>
      <dgm:t>
        <a:bodyPr/>
        <a:lstStyle/>
        <a:p>
          <a:endParaRPr lang="es-ES" sz="1400" dirty="0"/>
        </a:p>
      </dgm:t>
    </dgm:pt>
    <dgm:pt modelId="{D9821F0B-FD3A-438A-8D8D-54998A2274D3}" type="parTrans" cxnId="{BE164116-E380-46A4-8D03-3CBB318E62BE}">
      <dgm:prSet/>
      <dgm:spPr/>
      <dgm:t>
        <a:bodyPr/>
        <a:lstStyle/>
        <a:p>
          <a:endParaRPr lang="es-ES" sz="1400"/>
        </a:p>
      </dgm:t>
    </dgm:pt>
    <dgm:pt modelId="{E88A47DF-95E8-46B3-AA4D-525DCF653794}" type="sibTrans" cxnId="{BE164116-E380-46A4-8D03-3CBB318E62BE}">
      <dgm:prSet/>
      <dgm:spPr/>
      <dgm:t>
        <a:bodyPr/>
        <a:lstStyle/>
        <a:p>
          <a:endParaRPr lang="es-ES" sz="1400"/>
        </a:p>
      </dgm:t>
    </dgm:pt>
    <dgm:pt modelId="{EDC7C838-2CE4-4911-A207-A072897A85CC}">
      <dgm:prSet phldrT="[Texto]" custT="1"/>
      <dgm:spPr/>
      <dgm:t>
        <a:bodyPr/>
        <a:lstStyle/>
        <a:p>
          <a:r>
            <a:rPr lang="es-ES" sz="1400" b="1" dirty="0" smtClean="0"/>
            <a:t>Crear una plataforma de proyección de los socios a nivel nacional e internacional</a:t>
          </a:r>
          <a:endParaRPr lang="es-ES" sz="1400" b="1" dirty="0"/>
        </a:p>
      </dgm:t>
    </dgm:pt>
    <dgm:pt modelId="{3D003F83-DA22-4EB0-9D20-1DF615DB89E3}" type="parTrans" cxnId="{907C34AE-D91A-41F0-89A8-D4D9133A2F28}">
      <dgm:prSet/>
      <dgm:spPr/>
      <dgm:t>
        <a:bodyPr/>
        <a:lstStyle/>
        <a:p>
          <a:endParaRPr lang="es-ES" sz="1400"/>
        </a:p>
      </dgm:t>
    </dgm:pt>
    <dgm:pt modelId="{4030AFB2-C2DD-40AE-8D3D-690064515709}" type="sibTrans" cxnId="{907C34AE-D91A-41F0-89A8-D4D9133A2F28}">
      <dgm:prSet/>
      <dgm:spPr/>
      <dgm:t>
        <a:bodyPr/>
        <a:lstStyle/>
        <a:p>
          <a:endParaRPr lang="es-ES" sz="1400"/>
        </a:p>
      </dgm:t>
    </dgm:pt>
    <dgm:pt modelId="{1F84E14F-9074-48E1-931E-F0C71E226463}">
      <dgm:prSet phldrT="[Texto]" custT="1"/>
      <dgm:spPr/>
      <dgm:t>
        <a:bodyPr/>
        <a:lstStyle/>
        <a:p>
          <a:endParaRPr lang="es-ES" sz="1400" dirty="0"/>
        </a:p>
      </dgm:t>
    </dgm:pt>
    <dgm:pt modelId="{BCCE2136-B68A-454B-841A-CC905BB0341E}" type="parTrans" cxnId="{5DDC58DD-A768-4EAD-B7F4-FE121139FD07}">
      <dgm:prSet/>
      <dgm:spPr/>
      <dgm:t>
        <a:bodyPr/>
        <a:lstStyle/>
        <a:p>
          <a:endParaRPr lang="es-ES" sz="1400"/>
        </a:p>
      </dgm:t>
    </dgm:pt>
    <dgm:pt modelId="{6D80A78D-C30A-4FFA-B9B4-7D2BF5596117}" type="sibTrans" cxnId="{5DDC58DD-A768-4EAD-B7F4-FE121139FD07}">
      <dgm:prSet/>
      <dgm:spPr/>
      <dgm:t>
        <a:bodyPr/>
        <a:lstStyle/>
        <a:p>
          <a:endParaRPr lang="es-ES" sz="1400"/>
        </a:p>
      </dgm:t>
    </dgm:pt>
    <dgm:pt modelId="{10EB300A-F293-4F7D-AA51-97939766F501}">
      <dgm:prSet custT="1"/>
      <dgm:spPr/>
      <dgm:t>
        <a:bodyPr/>
        <a:lstStyle/>
        <a:p>
          <a:r>
            <a:rPr lang="es-ES" sz="1400" b="1" dirty="0" smtClean="0"/>
            <a:t>Difusión del uso de las Nuevas Tecnologías mediante la participación en proyectos subvencionados</a:t>
          </a:r>
          <a:endParaRPr lang="es-ES" sz="1400" b="1" dirty="0"/>
        </a:p>
      </dgm:t>
    </dgm:pt>
    <dgm:pt modelId="{DAC5368F-01C2-494E-90D6-C3514D9253BA}" type="parTrans" cxnId="{8F304A48-F07F-4287-9421-9756F2E5821D}">
      <dgm:prSet/>
      <dgm:spPr/>
      <dgm:t>
        <a:bodyPr/>
        <a:lstStyle/>
        <a:p>
          <a:endParaRPr lang="es-ES" sz="1400"/>
        </a:p>
      </dgm:t>
    </dgm:pt>
    <dgm:pt modelId="{E5C2470A-C374-4052-B01F-0415700E8034}" type="sibTrans" cxnId="{8F304A48-F07F-4287-9421-9756F2E5821D}">
      <dgm:prSet/>
      <dgm:spPr/>
      <dgm:t>
        <a:bodyPr/>
        <a:lstStyle/>
        <a:p>
          <a:endParaRPr lang="es-ES" sz="1400"/>
        </a:p>
      </dgm:t>
    </dgm:pt>
    <dgm:pt modelId="{F4CDD7FE-6919-4B0D-AB59-FF8BCB9CCBF9}">
      <dgm:prSet custT="1"/>
      <dgm:spPr/>
      <dgm:t>
        <a:bodyPr/>
        <a:lstStyle/>
        <a:p>
          <a:endParaRPr lang="es-ES" sz="1400"/>
        </a:p>
      </dgm:t>
    </dgm:pt>
    <dgm:pt modelId="{084D80A1-89D7-4445-85C3-5802CC6A0134}" type="parTrans" cxnId="{42BAC31C-12B7-4529-B880-AD7F77641FB0}">
      <dgm:prSet/>
      <dgm:spPr/>
      <dgm:t>
        <a:bodyPr/>
        <a:lstStyle/>
        <a:p>
          <a:endParaRPr lang="es-ES" sz="1400"/>
        </a:p>
      </dgm:t>
    </dgm:pt>
    <dgm:pt modelId="{77E83440-D69D-4BB5-B4FB-1B71A28E61E8}" type="sibTrans" cxnId="{42BAC31C-12B7-4529-B880-AD7F77641FB0}">
      <dgm:prSet/>
      <dgm:spPr/>
      <dgm:t>
        <a:bodyPr/>
        <a:lstStyle/>
        <a:p>
          <a:endParaRPr lang="es-ES" sz="1400"/>
        </a:p>
      </dgm:t>
    </dgm:pt>
    <dgm:pt modelId="{E86A3BB1-DE36-473F-B863-7182D327EE21}">
      <dgm:prSet custT="1"/>
      <dgm:spPr/>
      <dgm:t>
        <a:bodyPr/>
        <a:lstStyle/>
        <a:p>
          <a:r>
            <a:rPr lang="es-ES" sz="1400" b="1" dirty="0" smtClean="0"/>
            <a:t>Representación institucional del clúster: interlocución con administraciones públicas, otras instituciones y asociaciones similares</a:t>
          </a:r>
          <a:endParaRPr lang="es-ES" sz="1400" b="1" dirty="0"/>
        </a:p>
      </dgm:t>
    </dgm:pt>
    <dgm:pt modelId="{E95E5CA9-08B6-42C7-BA64-8191C95377FC}" type="parTrans" cxnId="{E58A5B90-4217-4397-838C-FACEC50960CE}">
      <dgm:prSet/>
      <dgm:spPr/>
      <dgm:t>
        <a:bodyPr/>
        <a:lstStyle/>
        <a:p>
          <a:endParaRPr lang="es-ES" sz="1400"/>
        </a:p>
      </dgm:t>
    </dgm:pt>
    <dgm:pt modelId="{7553F831-61BC-4B8E-A342-6A11F8E437B3}" type="sibTrans" cxnId="{E58A5B90-4217-4397-838C-FACEC50960CE}">
      <dgm:prSet/>
      <dgm:spPr/>
      <dgm:t>
        <a:bodyPr/>
        <a:lstStyle/>
        <a:p>
          <a:endParaRPr lang="es-ES" sz="1400"/>
        </a:p>
      </dgm:t>
    </dgm:pt>
    <dgm:pt modelId="{BFFF2B27-3C9F-4143-9B0B-E4AE4039C2B7}">
      <dgm:prSet custT="1"/>
      <dgm:spPr/>
      <dgm:t>
        <a:bodyPr/>
        <a:lstStyle/>
        <a:p>
          <a:endParaRPr lang="es-ES" sz="1400"/>
        </a:p>
      </dgm:t>
    </dgm:pt>
    <dgm:pt modelId="{9F3AB10D-13FE-4CE8-B2FF-8CDFF036DE81}" type="parTrans" cxnId="{6F5F8FF2-CF65-4DED-9C33-25AFB43DF4B6}">
      <dgm:prSet/>
      <dgm:spPr/>
      <dgm:t>
        <a:bodyPr/>
        <a:lstStyle/>
        <a:p>
          <a:endParaRPr lang="es-ES" sz="1400"/>
        </a:p>
      </dgm:t>
    </dgm:pt>
    <dgm:pt modelId="{B17F5A41-8AFB-4CE0-9CF8-1A527310756C}" type="sibTrans" cxnId="{6F5F8FF2-CF65-4DED-9C33-25AFB43DF4B6}">
      <dgm:prSet/>
      <dgm:spPr/>
      <dgm:t>
        <a:bodyPr/>
        <a:lstStyle/>
        <a:p>
          <a:endParaRPr lang="es-ES" sz="1400"/>
        </a:p>
      </dgm:t>
    </dgm:pt>
    <dgm:pt modelId="{B3315204-06DA-480C-87B7-45CF3B9B0672}">
      <dgm:prSet custT="1"/>
      <dgm:spPr/>
      <dgm:t>
        <a:bodyPr/>
        <a:lstStyle/>
        <a:p>
          <a:r>
            <a:rPr lang="es-ES" sz="1400" b="1" dirty="0" smtClean="0"/>
            <a:t>Fomentar la </a:t>
          </a:r>
          <a:r>
            <a:rPr lang="es-ES" sz="1400" b="1" dirty="0" err="1" smtClean="0"/>
            <a:t>I+D+i</a:t>
          </a:r>
          <a:r>
            <a:rPr lang="es-ES" sz="1400" b="1" dirty="0" smtClean="0"/>
            <a:t> entre los operadores y los asociados</a:t>
          </a:r>
          <a:endParaRPr lang="es-ES" sz="1400" b="1" dirty="0"/>
        </a:p>
      </dgm:t>
    </dgm:pt>
    <dgm:pt modelId="{86CAA524-0C03-47B9-B6CE-1FEA39C43F8B}" type="parTrans" cxnId="{7EF50498-E628-46FD-A0A6-A13D40BD0755}">
      <dgm:prSet/>
      <dgm:spPr/>
      <dgm:t>
        <a:bodyPr/>
        <a:lstStyle/>
        <a:p>
          <a:endParaRPr lang="es-ES" sz="1400"/>
        </a:p>
      </dgm:t>
    </dgm:pt>
    <dgm:pt modelId="{92A52559-AA51-47B2-BB9A-E3B0DD5FA40F}" type="sibTrans" cxnId="{7EF50498-E628-46FD-A0A6-A13D40BD0755}">
      <dgm:prSet/>
      <dgm:spPr/>
      <dgm:t>
        <a:bodyPr/>
        <a:lstStyle/>
        <a:p>
          <a:endParaRPr lang="es-ES" sz="1400"/>
        </a:p>
      </dgm:t>
    </dgm:pt>
    <dgm:pt modelId="{3F6D33AA-D193-4CD2-8BF1-1A3D3236EAC6}">
      <dgm:prSet custT="1"/>
      <dgm:spPr/>
      <dgm:t>
        <a:bodyPr/>
        <a:lstStyle/>
        <a:p>
          <a:endParaRPr lang="es-ES" sz="1400" dirty="0"/>
        </a:p>
      </dgm:t>
    </dgm:pt>
    <dgm:pt modelId="{79C523D8-C2A0-4C44-9B06-83B2EBBC4C4E}" type="parTrans" cxnId="{05306032-67BD-4956-82DB-38FFDD5B8FA2}">
      <dgm:prSet/>
      <dgm:spPr/>
      <dgm:t>
        <a:bodyPr/>
        <a:lstStyle/>
        <a:p>
          <a:endParaRPr lang="es-ES" sz="1400"/>
        </a:p>
      </dgm:t>
    </dgm:pt>
    <dgm:pt modelId="{21D551A8-B02D-4491-9105-69BA82514FE3}" type="sibTrans" cxnId="{05306032-67BD-4956-82DB-38FFDD5B8FA2}">
      <dgm:prSet/>
      <dgm:spPr/>
      <dgm:t>
        <a:bodyPr/>
        <a:lstStyle/>
        <a:p>
          <a:endParaRPr lang="es-ES" sz="1400"/>
        </a:p>
      </dgm:t>
    </dgm:pt>
    <dgm:pt modelId="{9D35D3C9-CF69-41BE-838D-0F21EA4B1BE6}">
      <dgm:prSet custT="1"/>
      <dgm:spPr/>
      <dgm:t>
        <a:bodyPr/>
        <a:lstStyle/>
        <a:p>
          <a:r>
            <a:rPr lang="es-ES" sz="1400" b="1" dirty="0" smtClean="0"/>
            <a:t>Promocionar actividades comerciales conjuntas del clúster </a:t>
          </a:r>
          <a:endParaRPr lang="es-ES" sz="1400" b="1" dirty="0"/>
        </a:p>
      </dgm:t>
    </dgm:pt>
    <dgm:pt modelId="{4470F5C5-C382-4349-A992-38E4D11BB47E}" type="parTrans" cxnId="{B2396FC3-FA16-4F25-86F3-A1FA98C0C53B}">
      <dgm:prSet/>
      <dgm:spPr/>
      <dgm:t>
        <a:bodyPr/>
        <a:lstStyle/>
        <a:p>
          <a:endParaRPr lang="es-ES" sz="1400"/>
        </a:p>
      </dgm:t>
    </dgm:pt>
    <dgm:pt modelId="{ABD74A7A-0C38-4905-9659-5CEC5F721FDA}" type="sibTrans" cxnId="{B2396FC3-FA16-4F25-86F3-A1FA98C0C53B}">
      <dgm:prSet/>
      <dgm:spPr/>
      <dgm:t>
        <a:bodyPr/>
        <a:lstStyle/>
        <a:p>
          <a:endParaRPr lang="es-ES" sz="1400"/>
        </a:p>
      </dgm:t>
    </dgm:pt>
    <dgm:pt modelId="{9E6B857F-90C7-489A-B41F-6A76EA707625}">
      <dgm:prSet custT="1"/>
      <dgm:spPr/>
      <dgm:t>
        <a:bodyPr/>
        <a:lstStyle/>
        <a:p>
          <a:endParaRPr lang="es-ES" sz="1400"/>
        </a:p>
      </dgm:t>
    </dgm:pt>
    <dgm:pt modelId="{A7755158-6966-4E0D-86A5-D735B85ECFA0}" type="parTrans" cxnId="{489CD4B1-405F-4B53-930F-F165A75D2101}">
      <dgm:prSet/>
      <dgm:spPr/>
      <dgm:t>
        <a:bodyPr/>
        <a:lstStyle/>
        <a:p>
          <a:endParaRPr lang="es-ES" sz="1400"/>
        </a:p>
      </dgm:t>
    </dgm:pt>
    <dgm:pt modelId="{BB9B2EC9-339F-4E05-925E-7967966DD46B}" type="sibTrans" cxnId="{489CD4B1-405F-4B53-930F-F165A75D2101}">
      <dgm:prSet/>
      <dgm:spPr/>
      <dgm:t>
        <a:bodyPr/>
        <a:lstStyle/>
        <a:p>
          <a:endParaRPr lang="es-ES" sz="1400"/>
        </a:p>
      </dgm:t>
    </dgm:pt>
    <dgm:pt modelId="{BFCDB60D-36C2-4D16-813F-788882E623D4}">
      <dgm:prSet custT="1"/>
      <dgm:spPr/>
      <dgm:t>
        <a:bodyPr/>
        <a:lstStyle/>
        <a:p>
          <a:r>
            <a:rPr lang="es-ES" sz="1400" b="1" dirty="0" smtClean="0"/>
            <a:t>Fomentar la colaboración entre los diferentes agentes del mundo del ferrocarril</a:t>
          </a:r>
          <a:endParaRPr lang="es-ES" sz="1400" b="1" dirty="0"/>
        </a:p>
      </dgm:t>
    </dgm:pt>
    <dgm:pt modelId="{C5F408A0-7C17-4ECA-8A8A-D07FB07CD830}" type="parTrans" cxnId="{9BA3EE88-035E-48B1-9F00-EEF54936AE57}">
      <dgm:prSet/>
      <dgm:spPr/>
      <dgm:t>
        <a:bodyPr/>
        <a:lstStyle/>
        <a:p>
          <a:endParaRPr lang="es-ES" sz="1400"/>
        </a:p>
      </dgm:t>
    </dgm:pt>
    <dgm:pt modelId="{3CD9C88A-91A0-4783-852D-0C1278144B09}" type="sibTrans" cxnId="{9BA3EE88-035E-48B1-9F00-EEF54936AE57}">
      <dgm:prSet/>
      <dgm:spPr/>
      <dgm:t>
        <a:bodyPr/>
        <a:lstStyle/>
        <a:p>
          <a:endParaRPr lang="es-ES" sz="1400"/>
        </a:p>
      </dgm:t>
    </dgm:pt>
    <dgm:pt modelId="{F9506D03-68D0-407A-BDD9-ABF24A7EBA54}" type="pres">
      <dgm:prSet presAssocID="{96B1BC2E-8E06-4F0D-AAE2-C1861E100A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D4C380-FA54-449F-9AFF-1F7069358B46}" type="pres">
      <dgm:prSet presAssocID="{61DC7740-BA91-4192-9B57-5947B809D38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19F7C-B727-4040-BAFA-566E4C55A823}" type="pres">
      <dgm:prSet presAssocID="{61DC7740-BA91-4192-9B57-5947B809D385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6038B-8218-4508-B848-62DC16D7FF61}" type="pres">
      <dgm:prSet presAssocID="{EDC7C838-2CE4-4911-A207-A072897A85C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AF6EF-7D1C-4072-9464-B82DFA11ED40}" type="pres">
      <dgm:prSet presAssocID="{EDC7C838-2CE4-4911-A207-A072897A85CC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7CAA4D-C822-483F-BAC8-D89DDE789895}" type="pres">
      <dgm:prSet presAssocID="{10EB300A-F293-4F7D-AA51-97939766F50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E6DEE-C631-4D05-B3B4-E737FDF7F9F4}" type="pres">
      <dgm:prSet presAssocID="{10EB300A-F293-4F7D-AA51-97939766F501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6B4F8-20AA-4AE3-A797-2F7FDF105470}" type="pres">
      <dgm:prSet presAssocID="{E86A3BB1-DE36-473F-B863-7182D327EE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2CDA9-AD91-481E-938F-EAB595C6642B}" type="pres">
      <dgm:prSet presAssocID="{E86A3BB1-DE36-473F-B863-7182D327EE21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C67DE8-AB8A-4960-BEDD-E5868061FD98}" type="pres">
      <dgm:prSet presAssocID="{B3315204-06DA-480C-87B7-45CF3B9B067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2450B-4A05-4A02-A35A-4A91B14088DF}" type="pres">
      <dgm:prSet presAssocID="{B3315204-06DA-480C-87B7-45CF3B9B0672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413B1A-A235-4D0A-ABEB-DAEC6561A48C}" type="pres">
      <dgm:prSet presAssocID="{9D35D3C9-CF69-41BE-838D-0F21EA4B1BE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609520-EB0F-4486-ACA2-6F02A9492D39}" type="pres">
      <dgm:prSet presAssocID="{9D35D3C9-CF69-41BE-838D-0F21EA4B1BE6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CCDF08-5E27-495A-A9AC-12CFCC68CF71}" type="pres">
      <dgm:prSet presAssocID="{BFCDB60D-36C2-4D16-813F-788882E623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A3EE88-035E-48B1-9F00-EEF54936AE57}" srcId="{96B1BC2E-8E06-4F0D-AAE2-C1861E100A62}" destId="{BFCDB60D-36C2-4D16-813F-788882E623D4}" srcOrd="6" destOrd="0" parTransId="{C5F408A0-7C17-4ECA-8A8A-D07FB07CD830}" sibTransId="{3CD9C88A-91A0-4783-852D-0C1278144B09}"/>
    <dgm:cxn modelId="{A7238522-251D-431D-87A2-C642601BC9D2}" type="presOf" srcId="{BFCDB60D-36C2-4D16-813F-788882E623D4}" destId="{83CCDF08-5E27-495A-A9AC-12CFCC68CF71}" srcOrd="0" destOrd="0" presId="urn:microsoft.com/office/officeart/2005/8/layout/vList2"/>
    <dgm:cxn modelId="{29C7AF86-A18C-44B2-8424-BC5218F75278}" type="presOf" srcId="{9D35D3C9-CF69-41BE-838D-0F21EA4B1BE6}" destId="{C5413B1A-A235-4D0A-ABEB-DAEC6561A48C}" srcOrd="0" destOrd="0" presId="urn:microsoft.com/office/officeart/2005/8/layout/vList2"/>
    <dgm:cxn modelId="{9E47BC10-A3F1-4D09-9CB9-2DC884CEB0FF}" type="presOf" srcId="{EDC7C838-2CE4-4911-A207-A072897A85CC}" destId="{16A6038B-8218-4508-B848-62DC16D7FF61}" srcOrd="0" destOrd="0" presId="urn:microsoft.com/office/officeart/2005/8/layout/vList2"/>
    <dgm:cxn modelId="{28340B06-F60B-442C-B912-705AD86E60E5}" type="presOf" srcId="{3F6D33AA-D193-4CD2-8BF1-1A3D3236EAC6}" destId="{7352450B-4A05-4A02-A35A-4A91B14088DF}" srcOrd="0" destOrd="0" presId="urn:microsoft.com/office/officeart/2005/8/layout/vList2"/>
    <dgm:cxn modelId="{420078C2-83D3-4E1B-A8F9-67897887DB03}" type="presOf" srcId="{F4CDD7FE-6919-4B0D-AB59-FF8BCB9CCBF9}" destId="{F4DE6DEE-C631-4D05-B3B4-E737FDF7F9F4}" srcOrd="0" destOrd="0" presId="urn:microsoft.com/office/officeart/2005/8/layout/vList2"/>
    <dgm:cxn modelId="{36FD4047-9370-40DB-A957-5330CAB2FE04}" type="presOf" srcId="{B3315204-06DA-480C-87B7-45CF3B9B0672}" destId="{2FC67DE8-AB8A-4960-BEDD-E5868061FD98}" srcOrd="0" destOrd="0" presId="urn:microsoft.com/office/officeart/2005/8/layout/vList2"/>
    <dgm:cxn modelId="{489CD4B1-405F-4B53-930F-F165A75D2101}" srcId="{9D35D3C9-CF69-41BE-838D-0F21EA4B1BE6}" destId="{9E6B857F-90C7-489A-B41F-6A76EA707625}" srcOrd="0" destOrd="0" parTransId="{A7755158-6966-4E0D-86A5-D735B85ECFA0}" sibTransId="{BB9B2EC9-339F-4E05-925E-7967966DD46B}"/>
    <dgm:cxn modelId="{E0D9DC98-CA00-4EC5-AD2C-4259C4C3B467}" type="presOf" srcId="{1F84E14F-9074-48E1-931E-F0C71E226463}" destId="{482AF6EF-7D1C-4072-9464-B82DFA11ED40}" srcOrd="0" destOrd="0" presId="urn:microsoft.com/office/officeart/2005/8/layout/vList2"/>
    <dgm:cxn modelId="{BE164116-E380-46A4-8D03-3CBB318E62BE}" srcId="{61DC7740-BA91-4192-9B57-5947B809D385}" destId="{BA61D768-1ABD-4688-B9DC-4F99C5E9A746}" srcOrd="0" destOrd="0" parTransId="{D9821F0B-FD3A-438A-8D8D-54998A2274D3}" sibTransId="{E88A47DF-95E8-46B3-AA4D-525DCF653794}"/>
    <dgm:cxn modelId="{B4CE4E55-BCC5-4BBD-9DC3-B62AC02136D5}" srcId="{96B1BC2E-8E06-4F0D-AAE2-C1861E100A62}" destId="{61DC7740-BA91-4192-9B57-5947B809D385}" srcOrd="0" destOrd="0" parTransId="{DD86BFDD-246A-4C25-89A2-9E7759541D24}" sibTransId="{374FD9EB-A891-4091-9CCD-0496A190A716}"/>
    <dgm:cxn modelId="{5DDC58DD-A768-4EAD-B7F4-FE121139FD07}" srcId="{EDC7C838-2CE4-4911-A207-A072897A85CC}" destId="{1F84E14F-9074-48E1-931E-F0C71E226463}" srcOrd="0" destOrd="0" parTransId="{BCCE2136-B68A-454B-841A-CC905BB0341E}" sibTransId="{6D80A78D-C30A-4FFA-B9B4-7D2BF5596117}"/>
    <dgm:cxn modelId="{7BC8D20E-B641-4916-B198-4207646FF726}" type="presOf" srcId="{9E6B857F-90C7-489A-B41F-6A76EA707625}" destId="{71609520-EB0F-4486-ACA2-6F02A9492D39}" srcOrd="0" destOrd="0" presId="urn:microsoft.com/office/officeart/2005/8/layout/vList2"/>
    <dgm:cxn modelId="{6F5F8FF2-CF65-4DED-9C33-25AFB43DF4B6}" srcId="{E86A3BB1-DE36-473F-B863-7182D327EE21}" destId="{BFFF2B27-3C9F-4143-9B0B-E4AE4039C2B7}" srcOrd="0" destOrd="0" parTransId="{9F3AB10D-13FE-4CE8-B2FF-8CDFF036DE81}" sibTransId="{B17F5A41-8AFB-4CE0-9CF8-1A527310756C}"/>
    <dgm:cxn modelId="{7C0E12E9-E362-42F2-95EC-968BBBB90D37}" type="presOf" srcId="{BA61D768-1ABD-4688-B9DC-4F99C5E9A746}" destId="{DC319F7C-B727-4040-BAFA-566E4C55A823}" srcOrd="0" destOrd="0" presId="urn:microsoft.com/office/officeart/2005/8/layout/vList2"/>
    <dgm:cxn modelId="{FA986F07-17A4-461D-8EB9-0E8884B6E160}" type="presOf" srcId="{96B1BC2E-8E06-4F0D-AAE2-C1861E100A62}" destId="{F9506D03-68D0-407A-BDD9-ABF24A7EBA54}" srcOrd="0" destOrd="0" presId="urn:microsoft.com/office/officeart/2005/8/layout/vList2"/>
    <dgm:cxn modelId="{8F304A48-F07F-4287-9421-9756F2E5821D}" srcId="{96B1BC2E-8E06-4F0D-AAE2-C1861E100A62}" destId="{10EB300A-F293-4F7D-AA51-97939766F501}" srcOrd="2" destOrd="0" parTransId="{DAC5368F-01C2-494E-90D6-C3514D9253BA}" sibTransId="{E5C2470A-C374-4052-B01F-0415700E8034}"/>
    <dgm:cxn modelId="{907C34AE-D91A-41F0-89A8-D4D9133A2F28}" srcId="{96B1BC2E-8E06-4F0D-AAE2-C1861E100A62}" destId="{EDC7C838-2CE4-4911-A207-A072897A85CC}" srcOrd="1" destOrd="0" parTransId="{3D003F83-DA22-4EB0-9D20-1DF615DB89E3}" sibTransId="{4030AFB2-C2DD-40AE-8D3D-690064515709}"/>
    <dgm:cxn modelId="{7FF7ABA5-61BC-4C51-8D24-5B9D81773A82}" type="presOf" srcId="{BFFF2B27-3C9F-4143-9B0B-E4AE4039C2B7}" destId="{7CE2CDA9-AD91-481E-938F-EAB595C6642B}" srcOrd="0" destOrd="0" presId="urn:microsoft.com/office/officeart/2005/8/layout/vList2"/>
    <dgm:cxn modelId="{7EF50498-E628-46FD-A0A6-A13D40BD0755}" srcId="{96B1BC2E-8E06-4F0D-AAE2-C1861E100A62}" destId="{B3315204-06DA-480C-87B7-45CF3B9B0672}" srcOrd="4" destOrd="0" parTransId="{86CAA524-0C03-47B9-B6CE-1FEA39C43F8B}" sibTransId="{92A52559-AA51-47B2-BB9A-E3B0DD5FA40F}"/>
    <dgm:cxn modelId="{E58A5B90-4217-4397-838C-FACEC50960CE}" srcId="{96B1BC2E-8E06-4F0D-AAE2-C1861E100A62}" destId="{E86A3BB1-DE36-473F-B863-7182D327EE21}" srcOrd="3" destOrd="0" parTransId="{E95E5CA9-08B6-42C7-BA64-8191C95377FC}" sibTransId="{7553F831-61BC-4B8E-A342-6A11F8E437B3}"/>
    <dgm:cxn modelId="{8D0C0416-DD3F-48B7-8BA7-4DC1A86CDD51}" type="presOf" srcId="{E86A3BB1-DE36-473F-B863-7182D327EE21}" destId="{1506B4F8-20AA-4AE3-A797-2F7FDF105470}" srcOrd="0" destOrd="0" presId="urn:microsoft.com/office/officeart/2005/8/layout/vList2"/>
    <dgm:cxn modelId="{42BAC31C-12B7-4529-B880-AD7F77641FB0}" srcId="{10EB300A-F293-4F7D-AA51-97939766F501}" destId="{F4CDD7FE-6919-4B0D-AB59-FF8BCB9CCBF9}" srcOrd="0" destOrd="0" parTransId="{084D80A1-89D7-4445-85C3-5802CC6A0134}" sibTransId="{77E83440-D69D-4BB5-B4FB-1B71A28E61E8}"/>
    <dgm:cxn modelId="{05306032-67BD-4956-82DB-38FFDD5B8FA2}" srcId="{B3315204-06DA-480C-87B7-45CF3B9B0672}" destId="{3F6D33AA-D193-4CD2-8BF1-1A3D3236EAC6}" srcOrd="0" destOrd="0" parTransId="{79C523D8-C2A0-4C44-9B06-83B2EBBC4C4E}" sibTransId="{21D551A8-B02D-4491-9105-69BA82514FE3}"/>
    <dgm:cxn modelId="{B08FA209-7840-4F6A-B04D-077D4BE7F7D6}" type="presOf" srcId="{61DC7740-BA91-4192-9B57-5947B809D385}" destId="{FED4C380-FA54-449F-9AFF-1F7069358B46}" srcOrd="0" destOrd="0" presId="urn:microsoft.com/office/officeart/2005/8/layout/vList2"/>
    <dgm:cxn modelId="{B2396FC3-FA16-4F25-86F3-A1FA98C0C53B}" srcId="{96B1BC2E-8E06-4F0D-AAE2-C1861E100A62}" destId="{9D35D3C9-CF69-41BE-838D-0F21EA4B1BE6}" srcOrd="5" destOrd="0" parTransId="{4470F5C5-C382-4349-A992-38E4D11BB47E}" sibTransId="{ABD74A7A-0C38-4905-9659-5CEC5F721FDA}"/>
    <dgm:cxn modelId="{6E3E12C2-CC10-4BEE-9CBF-E66EB4A84948}" type="presOf" srcId="{10EB300A-F293-4F7D-AA51-97939766F501}" destId="{377CAA4D-C822-483F-BAC8-D89DDE789895}" srcOrd="0" destOrd="0" presId="urn:microsoft.com/office/officeart/2005/8/layout/vList2"/>
    <dgm:cxn modelId="{06FE8FCA-0BE8-46D2-8C42-E250E81717BE}" type="presParOf" srcId="{F9506D03-68D0-407A-BDD9-ABF24A7EBA54}" destId="{FED4C380-FA54-449F-9AFF-1F7069358B46}" srcOrd="0" destOrd="0" presId="urn:microsoft.com/office/officeart/2005/8/layout/vList2"/>
    <dgm:cxn modelId="{CA1BDE68-C3BC-4161-AC1F-6370230F6CBD}" type="presParOf" srcId="{F9506D03-68D0-407A-BDD9-ABF24A7EBA54}" destId="{DC319F7C-B727-4040-BAFA-566E4C55A823}" srcOrd="1" destOrd="0" presId="urn:microsoft.com/office/officeart/2005/8/layout/vList2"/>
    <dgm:cxn modelId="{7694A964-9E82-42DB-B8A4-022F43AAB26C}" type="presParOf" srcId="{F9506D03-68D0-407A-BDD9-ABF24A7EBA54}" destId="{16A6038B-8218-4508-B848-62DC16D7FF61}" srcOrd="2" destOrd="0" presId="urn:microsoft.com/office/officeart/2005/8/layout/vList2"/>
    <dgm:cxn modelId="{8B4126A2-12B2-42F8-813C-51489C53E3F7}" type="presParOf" srcId="{F9506D03-68D0-407A-BDD9-ABF24A7EBA54}" destId="{482AF6EF-7D1C-4072-9464-B82DFA11ED40}" srcOrd="3" destOrd="0" presId="urn:microsoft.com/office/officeart/2005/8/layout/vList2"/>
    <dgm:cxn modelId="{2B0CC47D-2DEE-4394-947B-15822337E34F}" type="presParOf" srcId="{F9506D03-68D0-407A-BDD9-ABF24A7EBA54}" destId="{377CAA4D-C822-483F-BAC8-D89DDE789895}" srcOrd="4" destOrd="0" presId="urn:microsoft.com/office/officeart/2005/8/layout/vList2"/>
    <dgm:cxn modelId="{B484C7A7-56CF-4B52-AE52-94CB51CDE61E}" type="presParOf" srcId="{F9506D03-68D0-407A-BDD9-ABF24A7EBA54}" destId="{F4DE6DEE-C631-4D05-B3B4-E737FDF7F9F4}" srcOrd="5" destOrd="0" presId="urn:microsoft.com/office/officeart/2005/8/layout/vList2"/>
    <dgm:cxn modelId="{256EC191-61CD-4E2F-B5A3-DCFFE3324D84}" type="presParOf" srcId="{F9506D03-68D0-407A-BDD9-ABF24A7EBA54}" destId="{1506B4F8-20AA-4AE3-A797-2F7FDF105470}" srcOrd="6" destOrd="0" presId="urn:microsoft.com/office/officeart/2005/8/layout/vList2"/>
    <dgm:cxn modelId="{0207F394-9735-4059-A569-12ADBF15D8AA}" type="presParOf" srcId="{F9506D03-68D0-407A-BDD9-ABF24A7EBA54}" destId="{7CE2CDA9-AD91-481E-938F-EAB595C6642B}" srcOrd="7" destOrd="0" presId="urn:microsoft.com/office/officeart/2005/8/layout/vList2"/>
    <dgm:cxn modelId="{B20AE855-698E-4DC4-B561-01EA021C1AF1}" type="presParOf" srcId="{F9506D03-68D0-407A-BDD9-ABF24A7EBA54}" destId="{2FC67DE8-AB8A-4960-BEDD-E5868061FD98}" srcOrd="8" destOrd="0" presId="urn:microsoft.com/office/officeart/2005/8/layout/vList2"/>
    <dgm:cxn modelId="{1E93C09B-1F43-4EFF-96A2-7FB0EC1009F1}" type="presParOf" srcId="{F9506D03-68D0-407A-BDD9-ABF24A7EBA54}" destId="{7352450B-4A05-4A02-A35A-4A91B14088DF}" srcOrd="9" destOrd="0" presId="urn:microsoft.com/office/officeart/2005/8/layout/vList2"/>
    <dgm:cxn modelId="{A03A33B4-BE02-46E4-B7DA-B2E98E0A9328}" type="presParOf" srcId="{F9506D03-68D0-407A-BDD9-ABF24A7EBA54}" destId="{C5413B1A-A235-4D0A-ABEB-DAEC6561A48C}" srcOrd="10" destOrd="0" presId="urn:microsoft.com/office/officeart/2005/8/layout/vList2"/>
    <dgm:cxn modelId="{460642AD-686B-49FD-B33A-EED4816399D6}" type="presParOf" srcId="{F9506D03-68D0-407A-BDD9-ABF24A7EBA54}" destId="{71609520-EB0F-4486-ACA2-6F02A9492D39}" srcOrd="11" destOrd="0" presId="urn:microsoft.com/office/officeart/2005/8/layout/vList2"/>
    <dgm:cxn modelId="{7F448D7B-0D8C-4B87-95F2-2928A64D9FAF}" type="presParOf" srcId="{F9506D03-68D0-407A-BDD9-ABF24A7EBA54}" destId="{83CCDF08-5E27-495A-A9AC-12CFCC68CF71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E16BA-674A-406F-BA15-69391001D66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F574E8-66EB-41F7-AE70-82A0365507CF}">
      <dgm:prSet phldrT="[Texto]" custT="1"/>
      <dgm:spPr/>
      <dgm:t>
        <a:bodyPr/>
        <a:lstStyle/>
        <a:p>
          <a:r>
            <a:rPr lang="es-ES" sz="2000" dirty="0" smtClean="0"/>
            <a:t>Presidente</a:t>
          </a:r>
          <a:endParaRPr lang="es-ES" sz="2000" dirty="0"/>
        </a:p>
      </dgm:t>
    </dgm:pt>
    <dgm:pt modelId="{1794099E-A87A-40DC-9E8D-A88A45BB44B6}" type="parTrans" cxnId="{522711E8-C611-4D01-9D26-20846A82F8E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9E09EFD8-1567-495C-B802-E9C19B027D8C}" type="sibTrans" cxnId="{522711E8-C611-4D01-9D26-20846A82F8EE}">
      <dgm:prSet/>
      <dgm:spPr/>
      <dgm:t>
        <a:bodyPr/>
        <a:lstStyle/>
        <a:p>
          <a:endParaRPr lang="es-ES"/>
        </a:p>
      </dgm:t>
    </dgm:pt>
    <dgm:pt modelId="{820A703C-583A-443F-8750-DA0ACD01E1AC}" type="asst">
      <dgm:prSet phldrT="[Texto]" custT="1"/>
      <dgm:spPr/>
      <dgm:t>
        <a:bodyPr/>
        <a:lstStyle/>
        <a:p>
          <a:r>
            <a:rPr lang="es-ES" sz="2000" dirty="0" smtClean="0"/>
            <a:t>Gerente</a:t>
          </a:r>
          <a:endParaRPr lang="es-ES" sz="2000" dirty="0"/>
        </a:p>
      </dgm:t>
    </dgm:pt>
    <dgm:pt modelId="{E7AE3F44-3D1B-461B-9041-21E05B91BEA5}" type="parTrans" cxnId="{94A53144-845A-42A8-A139-0830D0F56303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CDFF3D13-00A3-4E97-AB05-05FC3DB11C32}" type="sibTrans" cxnId="{94A53144-845A-42A8-A139-0830D0F56303}">
      <dgm:prSet/>
      <dgm:spPr/>
      <dgm:t>
        <a:bodyPr/>
        <a:lstStyle/>
        <a:p>
          <a:endParaRPr lang="es-ES"/>
        </a:p>
      </dgm:t>
    </dgm:pt>
    <dgm:pt modelId="{3CA83163-44E9-4E53-B3BB-FAC9AE871A4E}">
      <dgm:prSet phldrT="[Texto]" custT="1"/>
      <dgm:spPr/>
      <dgm:t>
        <a:bodyPr/>
        <a:lstStyle/>
        <a:p>
          <a:r>
            <a:rPr lang="es-ES" sz="2000" dirty="0" smtClean="0"/>
            <a:t>Junta Directiva</a:t>
          </a:r>
          <a:endParaRPr lang="es-ES" sz="2000" dirty="0"/>
        </a:p>
      </dgm:t>
    </dgm:pt>
    <dgm:pt modelId="{75B88B63-A028-4DBE-9A99-90C535497F76}" type="parTrans" cxnId="{CF8B6977-4483-400F-ADCC-F74114C7D8D0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B1F7CAC1-9B21-4463-BC27-3CDE273546DD}" type="sibTrans" cxnId="{CF8B6977-4483-400F-ADCC-F74114C7D8D0}">
      <dgm:prSet/>
      <dgm:spPr/>
      <dgm:t>
        <a:bodyPr/>
        <a:lstStyle/>
        <a:p>
          <a:endParaRPr lang="es-ES"/>
        </a:p>
      </dgm:t>
    </dgm:pt>
    <dgm:pt modelId="{8432EC80-B386-421D-9C82-BB75CDF92509}">
      <dgm:prSet custT="1"/>
      <dgm:spPr/>
      <dgm:t>
        <a:bodyPr/>
        <a:lstStyle/>
        <a:p>
          <a:r>
            <a:rPr lang="es-ES" sz="1500" dirty="0" smtClean="0"/>
            <a:t>Comisión de Desarrollo de Negocio</a:t>
          </a:r>
          <a:endParaRPr lang="es-ES" sz="1500" dirty="0"/>
        </a:p>
      </dgm:t>
    </dgm:pt>
    <dgm:pt modelId="{4518C0CC-8C41-470C-83B6-DF11A9C398D8}" type="sibTrans" cxnId="{F26BB996-CC03-438E-956F-71AAF13BE58E}">
      <dgm:prSet/>
      <dgm:spPr/>
      <dgm:t>
        <a:bodyPr/>
        <a:lstStyle/>
        <a:p>
          <a:endParaRPr lang="es-ES"/>
        </a:p>
      </dgm:t>
    </dgm:pt>
    <dgm:pt modelId="{0002E519-4D9D-4ACA-A90D-4DBF7B672E84}" type="parTrans" cxnId="{F26BB996-CC03-438E-956F-71AAF13BE58E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94ED06C1-9288-4DDF-8BE3-1C91C0AF0FFB}">
      <dgm:prSet custT="1"/>
      <dgm:spPr/>
      <dgm:t>
        <a:bodyPr/>
        <a:lstStyle/>
        <a:p>
          <a:r>
            <a:rPr lang="es-ES" sz="1500" dirty="0" smtClean="0"/>
            <a:t>Comisión de Divulgación</a:t>
          </a:r>
          <a:endParaRPr lang="es-ES" sz="1500" dirty="0"/>
        </a:p>
      </dgm:t>
    </dgm:pt>
    <dgm:pt modelId="{2C2498C3-1EE2-484B-9A65-49BB8FAC9A20}" type="parTrans" cxnId="{A6A63058-2C07-4487-ABF8-748EAB0650D2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06250058-2459-4E78-8051-3E524A10BF24}" type="sibTrans" cxnId="{A6A63058-2C07-4487-ABF8-748EAB0650D2}">
      <dgm:prSet/>
      <dgm:spPr/>
      <dgm:t>
        <a:bodyPr/>
        <a:lstStyle/>
        <a:p>
          <a:endParaRPr lang="es-ES"/>
        </a:p>
      </dgm:t>
    </dgm:pt>
    <dgm:pt modelId="{0A842595-E360-4289-AE83-5A9F6C01D79E}">
      <dgm:prSet custT="1"/>
      <dgm:spPr/>
      <dgm:t>
        <a:bodyPr/>
        <a:lstStyle/>
        <a:p>
          <a:r>
            <a:rPr lang="es-ES" sz="1500" dirty="0" smtClean="0"/>
            <a:t>Comisión de Formación</a:t>
          </a:r>
          <a:endParaRPr lang="es-ES" sz="1500" dirty="0"/>
        </a:p>
      </dgm:t>
    </dgm:pt>
    <dgm:pt modelId="{5E50721D-BB62-463D-8F8D-AE30B02D1CBF}" type="parTrans" cxnId="{33E1306B-8E75-42ED-9230-FBA3E262C0A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C09A978E-E7FB-45A1-B0BE-2AF1087D16B1}" type="sibTrans" cxnId="{33E1306B-8E75-42ED-9230-FBA3E262C0AA}">
      <dgm:prSet/>
      <dgm:spPr/>
      <dgm:t>
        <a:bodyPr/>
        <a:lstStyle/>
        <a:p>
          <a:endParaRPr lang="es-ES"/>
        </a:p>
      </dgm:t>
    </dgm:pt>
    <dgm:pt modelId="{C326B0D4-4D19-4265-A446-A6C8E2B3E71F}">
      <dgm:prSet custT="1"/>
      <dgm:spPr/>
      <dgm:t>
        <a:bodyPr/>
        <a:lstStyle/>
        <a:p>
          <a:r>
            <a:rPr lang="es-ES" sz="1500" dirty="0" smtClean="0"/>
            <a:t>Comisión de </a:t>
          </a:r>
          <a:r>
            <a:rPr lang="es-ES" sz="1500" dirty="0" err="1" smtClean="0"/>
            <a:t>I+D+i</a:t>
          </a:r>
          <a:endParaRPr lang="es-ES" sz="1500" dirty="0"/>
        </a:p>
      </dgm:t>
    </dgm:pt>
    <dgm:pt modelId="{80166500-F665-4A7E-96F3-4C642E50203C}" type="parTrans" cxnId="{29FEE9C9-1D0C-48E5-A3E4-B362DD57243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85B9863B-301E-4927-9ECE-A1B287977E70}" type="sibTrans" cxnId="{29FEE9C9-1D0C-48E5-A3E4-B362DD57243A}">
      <dgm:prSet/>
      <dgm:spPr/>
      <dgm:t>
        <a:bodyPr/>
        <a:lstStyle/>
        <a:p>
          <a:endParaRPr lang="es-ES"/>
        </a:p>
      </dgm:t>
    </dgm:pt>
    <dgm:pt modelId="{B8082805-51F1-449D-BFD1-DD864026C47C}">
      <dgm:prSet custT="1"/>
      <dgm:spPr/>
      <dgm:t>
        <a:bodyPr/>
        <a:lstStyle/>
        <a:p>
          <a:r>
            <a:rPr lang="es-ES" sz="2000" noProof="0" dirty="0" smtClean="0"/>
            <a:t>Asamblea General</a:t>
          </a:r>
          <a:endParaRPr lang="es-ES" sz="2000" noProof="0" dirty="0"/>
        </a:p>
      </dgm:t>
    </dgm:pt>
    <dgm:pt modelId="{89089027-44BD-4AB0-97F9-617199F8CBFC}" type="parTrans" cxnId="{FDE400C0-2EF9-4D84-924D-943D2727CD9D}">
      <dgm:prSet/>
      <dgm:spPr/>
      <dgm:t>
        <a:bodyPr/>
        <a:lstStyle/>
        <a:p>
          <a:endParaRPr lang="en-US"/>
        </a:p>
      </dgm:t>
    </dgm:pt>
    <dgm:pt modelId="{50CAB440-27FB-4466-9404-C3547CF00DF7}" type="sibTrans" cxnId="{FDE400C0-2EF9-4D84-924D-943D2727CD9D}">
      <dgm:prSet/>
      <dgm:spPr/>
      <dgm:t>
        <a:bodyPr/>
        <a:lstStyle/>
        <a:p>
          <a:endParaRPr lang="en-US"/>
        </a:p>
      </dgm:t>
    </dgm:pt>
    <dgm:pt modelId="{906F36EA-7588-4923-8B81-26509E2C20BB}" type="pres">
      <dgm:prSet presAssocID="{01BE16BA-674A-406F-BA15-69391001D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8816EA1-FE76-4FE8-989B-020C86A656DE}" type="pres">
      <dgm:prSet presAssocID="{B8082805-51F1-449D-BFD1-DD864026C47C}" presName="hierRoot1" presStyleCnt="0">
        <dgm:presLayoutVars>
          <dgm:hierBranch val="init"/>
        </dgm:presLayoutVars>
      </dgm:prSet>
      <dgm:spPr/>
    </dgm:pt>
    <dgm:pt modelId="{ED35987B-3E3A-43AD-AC6E-5A71EFA5606D}" type="pres">
      <dgm:prSet presAssocID="{B8082805-51F1-449D-BFD1-DD864026C47C}" presName="rootComposite1" presStyleCnt="0"/>
      <dgm:spPr/>
    </dgm:pt>
    <dgm:pt modelId="{D54B8BDA-5509-4050-81EC-2C087510952E}" type="pres">
      <dgm:prSet presAssocID="{B8082805-51F1-449D-BFD1-DD864026C47C}" presName="rootText1" presStyleLbl="node0" presStyleIdx="0" presStyleCnt="1" custScaleX="264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9DDF4-19BD-4066-A531-C795B1FFC015}" type="pres">
      <dgm:prSet presAssocID="{B8082805-51F1-449D-BFD1-DD864026C4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61F99B-39CF-40F4-AD8A-7547EFAD7ED0}" type="pres">
      <dgm:prSet presAssocID="{B8082805-51F1-449D-BFD1-DD864026C47C}" presName="hierChild2" presStyleCnt="0"/>
      <dgm:spPr/>
    </dgm:pt>
    <dgm:pt modelId="{578F7086-4997-4AD9-8A60-F2E7FCC98123}" type="pres">
      <dgm:prSet presAssocID="{1794099E-A87A-40DC-9E8D-A88A45BB44B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7DA110F0-6702-4970-8FBB-DBC30D5B667C}" type="pres">
      <dgm:prSet presAssocID="{34F574E8-66EB-41F7-AE70-82A0365507CF}" presName="hierRoot2" presStyleCnt="0">
        <dgm:presLayoutVars>
          <dgm:hierBranch val="init"/>
        </dgm:presLayoutVars>
      </dgm:prSet>
      <dgm:spPr/>
    </dgm:pt>
    <dgm:pt modelId="{1626036B-E82B-4149-B7DB-648611889EAF}" type="pres">
      <dgm:prSet presAssocID="{34F574E8-66EB-41F7-AE70-82A0365507CF}" presName="rootComposite" presStyleCnt="0"/>
      <dgm:spPr/>
    </dgm:pt>
    <dgm:pt modelId="{63350024-3B76-40E8-A5FE-8A01BACC44CA}" type="pres">
      <dgm:prSet presAssocID="{34F574E8-66EB-41F7-AE70-82A0365507CF}" presName="rootText" presStyleLbl="node2" presStyleIdx="0" presStyleCnt="1" custScaleX="119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97E568-24A2-4810-B391-6EDE6FB58FA6}" type="pres">
      <dgm:prSet presAssocID="{34F574E8-66EB-41F7-AE70-82A0365507CF}" presName="rootConnector" presStyleLbl="node2" presStyleIdx="0" presStyleCnt="1"/>
      <dgm:spPr/>
      <dgm:t>
        <a:bodyPr/>
        <a:lstStyle/>
        <a:p>
          <a:endParaRPr lang="en-US"/>
        </a:p>
      </dgm:t>
    </dgm:pt>
    <dgm:pt modelId="{6E82E6EF-B985-4FB7-9F18-FE9CC9A272C0}" type="pres">
      <dgm:prSet presAssocID="{34F574E8-66EB-41F7-AE70-82A0365507CF}" presName="hierChild4" presStyleCnt="0"/>
      <dgm:spPr/>
    </dgm:pt>
    <dgm:pt modelId="{080B6273-6912-4258-B6DC-1AC4E5CC1946}" type="pres">
      <dgm:prSet presAssocID="{75B88B63-A028-4DBE-9A99-90C535497F76}" presName="Name37" presStyleLbl="parChTrans1D3" presStyleIdx="0" presStyleCnt="2"/>
      <dgm:spPr/>
      <dgm:t>
        <a:bodyPr/>
        <a:lstStyle/>
        <a:p>
          <a:endParaRPr lang="es-ES"/>
        </a:p>
      </dgm:t>
    </dgm:pt>
    <dgm:pt modelId="{D8DD1729-4602-4B0B-B522-34E4FA59CA6C}" type="pres">
      <dgm:prSet presAssocID="{3CA83163-44E9-4E53-B3BB-FAC9AE871A4E}" presName="hierRoot2" presStyleCnt="0">
        <dgm:presLayoutVars>
          <dgm:hierBranch/>
        </dgm:presLayoutVars>
      </dgm:prSet>
      <dgm:spPr/>
    </dgm:pt>
    <dgm:pt modelId="{AE61E164-8D3E-4F42-B113-76E1C232731D}" type="pres">
      <dgm:prSet presAssocID="{3CA83163-44E9-4E53-B3BB-FAC9AE871A4E}" presName="rootComposite" presStyleCnt="0"/>
      <dgm:spPr/>
    </dgm:pt>
    <dgm:pt modelId="{411D0326-415E-44F7-ABD6-96D611448FF5}" type="pres">
      <dgm:prSet presAssocID="{3CA83163-44E9-4E53-B3BB-FAC9AE871A4E}" presName="rootText" presStyleLbl="node3" presStyleIdx="0" presStyleCnt="1" custScaleX="178734" custLinFactY="-182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EE47E3-F1F8-4741-9383-5629F5EC0E50}" type="pres">
      <dgm:prSet presAssocID="{3CA83163-44E9-4E53-B3BB-FAC9AE871A4E}" presName="rootConnector" presStyleLbl="node3" presStyleIdx="0" presStyleCnt="1"/>
      <dgm:spPr/>
      <dgm:t>
        <a:bodyPr/>
        <a:lstStyle/>
        <a:p>
          <a:endParaRPr lang="es-ES"/>
        </a:p>
      </dgm:t>
    </dgm:pt>
    <dgm:pt modelId="{37EF6488-6B77-4C22-B8DF-AE32733DD26C}" type="pres">
      <dgm:prSet presAssocID="{3CA83163-44E9-4E53-B3BB-FAC9AE871A4E}" presName="hierChild4" presStyleCnt="0"/>
      <dgm:spPr/>
    </dgm:pt>
    <dgm:pt modelId="{D8A1694B-1A79-4883-B1CB-A8F92A8D740C}" type="pres">
      <dgm:prSet presAssocID="{0002E519-4D9D-4ACA-A90D-4DBF7B672E84}" presName="Name35" presStyleLbl="parChTrans1D4" presStyleIdx="0" presStyleCnt="4"/>
      <dgm:spPr/>
      <dgm:t>
        <a:bodyPr/>
        <a:lstStyle/>
        <a:p>
          <a:endParaRPr lang="es-ES"/>
        </a:p>
      </dgm:t>
    </dgm:pt>
    <dgm:pt modelId="{346740D6-3566-4959-9ADC-EEA858C698B9}" type="pres">
      <dgm:prSet presAssocID="{8432EC80-B386-421D-9C82-BB75CDF92509}" presName="hierRoot2" presStyleCnt="0">
        <dgm:presLayoutVars>
          <dgm:hierBranch val="init"/>
        </dgm:presLayoutVars>
      </dgm:prSet>
      <dgm:spPr/>
    </dgm:pt>
    <dgm:pt modelId="{6D394E43-63CD-4474-B338-6AF905DF21B1}" type="pres">
      <dgm:prSet presAssocID="{8432EC80-B386-421D-9C82-BB75CDF92509}" presName="rootComposite" presStyleCnt="0"/>
      <dgm:spPr/>
    </dgm:pt>
    <dgm:pt modelId="{5F898682-7CFB-4C99-8997-C7F1A2852CF6}" type="pres">
      <dgm:prSet presAssocID="{8432EC80-B386-421D-9C82-BB75CDF92509}" presName="rootText" presStyleLbl="node4" presStyleIdx="0" presStyleCnt="4" custScaleX="114181" custScaleY="1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C88ACA-9D02-4013-BC8B-7CB43D007485}" type="pres">
      <dgm:prSet presAssocID="{8432EC80-B386-421D-9C82-BB75CDF92509}" presName="rootConnector" presStyleLbl="node4" presStyleIdx="0" presStyleCnt="4"/>
      <dgm:spPr/>
      <dgm:t>
        <a:bodyPr/>
        <a:lstStyle/>
        <a:p>
          <a:endParaRPr lang="es-ES"/>
        </a:p>
      </dgm:t>
    </dgm:pt>
    <dgm:pt modelId="{C5DB7B7D-E117-4EA2-9542-7823619E7029}" type="pres">
      <dgm:prSet presAssocID="{8432EC80-B386-421D-9C82-BB75CDF92509}" presName="hierChild4" presStyleCnt="0"/>
      <dgm:spPr/>
    </dgm:pt>
    <dgm:pt modelId="{CAC2135E-410D-4D3C-8937-F73A05A5CBE3}" type="pres">
      <dgm:prSet presAssocID="{8432EC80-B386-421D-9C82-BB75CDF92509}" presName="hierChild5" presStyleCnt="0"/>
      <dgm:spPr/>
    </dgm:pt>
    <dgm:pt modelId="{5A586D5D-29FC-4D63-B2F3-F6990FC78889}" type="pres">
      <dgm:prSet presAssocID="{2C2498C3-1EE2-484B-9A65-49BB8FAC9A20}" presName="Name35" presStyleLbl="parChTrans1D4" presStyleIdx="1" presStyleCnt="4"/>
      <dgm:spPr/>
      <dgm:t>
        <a:bodyPr/>
        <a:lstStyle/>
        <a:p>
          <a:endParaRPr lang="es-ES"/>
        </a:p>
      </dgm:t>
    </dgm:pt>
    <dgm:pt modelId="{3724028A-3F17-4FAA-885D-0C03CD264C57}" type="pres">
      <dgm:prSet presAssocID="{94ED06C1-9288-4DDF-8BE3-1C91C0AF0FFB}" presName="hierRoot2" presStyleCnt="0">
        <dgm:presLayoutVars>
          <dgm:hierBranch val="init"/>
        </dgm:presLayoutVars>
      </dgm:prSet>
      <dgm:spPr/>
    </dgm:pt>
    <dgm:pt modelId="{47B960C1-998A-4780-AF43-FD72D8479222}" type="pres">
      <dgm:prSet presAssocID="{94ED06C1-9288-4DDF-8BE3-1C91C0AF0FFB}" presName="rootComposite" presStyleCnt="0"/>
      <dgm:spPr/>
    </dgm:pt>
    <dgm:pt modelId="{72797ED7-A921-42F1-8234-4EBDA2DB0B80}" type="pres">
      <dgm:prSet presAssocID="{94ED06C1-9288-4DDF-8BE3-1C91C0AF0FFB}" presName="rootText" presStyleLbl="node4" presStyleIdx="1" presStyleCnt="4" custScaleX="114181" custScaleY="1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FB9B87-8AB3-4D33-8896-A58041996150}" type="pres">
      <dgm:prSet presAssocID="{94ED06C1-9288-4DDF-8BE3-1C91C0AF0FFB}" presName="rootConnector" presStyleLbl="node4" presStyleIdx="1" presStyleCnt="4"/>
      <dgm:spPr/>
      <dgm:t>
        <a:bodyPr/>
        <a:lstStyle/>
        <a:p>
          <a:endParaRPr lang="es-ES"/>
        </a:p>
      </dgm:t>
    </dgm:pt>
    <dgm:pt modelId="{DED5472B-283C-4B13-AD2D-794EF6938595}" type="pres">
      <dgm:prSet presAssocID="{94ED06C1-9288-4DDF-8BE3-1C91C0AF0FFB}" presName="hierChild4" presStyleCnt="0"/>
      <dgm:spPr/>
    </dgm:pt>
    <dgm:pt modelId="{68192304-619B-4B90-B002-9232A5E17D82}" type="pres">
      <dgm:prSet presAssocID="{94ED06C1-9288-4DDF-8BE3-1C91C0AF0FFB}" presName="hierChild5" presStyleCnt="0"/>
      <dgm:spPr/>
    </dgm:pt>
    <dgm:pt modelId="{F12A89CA-97F0-4D3E-9C7D-8D2CB502CB1D}" type="pres">
      <dgm:prSet presAssocID="{5E50721D-BB62-463D-8F8D-AE30B02D1CBF}" presName="Name35" presStyleLbl="parChTrans1D4" presStyleIdx="2" presStyleCnt="4"/>
      <dgm:spPr/>
      <dgm:t>
        <a:bodyPr/>
        <a:lstStyle/>
        <a:p>
          <a:endParaRPr lang="es-ES"/>
        </a:p>
      </dgm:t>
    </dgm:pt>
    <dgm:pt modelId="{63C94EB9-9257-4381-BB39-4C61E59E3661}" type="pres">
      <dgm:prSet presAssocID="{0A842595-E360-4289-AE83-5A9F6C01D79E}" presName="hierRoot2" presStyleCnt="0">
        <dgm:presLayoutVars>
          <dgm:hierBranch val="init"/>
        </dgm:presLayoutVars>
      </dgm:prSet>
      <dgm:spPr/>
    </dgm:pt>
    <dgm:pt modelId="{3F058D49-6FCD-44B2-88BF-76A3B869ED61}" type="pres">
      <dgm:prSet presAssocID="{0A842595-E360-4289-AE83-5A9F6C01D79E}" presName="rootComposite" presStyleCnt="0"/>
      <dgm:spPr/>
    </dgm:pt>
    <dgm:pt modelId="{8B3E985E-7FA2-4FDE-9383-A93801E5A938}" type="pres">
      <dgm:prSet presAssocID="{0A842595-E360-4289-AE83-5A9F6C01D79E}" presName="rootText" presStyleLbl="node4" presStyleIdx="2" presStyleCnt="4" custScaleX="114181" custScaleY="1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A52BA9-0938-4B6A-930F-D805BC84039C}" type="pres">
      <dgm:prSet presAssocID="{0A842595-E360-4289-AE83-5A9F6C01D79E}" presName="rootConnector" presStyleLbl="node4" presStyleIdx="2" presStyleCnt="4"/>
      <dgm:spPr/>
      <dgm:t>
        <a:bodyPr/>
        <a:lstStyle/>
        <a:p>
          <a:endParaRPr lang="es-ES"/>
        </a:p>
      </dgm:t>
    </dgm:pt>
    <dgm:pt modelId="{6171A8FB-C28B-4DF5-95A0-BF46384A33F6}" type="pres">
      <dgm:prSet presAssocID="{0A842595-E360-4289-AE83-5A9F6C01D79E}" presName="hierChild4" presStyleCnt="0"/>
      <dgm:spPr/>
    </dgm:pt>
    <dgm:pt modelId="{E7110A11-A726-4182-960B-00FCD5D3091B}" type="pres">
      <dgm:prSet presAssocID="{0A842595-E360-4289-AE83-5A9F6C01D79E}" presName="hierChild5" presStyleCnt="0"/>
      <dgm:spPr/>
    </dgm:pt>
    <dgm:pt modelId="{98711CF6-C769-41CE-B317-FE780B15DB73}" type="pres">
      <dgm:prSet presAssocID="{80166500-F665-4A7E-96F3-4C642E50203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F2D82851-62AC-48DE-9200-47E238684297}" type="pres">
      <dgm:prSet presAssocID="{C326B0D4-4D19-4265-A446-A6C8E2B3E71F}" presName="hierRoot2" presStyleCnt="0">
        <dgm:presLayoutVars>
          <dgm:hierBranch val="init"/>
        </dgm:presLayoutVars>
      </dgm:prSet>
      <dgm:spPr/>
    </dgm:pt>
    <dgm:pt modelId="{D8519C3B-6915-4EB9-B707-98668D9C7CE0}" type="pres">
      <dgm:prSet presAssocID="{C326B0D4-4D19-4265-A446-A6C8E2B3E71F}" presName="rootComposite" presStyleCnt="0"/>
      <dgm:spPr/>
    </dgm:pt>
    <dgm:pt modelId="{690A98F4-84CF-4DB8-9FAD-4AFD51BA65CE}" type="pres">
      <dgm:prSet presAssocID="{C326B0D4-4D19-4265-A446-A6C8E2B3E71F}" presName="rootText" presStyleLbl="node4" presStyleIdx="3" presStyleCnt="4" custScaleX="114181" custScaleY="1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69AA20-730A-4F10-9AD1-E67787A592FC}" type="pres">
      <dgm:prSet presAssocID="{C326B0D4-4D19-4265-A446-A6C8E2B3E71F}" presName="rootConnector" presStyleLbl="node4" presStyleIdx="3" presStyleCnt="4"/>
      <dgm:spPr/>
      <dgm:t>
        <a:bodyPr/>
        <a:lstStyle/>
        <a:p>
          <a:endParaRPr lang="es-ES"/>
        </a:p>
      </dgm:t>
    </dgm:pt>
    <dgm:pt modelId="{8FEB5055-6AE0-4589-984B-B79E3F432E1D}" type="pres">
      <dgm:prSet presAssocID="{C326B0D4-4D19-4265-A446-A6C8E2B3E71F}" presName="hierChild4" presStyleCnt="0"/>
      <dgm:spPr/>
    </dgm:pt>
    <dgm:pt modelId="{4F2604C4-6586-4F60-9B6F-8C2AD3801A14}" type="pres">
      <dgm:prSet presAssocID="{C326B0D4-4D19-4265-A446-A6C8E2B3E71F}" presName="hierChild5" presStyleCnt="0"/>
      <dgm:spPr/>
    </dgm:pt>
    <dgm:pt modelId="{9A1E52DA-37AD-4D60-845F-0186D7D8F82A}" type="pres">
      <dgm:prSet presAssocID="{3CA83163-44E9-4E53-B3BB-FAC9AE871A4E}" presName="hierChild5" presStyleCnt="0"/>
      <dgm:spPr/>
    </dgm:pt>
    <dgm:pt modelId="{56549640-19C7-49DB-BC89-0A09F782AB8B}" type="pres">
      <dgm:prSet presAssocID="{34F574E8-66EB-41F7-AE70-82A0365507CF}" presName="hierChild5" presStyleCnt="0"/>
      <dgm:spPr/>
    </dgm:pt>
    <dgm:pt modelId="{C134B85C-F00F-4F94-9367-425128C987BF}" type="pres">
      <dgm:prSet presAssocID="{E7AE3F44-3D1B-461B-9041-21E05B91BEA5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01DF7514-2513-4043-BDD1-14EA369B5A1B}" type="pres">
      <dgm:prSet presAssocID="{820A703C-583A-443F-8750-DA0ACD01E1AC}" presName="hierRoot3" presStyleCnt="0">
        <dgm:presLayoutVars>
          <dgm:hierBranch val="init"/>
        </dgm:presLayoutVars>
      </dgm:prSet>
      <dgm:spPr/>
    </dgm:pt>
    <dgm:pt modelId="{D615A632-62EE-41E1-A8AD-E3C5275C91D0}" type="pres">
      <dgm:prSet presAssocID="{820A703C-583A-443F-8750-DA0ACD01E1AC}" presName="rootComposite3" presStyleCnt="0"/>
      <dgm:spPr/>
    </dgm:pt>
    <dgm:pt modelId="{FC7D47DC-EF01-4A94-A025-23B70E63879D}" type="pres">
      <dgm:prSet presAssocID="{820A703C-583A-443F-8750-DA0ACD01E1AC}" presName="rootText3" presStyleLbl="asst2" presStyleIdx="0" presStyleCnt="1" custScaleX="90071" custLinFactX="-19289" custLinFactY="610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E45B4-CAE6-423E-B1C4-4075EF7620A8}" type="pres">
      <dgm:prSet presAssocID="{820A703C-583A-443F-8750-DA0ACD01E1AC}" presName="rootConnector3" presStyleLbl="asst2" presStyleIdx="0" presStyleCnt="1"/>
      <dgm:spPr/>
      <dgm:t>
        <a:bodyPr/>
        <a:lstStyle/>
        <a:p>
          <a:endParaRPr lang="es-ES"/>
        </a:p>
      </dgm:t>
    </dgm:pt>
    <dgm:pt modelId="{E3BCD82D-CC35-440C-B730-E2023E8B17CC}" type="pres">
      <dgm:prSet presAssocID="{820A703C-583A-443F-8750-DA0ACD01E1AC}" presName="hierChild6" presStyleCnt="0"/>
      <dgm:spPr/>
    </dgm:pt>
    <dgm:pt modelId="{1086A5E0-E23F-4235-86A2-AE6BDFBA7500}" type="pres">
      <dgm:prSet presAssocID="{820A703C-583A-443F-8750-DA0ACD01E1AC}" presName="hierChild7" presStyleCnt="0"/>
      <dgm:spPr/>
    </dgm:pt>
    <dgm:pt modelId="{ED1E309C-ECD2-403B-8F0F-A3F13A51ECBC}" type="pres">
      <dgm:prSet presAssocID="{B8082805-51F1-449D-BFD1-DD864026C47C}" presName="hierChild3" presStyleCnt="0"/>
      <dgm:spPr/>
    </dgm:pt>
  </dgm:ptLst>
  <dgm:cxnLst>
    <dgm:cxn modelId="{432DFA9E-F420-4B51-981F-46D03EBD2431}" type="presOf" srcId="{C326B0D4-4D19-4265-A446-A6C8E2B3E71F}" destId="{690A98F4-84CF-4DB8-9FAD-4AFD51BA65CE}" srcOrd="0" destOrd="0" presId="urn:microsoft.com/office/officeart/2005/8/layout/orgChart1"/>
    <dgm:cxn modelId="{9A3CC937-6BB7-4D3D-A7DF-11F0241A3D73}" type="presOf" srcId="{34F574E8-66EB-41F7-AE70-82A0365507CF}" destId="{63350024-3B76-40E8-A5FE-8A01BACC44CA}" srcOrd="0" destOrd="0" presId="urn:microsoft.com/office/officeart/2005/8/layout/orgChart1"/>
    <dgm:cxn modelId="{9B4DDFB2-69A9-454B-BD69-C515D6D452C7}" type="presOf" srcId="{8432EC80-B386-421D-9C82-BB75CDF92509}" destId="{5F898682-7CFB-4C99-8997-C7F1A2852CF6}" srcOrd="0" destOrd="0" presId="urn:microsoft.com/office/officeart/2005/8/layout/orgChart1"/>
    <dgm:cxn modelId="{1244E14F-7ADB-45B4-8D50-6A709D860252}" type="presOf" srcId="{3CA83163-44E9-4E53-B3BB-FAC9AE871A4E}" destId="{411D0326-415E-44F7-ABD6-96D611448FF5}" srcOrd="0" destOrd="0" presId="urn:microsoft.com/office/officeart/2005/8/layout/orgChart1"/>
    <dgm:cxn modelId="{880D1FA1-12AD-4836-9B2E-33BD959EDA03}" type="presOf" srcId="{820A703C-583A-443F-8750-DA0ACD01E1AC}" destId="{FC7D47DC-EF01-4A94-A025-23B70E63879D}" srcOrd="0" destOrd="0" presId="urn:microsoft.com/office/officeart/2005/8/layout/orgChart1"/>
    <dgm:cxn modelId="{94A53144-845A-42A8-A139-0830D0F56303}" srcId="{34F574E8-66EB-41F7-AE70-82A0365507CF}" destId="{820A703C-583A-443F-8750-DA0ACD01E1AC}" srcOrd="0" destOrd="0" parTransId="{E7AE3F44-3D1B-461B-9041-21E05B91BEA5}" sibTransId="{CDFF3D13-00A3-4E97-AB05-05FC3DB11C32}"/>
    <dgm:cxn modelId="{A6A63058-2C07-4487-ABF8-748EAB0650D2}" srcId="{3CA83163-44E9-4E53-B3BB-FAC9AE871A4E}" destId="{94ED06C1-9288-4DDF-8BE3-1C91C0AF0FFB}" srcOrd="1" destOrd="0" parTransId="{2C2498C3-1EE2-484B-9A65-49BB8FAC9A20}" sibTransId="{06250058-2459-4E78-8051-3E524A10BF24}"/>
    <dgm:cxn modelId="{29FEE9C9-1D0C-48E5-A3E4-B362DD57243A}" srcId="{3CA83163-44E9-4E53-B3BB-FAC9AE871A4E}" destId="{C326B0D4-4D19-4265-A446-A6C8E2B3E71F}" srcOrd="3" destOrd="0" parTransId="{80166500-F665-4A7E-96F3-4C642E50203C}" sibTransId="{85B9863B-301E-4927-9ECE-A1B287977E70}"/>
    <dgm:cxn modelId="{08504ED9-C767-4131-87E6-535AE2C563A4}" type="presOf" srcId="{80166500-F665-4A7E-96F3-4C642E50203C}" destId="{98711CF6-C769-41CE-B317-FE780B15DB73}" srcOrd="0" destOrd="0" presId="urn:microsoft.com/office/officeart/2005/8/layout/orgChart1"/>
    <dgm:cxn modelId="{9F7C0CE2-7822-447B-BB7B-8A580F3B4A0B}" type="presOf" srcId="{E7AE3F44-3D1B-461B-9041-21E05B91BEA5}" destId="{C134B85C-F00F-4F94-9367-425128C987BF}" srcOrd="0" destOrd="0" presId="urn:microsoft.com/office/officeart/2005/8/layout/orgChart1"/>
    <dgm:cxn modelId="{9A22C176-7EFF-43E9-B93F-CCAB54618D4B}" type="presOf" srcId="{5E50721D-BB62-463D-8F8D-AE30B02D1CBF}" destId="{F12A89CA-97F0-4D3E-9C7D-8D2CB502CB1D}" srcOrd="0" destOrd="0" presId="urn:microsoft.com/office/officeart/2005/8/layout/orgChart1"/>
    <dgm:cxn modelId="{EBB56AD9-C3CB-455C-91DC-130E5180B046}" type="presOf" srcId="{3CA83163-44E9-4E53-B3BB-FAC9AE871A4E}" destId="{51EE47E3-F1F8-4741-9383-5629F5EC0E50}" srcOrd="1" destOrd="0" presId="urn:microsoft.com/office/officeart/2005/8/layout/orgChart1"/>
    <dgm:cxn modelId="{F26BB996-CC03-438E-956F-71AAF13BE58E}" srcId="{3CA83163-44E9-4E53-B3BB-FAC9AE871A4E}" destId="{8432EC80-B386-421D-9C82-BB75CDF92509}" srcOrd="0" destOrd="0" parTransId="{0002E519-4D9D-4ACA-A90D-4DBF7B672E84}" sibTransId="{4518C0CC-8C41-470C-83B6-DF11A9C398D8}"/>
    <dgm:cxn modelId="{67C6492E-768C-41E5-9B77-B99E513CEE0A}" type="presOf" srcId="{75B88B63-A028-4DBE-9A99-90C535497F76}" destId="{080B6273-6912-4258-B6DC-1AC4E5CC1946}" srcOrd="0" destOrd="0" presId="urn:microsoft.com/office/officeart/2005/8/layout/orgChart1"/>
    <dgm:cxn modelId="{147AB27F-301B-443D-A6B5-3951907CAC47}" type="presOf" srcId="{34F574E8-66EB-41F7-AE70-82A0365507CF}" destId="{D897E568-24A2-4810-B391-6EDE6FB58FA6}" srcOrd="1" destOrd="0" presId="urn:microsoft.com/office/officeart/2005/8/layout/orgChart1"/>
    <dgm:cxn modelId="{1CAC2C9B-6AC7-4246-90DC-AB6C37E71F66}" type="presOf" srcId="{1794099E-A87A-40DC-9E8D-A88A45BB44B6}" destId="{578F7086-4997-4AD9-8A60-F2E7FCC98123}" srcOrd="0" destOrd="0" presId="urn:microsoft.com/office/officeart/2005/8/layout/orgChart1"/>
    <dgm:cxn modelId="{7A13D8B4-21F1-488D-A880-077C60C52F44}" type="presOf" srcId="{0A842595-E360-4289-AE83-5A9F6C01D79E}" destId="{8B3E985E-7FA2-4FDE-9383-A93801E5A938}" srcOrd="0" destOrd="0" presId="urn:microsoft.com/office/officeart/2005/8/layout/orgChart1"/>
    <dgm:cxn modelId="{CF8B6977-4483-400F-ADCC-F74114C7D8D0}" srcId="{34F574E8-66EB-41F7-AE70-82A0365507CF}" destId="{3CA83163-44E9-4E53-B3BB-FAC9AE871A4E}" srcOrd="1" destOrd="0" parTransId="{75B88B63-A028-4DBE-9A99-90C535497F76}" sibTransId="{B1F7CAC1-9B21-4463-BC27-3CDE273546DD}"/>
    <dgm:cxn modelId="{3C49D9A0-C3DE-40F1-921A-3D83CD1526A2}" type="presOf" srcId="{94ED06C1-9288-4DDF-8BE3-1C91C0AF0FFB}" destId="{A2FB9B87-8AB3-4D33-8896-A58041996150}" srcOrd="1" destOrd="0" presId="urn:microsoft.com/office/officeart/2005/8/layout/orgChart1"/>
    <dgm:cxn modelId="{E71A5AD7-1E0B-4C82-A472-ED1558A22DFE}" type="presOf" srcId="{2C2498C3-1EE2-484B-9A65-49BB8FAC9A20}" destId="{5A586D5D-29FC-4D63-B2F3-F6990FC78889}" srcOrd="0" destOrd="0" presId="urn:microsoft.com/office/officeart/2005/8/layout/orgChart1"/>
    <dgm:cxn modelId="{8734143D-0F53-4F06-82EA-512CEA00E36B}" type="presOf" srcId="{0A842595-E360-4289-AE83-5A9F6C01D79E}" destId="{8AA52BA9-0938-4B6A-930F-D805BC84039C}" srcOrd="1" destOrd="0" presId="urn:microsoft.com/office/officeart/2005/8/layout/orgChart1"/>
    <dgm:cxn modelId="{23D27EF3-9CA6-4449-9493-F3676B9AB20A}" type="presOf" srcId="{C326B0D4-4D19-4265-A446-A6C8E2B3E71F}" destId="{C069AA20-730A-4F10-9AD1-E67787A592FC}" srcOrd="1" destOrd="0" presId="urn:microsoft.com/office/officeart/2005/8/layout/orgChart1"/>
    <dgm:cxn modelId="{6D9C6575-AC47-48A0-BA12-874BDA90DA1B}" type="presOf" srcId="{0002E519-4D9D-4ACA-A90D-4DBF7B672E84}" destId="{D8A1694B-1A79-4883-B1CB-A8F92A8D740C}" srcOrd="0" destOrd="0" presId="urn:microsoft.com/office/officeart/2005/8/layout/orgChart1"/>
    <dgm:cxn modelId="{33E1306B-8E75-42ED-9230-FBA3E262C0AA}" srcId="{3CA83163-44E9-4E53-B3BB-FAC9AE871A4E}" destId="{0A842595-E360-4289-AE83-5A9F6C01D79E}" srcOrd="2" destOrd="0" parTransId="{5E50721D-BB62-463D-8F8D-AE30B02D1CBF}" sibTransId="{C09A978E-E7FB-45A1-B0BE-2AF1087D16B1}"/>
    <dgm:cxn modelId="{FDE400C0-2EF9-4D84-924D-943D2727CD9D}" srcId="{01BE16BA-674A-406F-BA15-69391001D669}" destId="{B8082805-51F1-449D-BFD1-DD864026C47C}" srcOrd="0" destOrd="0" parTransId="{89089027-44BD-4AB0-97F9-617199F8CBFC}" sibTransId="{50CAB440-27FB-4466-9404-C3547CF00DF7}"/>
    <dgm:cxn modelId="{40EC6712-1808-4CD9-BFF9-8E4CBAC9690E}" type="presOf" srcId="{B8082805-51F1-449D-BFD1-DD864026C47C}" destId="{D54B8BDA-5509-4050-81EC-2C087510952E}" srcOrd="0" destOrd="0" presId="urn:microsoft.com/office/officeart/2005/8/layout/orgChart1"/>
    <dgm:cxn modelId="{CCF1D9A0-7849-4CF0-A90F-3BEE42D1EF89}" type="presOf" srcId="{94ED06C1-9288-4DDF-8BE3-1C91C0AF0FFB}" destId="{72797ED7-A921-42F1-8234-4EBDA2DB0B80}" srcOrd="0" destOrd="0" presId="urn:microsoft.com/office/officeart/2005/8/layout/orgChart1"/>
    <dgm:cxn modelId="{719D3C57-D7B8-4400-96CB-09C71BAB91F3}" type="presOf" srcId="{B8082805-51F1-449D-BFD1-DD864026C47C}" destId="{5719DDF4-19BD-4066-A531-C795B1FFC015}" srcOrd="1" destOrd="0" presId="urn:microsoft.com/office/officeart/2005/8/layout/orgChart1"/>
    <dgm:cxn modelId="{039F7757-FE02-4584-80EA-EECF8EF52D82}" type="presOf" srcId="{8432EC80-B386-421D-9C82-BB75CDF92509}" destId="{D2C88ACA-9D02-4013-BC8B-7CB43D007485}" srcOrd="1" destOrd="0" presId="urn:microsoft.com/office/officeart/2005/8/layout/orgChart1"/>
    <dgm:cxn modelId="{85824D21-7EDA-4FB8-A89A-C51AE5D91FA7}" type="presOf" srcId="{820A703C-583A-443F-8750-DA0ACD01E1AC}" destId="{F28E45B4-CAE6-423E-B1C4-4075EF7620A8}" srcOrd="1" destOrd="0" presId="urn:microsoft.com/office/officeart/2005/8/layout/orgChart1"/>
    <dgm:cxn modelId="{522711E8-C611-4D01-9D26-20846A82F8EE}" srcId="{B8082805-51F1-449D-BFD1-DD864026C47C}" destId="{34F574E8-66EB-41F7-AE70-82A0365507CF}" srcOrd="0" destOrd="0" parTransId="{1794099E-A87A-40DC-9E8D-A88A45BB44B6}" sibTransId="{9E09EFD8-1567-495C-B802-E9C19B027D8C}"/>
    <dgm:cxn modelId="{B2040CFD-7ECD-4A1A-900A-A4723136A4F3}" type="presOf" srcId="{01BE16BA-674A-406F-BA15-69391001D669}" destId="{906F36EA-7588-4923-8B81-26509E2C20BB}" srcOrd="0" destOrd="0" presId="urn:microsoft.com/office/officeart/2005/8/layout/orgChart1"/>
    <dgm:cxn modelId="{E1A239C1-5DD4-4F9B-B6D4-027C743FC253}" type="presParOf" srcId="{906F36EA-7588-4923-8B81-26509E2C20BB}" destId="{18816EA1-FE76-4FE8-989B-020C86A656DE}" srcOrd="0" destOrd="0" presId="urn:microsoft.com/office/officeart/2005/8/layout/orgChart1"/>
    <dgm:cxn modelId="{8EFC92D3-A47F-4581-90D9-840D8D9CC3CB}" type="presParOf" srcId="{18816EA1-FE76-4FE8-989B-020C86A656DE}" destId="{ED35987B-3E3A-43AD-AC6E-5A71EFA5606D}" srcOrd="0" destOrd="0" presId="urn:microsoft.com/office/officeart/2005/8/layout/orgChart1"/>
    <dgm:cxn modelId="{76B980BF-8CEF-4FCD-B7FC-CF5C1463A7A4}" type="presParOf" srcId="{ED35987B-3E3A-43AD-AC6E-5A71EFA5606D}" destId="{D54B8BDA-5509-4050-81EC-2C087510952E}" srcOrd="0" destOrd="0" presId="urn:microsoft.com/office/officeart/2005/8/layout/orgChart1"/>
    <dgm:cxn modelId="{33FE5051-DCCA-431A-8E81-C7C6540F9655}" type="presParOf" srcId="{ED35987B-3E3A-43AD-AC6E-5A71EFA5606D}" destId="{5719DDF4-19BD-4066-A531-C795B1FFC015}" srcOrd="1" destOrd="0" presId="urn:microsoft.com/office/officeart/2005/8/layout/orgChart1"/>
    <dgm:cxn modelId="{A9FBC884-92E4-4535-BBF5-B4D940E3331B}" type="presParOf" srcId="{18816EA1-FE76-4FE8-989B-020C86A656DE}" destId="{B161F99B-39CF-40F4-AD8A-7547EFAD7ED0}" srcOrd="1" destOrd="0" presId="urn:microsoft.com/office/officeart/2005/8/layout/orgChart1"/>
    <dgm:cxn modelId="{52E36FFE-7DBB-44E2-BCD7-210A3739261B}" type="presParOf" srcId="{B161F99B-39CF-40F4-AD8A-7547EFAD7ED0}" destId="{578F7086-4997-4AD9-8A60-F2E7FCC98123}" srcOrd="0" destOrd="0" presId="urn:microsoft.com/office/officeart/2005/8/layout/orgChart1"/>
    <dgm:cxn modelId="{11F8E99A-4F38-45BD-8634-9FFB6433CCD1}" type="presParOf" srcId="{B161F99B-39CF-40F4-AD8A-7547EFAD7ED0}" destId="{7DA110F0-6702-4970-8FBB-DBC30D5B667C}" srcOrd="1" destOrd="0" presId="urn:microsoft.com/office/officeart/2005/8/layout/orgChart1"/>
    <dgm:cxn modelId="{5B4272D9-B24C-444D-A6B5-8EADB542A93E}" type="presParOf" srcId="{7DA110F0-6702-4970-8FBB-DBC30D5B667C}" destId="{1626036B-E82B-4149-B7DB-648611889EAF}" srcOrd="0" destOrd="0" presId="urn:microsoft.com/office/officeart/2005/8/layout/orgChart1"/>
    <dgm:cxn modelId="{4360A1E1-9A02-4844-9260-5E16AD31B459}" type="presParOf" srcId="{1626036B-E82B-4149-B7DB-648611889EAF}" destId="{63350024-3B76-40E8-A5FE-8A01BACC44CA}" srcOrd="0" destOrd="0" presId="urn:microsoft.com/office/officeart/2005/8/layout/orgChart1"/>
    <dgm:cxn modelId="{16DAA078-91E4-41B3-A198-D86FE9B078FA}" type="presParOf" srcId="{1626036B-E82B-4149-B7DB-648611889EAF}" destId="{D897E568-24A2-4810-B391-6EDE6FB58FA6}" srcOrd="1" destOrd="0" presId="urn:microsoft.com/office/officeart/2005/8/layout/orgChart1"/>
    <dgm:cxn modelId="{10A65D39-C3D8-4014-9A07-70070AB0EA04}" type="presParOf" srcId="{7DA110F0-6702-4970-8FBB-DBC30D5B667C}" destId="{6E82E6EF-B985-4FB7-9F18-FE9CC9A272C0}" srcOrd="1" destOrd="0" presId="urn:microsoft.com/office/officeart/2005/8/layout/orgChart1"/>
    <dgm:cxn modelId="{2EE5AA03-3F78-40EA-BD05-618A84373146}" type="presParOf" srcId="{6E82E6EF-B985-4FB7-9F18-FE9CC9A272C0}" destId="{080B6273-6912-4258-B6DC-1AC4E5CC1946}" srcOrd="0" destOrd="0" presId="urn:microsoft.com/office/officeart/2005/8/layout/orgChart1"/>
    <dgm:cxn modelId="{DECF3EBD-1FCA-4EAD-92E5-CF95757F2FEC}" type="presParOf" srcId="{6E82E6EF-B985-4FB7-9F18-FE9CC9A272C0}" destId="{D8DD1729-4602-4B0B-B522-34E4FA59CA6C}" srcOrd="1" destOrd="0" presId="urn:microsoft.com/office/officeart/2005/8/layout/orgChart1"/>
    <dgm:cxn modelId="{9D6D93E8-60B5-4007-B872-15AB983E2412}" type="presParOf" srcId="{D8DD1729-4602-4B0B-B522-34E4FA59CA6C}" destId="{AE61E164-8D3E-4F42-B113-76E1C232731D}" srcOrd="0" destOrd="0" presId="urn:microsoft.com/office/officeart/2005/8/layout/orgChart1"/>
    <dgm:cxn modelId="{4499E65B-A768-4C20-8AE9-08BB70D2BA5C}" type="presParOf" srcId="{AE61E164-8D3E-4F42-B113-76E1C232731D}" destId="{411D0326-415E-44F7-ABD6-96D611448FF5}" srcOrd="0" destOrd="0" presId="urn:microsoft.com/office/officeart/2005/8/layout/orgChart1"/>
    <dgm:cxn modelId="{09417FAC-FFD1-4937-AF5E-6CD4C839F866}" type="presParOf" srcId="{AE61E164-8D3E-4F42-B113-76E1C232731D}" destId="{51EE47E3-F1F8-4741-9383-5629F5EC0E50}" srcOrd="1" destOrd="0" presId="urn:microsoft.com/office/officeart/2005/8/layout/orgChart1"/>
    <dgm:cxn modelId="{12175259-C0B4-4AB2-B4C9-8E15FA1D0213}" type="presParOf" srcId="{D8DD1729-4602-4B0B-B522-34E4FA59CA6C}" destId="{37EF6488-6B77-4C22-B8DF-AE32733DD26C}" srcOrd="1" destOrd="0" presId="urn:microsoft.com/office/officeart/2005/8/layout/orgChart1"/>
    <dgm:cxn modelId="{CE670210-12E2-4CC7-A8FE-DBD8904ED461}" type="presParOf" srcId="{37EF6488-6B77-4C22-B8DF-AE32733DD26C}" destId="{D8A1694B-1A79-4883-B1CB-A8F92A8D740C}" srcOrd="0" destOrd="0" presId="urn:microsoft.com/office/officeart/2005/8/layout/orgChart1"/>
    <dgm:cxn modelId="{A031CF8C-56BE-42F5-968F-AABFD436D1A2}" type="presParOf" srcId="{37EF6488-6B77-4C22-B8DF-AE32733DD26C}" destId="{346740D6-3566-4959-9ADC-EEA858C698B9}" srcOrd="1" destOrd="0" presId="urn:microsoft.com/office/officeart/2005/8/layout/orgChart1"/>
    <dgm:cxn modelId="{4894BCFE-1E21-46B5-83EC-E0BA32AA94AB}" type="presParOf" srcId="{346740D6-3566-4959-9ADC-EEA858C698B9}" destId="{6D394E43-63CD-4474-B338-6AF905DF21B1}" srcOrd="0" destOrd="0" presId="urn:microsoft.com/office/officeart/2005/8/layout/orgChart1"/>
    <dgm:cxn modelId="{CD7B5F19-BFB5-42BE-B6C5-90DCEE62E647}" type="presParOf" srcId="{6D394E43-63CD-4474-B338-6AF905DF21B1}" destId="{5F898682-7CFB-4C99-8997-C7F1A2852CF6}" srcOrd="0" destOrd="0" presId="urn:microsoft.com/office/officeart/2005/8/layout/orgChart1"/>
    <dgm:cxn modelId="{8E50A022-D8DB-4447-B2BB-B948A54F79AC}" type="presParOf" srcId="{6D394E43-63CD-4474-B338-6AF905DF21B1}" destId="{D2C88ACA-9D02-4013-BC8B-7CB43D007485}" srcOrd="1" destOrd="0" presId="urn:microsoft.com/office/officeart/2005/8/layout/orgChart1"/>
    <dgm:cxn modelId="{5E3B33D3-41AF-42BD-AD03-849C31866EE0}" type="presParOf" srcId="{346740D6-3566-4959-9ADC-EEA858C698B9}" destId="{C5DB7B7D-E117-4EA2-9542-7823619E7029}" srcOrd="1" destOrd="0" presId="urn:microsoft.com/office/officeart/2005/8/layout/orgChart1"/>
    <dgm:cxn modelId="{6769A014-6669-4A7D-882B-B74C003B6D15}" type="presParOf" srcId="{346740D6-3566-4959-9ADC-EEA858C698B9}" destId="{CAC2135E-410D-4D3C-8937-F73A05A5CBE3}" srcOrd="2" destOrd="0" presId="urn:microsoft.com/office/officeart/2005/8/layout/orgChart1"/>
    <dgm:cxn modelId="{422307F3-4D57-4AEF-9CD2-465E09ACAD4B}" type="presParOf" srcId="{37EF6488-6B77-4C22-B8DF-AE32733DD26C}" destId="{5A586D5D-29FC-4D63-B2F3-F6990FC78889}" srcOrd="2" destOrd="0" presId="urn:microsoft.com/office/officeart/2005/8/layout/orgChart1"/>
    <dgm:cxn modelId="{53607287-EF47-4772-9F36-11096408D83E}" type="presParOf" srcId="{37EF6488-6B77-4C22-B8DF-AE32733DD26C}" destId="{3724028A-3F17-4FAA-885D-0C03CD264C57}" srcOrd="3" destOrd="0" presId="urn:microsoft.com/office/officeart/2005/8/layout/orgChart1"/>
    <dgm:cxn modelId="{9626895F-7603-4C2D-BE20-48E5130FA105}" type="presParOf" srcId="{3724028A-3F17-4FAA-885D-0C03CD264C57}" destId="{47B960C1-998A-4780-AF43-FD72D8479222}" srcOrd="0" destOrd="0" presId="urn:microsoft.com/office/officeart/2005/8/layout/orgChart1"/>
    <dgm:cxn modelId="{2F649EE2-B7C2-4CA0-A97C-8B41C1CBEDF5}" type="presParOf" srcId="{47B960C1-998A-4780-AF43-FD72D8479222}" destId="{72797ED7-A921-42F1-8234-4EBDA2DB0B80}" srcOrd="0" destOrd="0" presId="urn:microsoft.com/office/officeart/2005/8/layout/orgChart1"/>
    <dgm:cxn modelId="{981575CE-CC6A-4E81-BD0C-141AAAFF5B2D}" type="presParOf" srcId="{47B960C1-998A-4780-AF43-FD72D8479222}" destId="{A2FB9B87-8AB3-4D33-8896-A58041996150}" srcOrd="1" destOrd="0" presId="urn:microsoft.com/office/officeart/2005/8/layout/orgChart1"/>
    <dgm:cxn modelId="{641379EE-B03A-442A-9333-8949CA963EBC}" type="presParOf" srcId="{3724028A-3F17-4FAA-885D-0C03CD264C57}" destId="{DED5472B-283C-4B13-AD2D-794EF6938595}" srcOrd="1" destOrd="0" presId="urn:microsoft.com/office/officeart/2005/8/layout/orgChart1"/>
    <dgm:cxn modelId="{7F30B36B-8991-49EA-9726-B7B3534A0E22}" type="presParOf" srcId="{3724028A-3F17-4FAA-885D-0C03CD264C57}" destId="{68192304-619B-4B90-B002-9232A5E17D82}" srcOrd="2" destOrd="0" presId="urn:microsoft.com/office/officeart/2005/8/layout/orgChart1"/>
    <dgm:cxn modelId="{0EEB2C6E-40D9-4077-AAEF-07484A74FC4B}" type="presParOf" srcId="{37EF6488-6B77-4C22-B8DF-AE32733DD26C}" destId="{F12A89CA-97F0-4D3E-9C7D-8D2CB502CB1D}" srcOrd="4" destOrd="0" presId="urn:microsoft.com/office/officeart/2005/8/layout/orgChart1"/>
    <dgm:cxn modelId="{F7415AB7-7A79-44F8-BF74-2B4EC4FCED49}" type="presParOf" srcId="{37EF6488-6B77-4C22-B8DF-AE32733DD26C}" destId="{63C94EB9-9257-4381-BB39-4C61E59E3661}" srcOrd="5" destOrd="0" presId="urn:microsoft.com/office/officeart/2005/8/layout/orgChart1"/>
    <dgm:cxn modelId="{905619A5-538A-4AA2-9248-37911E6F3421}" type="presParOf" srcId="{63C94EB9-9257-4381-BB39-4C61E59E3661}" destId="{3F058D49-6FCD-44B2-88BF-76A3B869ED61}" srcOrd="0" destOrd="0" presId="urn:microsoft.com/office/officeart/2005/8/layout/orgChart1"/>
    <dgm:cxn modelId="{FD7288E6-CDE5-47D6-A737-7E8075273463}" type="presParOf" srcId="{3F058D49-6FCD-44B2-88BF-76A3B869ED61}" destId="{8B3E985E-7FA2-4FDE-9383-A93801E5A938}" srcOrd="0" destOrd="0" presId="urn:microsoft.com/office/officeart/2005/8/layout/orgChart1"/>
    <dgm:cxn modelId="{9E7D7B70-4544-44B1-A4AD-DCB23DACE52C}" type="presParOf" srcId="{3F058D49-6FCD-44B2-88BF-76A3B869ED61}" destId="{8AA52BA9-0938-4B6A-930F-D805BC84039C}" srcOrd="1" destOrd="0" presId="urn:microsoft.com/office/officeart/2005/8/layout/orgChart1"/>
    <dgm:cxn modelId="{EA6F8561-7AA8-4E19-996D-1EA50F755C30}" type="presParOf" srcId="{63C94EB9-9257-4381-BB39-4C61E59E3661}" destId="{6171A8FB-C28B-4DF5-95A0-BF46384A33F6}" srcOrd="1" destOrd="0" presId="urn:microsoft.com/office/officeart/2005/8/layout/orgChart1"/>
    <dgm:cxn modelId="{6B418B2C-BB0A-4DA9-BCAA-53B3FCD00F29}" type="presParOf" srcId="{63C94EB9-9257-4381-BB39-4C61E59E3661}" destId="{E7110A11-A726-4182-960B-00FCD5D3091B}" srcOrd="2" destOrd="0" presId="urn:microsoft.com/office/officeart/2005/8/layout/orgChart1"/>
    <dgm:cxn modelId="{403FF80A-C4A5-404F-9A38-5998A1EC88C7}" type="presParOf" srcId="{37EF6488-6B77-4C22-B8DF-AE32733DD26C}" destId="{98711CF6-C769-41CE-B317-FE780B15DB73}" srcOrd="6" destOrd="0" presId="urn:microsoft.com/office/officeart/2005/8/layout/orgChart1"/>
    <dgm:cxn modelId="{C5AB4D8E-515F-42A8-AA4C-23878E4304F5}" type="presParOf" srcId="{37EF6488-6B77-4C22-B8DF-AE32733DD26C}" destId="{F2D82851-62AC-48DE-9200-47E238684297}" srcOrd="7" destOrd="0" presId="urn:microsoft.com/office/officeart/2005/8/layout/orgChart1"/>
    <dgm:cxn modelId="{CA76A9E2-B43B-43F7-9301-25EDE6CB2B05}" type="presParOf" srcId="{F2D82851-62AC-48DE-9200-47E238684297}" destId="{D8519C3B-6915-4EB9-B707-98668D9C7CE0}" srcOrd="0" destOrd="0" presId="urn:microsoft.com/office/officeart/2005/8/layout/orgChart1"/>
    <dgm:cxn modelId="{D648FA70-5A79-4C11-BD1D-8FDBC6447B46}" type="presParOf" srcId="{D8519C3B-6915-4EB9-B707-98668D9C7CE0}" destId="{690A98F4-84CF-4DB8-9FAD-4AFD51BA65CE}" srcOrd="0" destOrd="0" presId="urn:microsoft.com/office/officeart/2005/8/layout/orgChart1"/>
    <dgm:cxn modelId="{B93B60C9-CE55-4CFE-9384-58211D64A707}" type="presParOf" srcId="{D8519C3B-6915-4EB9-B707-98668D9C7CE0}" destId="{C069AA20-730A-4F10-9AD1-E67787A592FC}" srcOrd="1" destOrd="0" presId="urn:microsoft.com/office/officeart/2005/8/layout/orgChart1"/>
    <dgm:cxn modelId="{6E8F0E17-B6C2-4606-8920-0831A56C5D14}" type="presParOf" srcId="{F2D82851-62AC-48DE-9200-47E238684297}" destId="{8FEB5055-6AE0-4589-984B-B79E3F432E1D}" srcOrd="1" destOrd="0" presId="urn:microsoft.com/office/officeart/2005/8/layout/orgChart1"/>
    <dgm:cxn modelId="{B92F8235-03CB-440A-AB43-53401EB2A531}" type="presParOf" srcId="{F2D82851-62AC-48DE-9200-47E238684297}" destId="{4F2604C4-6586-4F60-9B6F-8C2AD3801A14}" srcOrd="2" destOrd="0" presId="urn:microsoft.com/office/officeart/2005/8/layout/orgChart1"/>
    <dgm:cxn modelId="{DDD8A4C7-2D3E-40D3-918D-1B507265693D}" type="presParOf" srcId="{D8DD1729-4602-4B0B-B522-34E4FA59CA6C}" destId="{9A1E52DA-37AD-4D60-845F-0186D7D8F82A}" srcOrd="2" destOrd="0" presId="urn:microsoft.com/office/officeart/2005/8/layout/orgChart1"/>
    <dgm:cxn modelId="{CD24FF87-9AFE-4DB8-B12A-7D9464AFA52D}" type="presParOf" srcId="{7DA110F0-6702-4970-8FBB-DBC30D5B667C}" destId="{56549640-19C7-49DB-BC89-0A09F782AB8B}" srcOrd="2" destOrd="0" presId="urn:microsoft.com/office/officeart/2005/8/layout/orgChart1"/>
    <dgm:cxn modelId="{7435B976-C39D-433D-8ADB-B8FFA047D9D5}" type="presParOf" srcId="{56549640-19C7-49DB-BC89-0A09F782AB8B}" destId="{C134B85C-F00F-4F94-9367-425128C987BF}" srcOrd="0" destOrd="0" presId="urn:microsoft.com/office/officeart/2005/8/layout/orgChart1"/>
    <dgm:cxn modelId="{4F0EAB62-F4EB-4FB3-B088-CA3F42D04FF8}" type="presParOf" srcId="{56549640-19C7-49DB-BC89-0A09F782AB8B}" destId="{01DF7514-2513-4043-BDD1-14EA369B5A1B}" srcOrd="1" destOrd="0" presId="urn:microsoft.com/office/officeart/2005/8/layout/orgChart1"/>
    <dgm:cxn modelId="{A7D1AB98-4405-4265-A354-B1DC355EF134}" type="presParOf" srcId="{01DF7514-2513-4043-BDD1-14EA369B5A1B}" destId="{D615A632-62EE-41E1-A8AD-E3C5275C91D0}" srcOrd="0" destOrd="0" presId="urn:microsoft.com/office/officeart/2005/8/layout/orgChart1"/>
    <dgm:cxn modelId="{54714965-8B63-4190-8D0F-24B2817A5EAA}" type="presParOf" srcId="{D615A632-62EE-41E1-A8AD-E3C5275C91D0}" destId="{FC7D47DC-EF01-4A94-A025-23B70E63879D}" srcOrd="0" destOrd="0" presId="urn:microsoft.com/office/officeart/2005/8/layout/orgChart1"/>
    <dgm:cxn modelId="{2484CEB7-6E6D-42C7-B4FB-2602272A6AEB}" type="presParOf" srcId="{D615A632-62EE-41E1-A8AD-E3C5275C91D0}" destId="{F28E45B4-CAE6-423E-B1C4-4075EF7620A8}" srcOrd="1" destOrd="0" presId="urn:microsoft.com/office/officeart/2005/8/layout/orgChart1"/>
    <dgm:cxn modelId="{D8F71F4F-2131-42F4-AFD1-056565AA7A0E}" type="presParOf" srcId="{01DF7514-2513-4043-BDD1-14EA369B5A1B}" destId="{E3BCD82D-CC35-440C-B730-E2023E8B17CC}" srcOrd="1" destOrd="0" presId="urn:microsoft.com/office/officeart/2005/8/layout/orgChart1"/>
    <dgm:cxn modelId="{CF615850-FABD-47AC-93AF-F242334CA844}" type="presParOf" srcId="{01DF7514-2513-4043-BDD1-14EA369B5A1B}" destId="{1086A5E0-E23F-4235-86A2-AE6BDFBA7500}" srcOrd="2" destOrd="0" presId="urn:microsoft.com/office/officeart/2005/8/layout/orgChart1"/>
    <dgm:cxn modelId="{D0C17910-0DE8-467B-9F25-EC68427177C0}" type="presParOf" srcId="{18816EA1-FE76-4FE8-989B-020C86A656DE}" destId="{ED1E309C-ECD2-403B-8F0F-A3F13A51ECB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D6512B-FBC9-4FA2-B818-BCDC818F826B}" type="doc">
      <dgm:prSet loTypeId="urn:microsoft.com/office/officeart/2005/8/layout/h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6DE1A9-32B8-48B0-8743-0C4DDB81E361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</a:t>
          </a:r>
          <a:endParaRPr lang="es-ES" dirty="0">
            <a:solidFill>
              <a:schemeClr val="tx1"/>
            </a:solidFill>
          </a:endParaRPr>
        </a:p>
      </dgm:t>
    </dgm:pt>
    <dgm:pt modelId="{31C222BB-CD81-4451-A73E-D7C38E935B72}" type="parTrans" cxnId="{F08FBBC2-269C-474C-AB1B-69A90521A0CF}">
      <dgm:prSet/>
      <dgm:spPr/>
      <dgm:t>
        <a:bodyPr/>
        <a:lstStyle/>
        <a:p>
          <a:endParaRPr lang="es-ES"/>
        </a:p>
      </dgm:t>
    </dgm:pt>
    <dgm:pt modelId="{0E011FAC-ACC3-4A4F-BC9F-C9336AB103AB}" type="sibTrans" cxnId="{F08FBBC2-269C-474C-AB1B-69A90521A0CF}">
      <dgm:prSet/>
      <dgm:spPr/>
      <dgm:t>
        <a:bodyPr/>
        <a:lstStyle/>
        <a:p>
          <a:endParaRPr lang="es-ES"/>
        </a:p>
      </dgm:t>
    </dgm:pt>
    <dgm:pt modelId="{7A31C336-63C3-474F-8626-9F8B05B7B59B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Acciones</a:t>
          </a:r>
          <a:endParaRPr lang="es-ES" dirty="0">
            <a:solidFill>
              <a:schemeClr val="tx1"/>
            </a:solidFill>
          </a:endParaRPr>
        </a:p>
      </dgm:t>
    </dgm:pt>
    <dgm:pt modelId="{96EF2CEB-6FC0-48E0-8EF9-D5EFB5B5A832}" type="parTrans" cxnId="{3491907F-CB50-46BC-9945-1AC39D71948E}">
      <dgm:prSet/>
      <dgm:spPr/>
      <dgm:t>
        <a:bodyPr/>
        <a:lstStyle/>
        <a:p>
          <a:endParaRPr lang="es-ES"/>
        </a:p>
      </dgm:t>
    </dgm:pt>
    <dgm:pt modelId="{A1BE22B4-7BDE-4212-BF9D-A2EAE4B3AE58}" type="sibTrans" cxnId="{3491907F-CB50-46BC-9945-1AC39D71948E}">
      <dgm:prSet/>
      <dgm:spPr/>
      <dgm:t>
        <a:bodyPr/>
        <a:lstStyle/>
        <a:p>
          <a:endParaRPr lang="es-ES"/>
        </a:p>
      </dgm:t>
    </dgm:pt>
    <dgm:pt modelId="{D0B44A42-10A4-4563-BFFA-1A5CFD52D00A}">
      <dgm:prSet phldrT="[Texto]"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</a:rPr>
            <a:t>Convenios de Colaboración con los principales Clústeres Ferroviarios Internacionales.</a:t>
          </a:r>
          <a:endParaRPr lang="es-ES" sz="1800" dirty="0">
            <a:solidFill>
              <a:schemeClr val="tx1"/>
            </a:solidFill>
          </a:endParaRPr>
        </a:p>
      </dgm:t>
    </dgm:pt>
    <dgm:pt modelId="{3CD00B8A-240A-4B70-BB04-4BDBE8221F8F}" type="parTrans" cxnId="{F025A19D-4575-49E7-8494-D3A1C0E572B6}">
      <dgm:prSet/>
      <dgm:spPr/>
      <dgm:t>
        <a:bodyPr/>
        <a:lstStyle/>
        <a:p>
          <a:endParaRPr lang="es-ES"/>
        </a:p>
      </dgm:t>
    </dgm:pt>
    <dgm:pt modelId="{2B325E8F-35F8-41E3-BA6A-BA61E3ACEB26}" type="sibTrans" cxnId="{F025A19D-4575-49E7-8494-D3A1C0E572B6}">
      <dgm:prSet/>
      <dgm:spPr/>
      <dgm:t>
        <a:bodyPr/>
        <a:lstStyle/>
        <a:p>
          <a:endParaRPr lang="es-ES"/>
        </a:p>
      </dgm:t>
    </dgm:pt>
    <dgm:pt modelId="{FE766FD1-DC9F-4ED8-B910-7FF82162B7F3}">
      <dgm:prSet phldrT="[Texto]"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</a:rPr>
            <a:t>Benchmarking de asociaciones y búsqueda de mercados objetivo.</a:t>
          </a:r>
          <a:endParaRPr lang="es-ES" sz="1800" dirty="0">
            <a:solidFill>
              <a:schemeClr val="tx1"/>
            </a:solidFill>
          </a:endParaRPr>
        </a:p>
      </dgm:t>
    </dgm:pt>
    <dgm:pt modelId="{95085608-E09F-48D8-BEBD-1020B778BABD}" type="parTrans" cxnId="{D9D256E4-49F4-4512-B7D5-C093A92DF76B}">
      <dgm:prSet/>
      <dgm:spPr/>
      <dgm:t>
        <a:bodyPr/>
        <a:lstStyle/>
        <a:p>
          <a:endParaRPr lang="es-ES"/>
        </a:p>
      </dgm:t>
    </dgm:pt>
    <dgm:pt modelId="{3819DD20-BC7C-4A7D-9B6B-D8A8ACD7E3B6}" type="sibTrans" cxnId="{D9D256E4-49F4-4512-B7D5-C093A92DF76B}">
      <dgm:prSet/>
      <dgm:spPr/>
      <dgm:t>
        <a:bodyPr/>
        <a:lstStyle/>
        <a:p>
          <a:endParaRPr lang="es-ES"/>
        </a:p>
      </dgm:t>
    </dgm:pt>
    <dgm:pt modelId="{F9F88CD8-5875-48C0-B4DE-D36129EE50C9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Ampliar el número de Drivers generadores de negocio.</a:t>
          </a:r>
          <a:endParaRPr lang="es-ES" sz="1800" dirty="0">
            <a:solidFill>
              <a:schemeClr val="tx1"/>
            </a:solidFill>
          </a:endParaRPr>
        </a:p>
      </dgm:t>
    </dgm:pt>
    <dgm:pt modelId="{01BD6DAB-A0F8-4868-B18D-34B582689838}" type="parTrans" cxnId="{7CE988EF-C95D-41C1-8D17-9AA8998E1CC2}">
      <dgm:prSet/>
      <dgm:spPr/>
      <dgm:t>
        <a:bodyPr/>
        <a:lstStyle/>
        <a:p>
          <a:endParaRPr lang="es-ES"/>
        </a:p>
      </dgm:t>
    </dgm:pt>
    <dgm:pt modelId="{1A818189-9995-481A-9DE5-018B1F532196}" type="sibTrans" cxnId="{7CE988EF-C95D-41C1-8D17-9AA8998E1CC2}">
      <dgm:prSet/>
      <dgm:spPr/>
      <dgm:t>
        <a:bodyPr/>
        <a:lstStyle/>
        <a:p>
          <a:endParaRPr lang="es-ES"/>
        </a:p>
      </dgm:t>
    </dgm:pt>
    <dgm:pt modelId="{8AAFB968-635C-41B0-830E-740D5FA7B0F0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Promover el conocimiento de los Programas de Subvenciones y Ayudas a la Exportación.</a:t>
          </a:r>
          <a:endParaRPr lang="es-ES" sz="1800" dirty="0">
            <a:solidFill>
              <a:schemeClr val="tx1"/>
            </a:solidFill>
          </a:endParaRPr>
        </a:p>
      </dgm:t>
    </dgm:pt>
    <dgm:pt modelId="{D19FFF25-834F-49A5-902B-CA4162D6FCA5}" type="parTrans" cxnId="{FB8F195A-3A21-4890-931E-61CD08DECF6E}">
      <dgm:prSet/>
      <dgm:spPr/>
      <dgm:t>
        <a:bodyPr/>
        <a:lstStyle/>
        <a:p>
          <a:endParaRPr lang="es-ES"/>
        </a:p>
      </dgm:t>
    </dgm:pt>
    <dgm:pt modelId="{7C7E475A-309A-44D0-A2A2-2AB2ED1647B2}" type="sibTrans" cxnId="{FB8F195A-3A21-4890-931E-61CD08DECF6E}">
      <dgm:prSet/>
      <dgm:spPr/>
      <dgm:t>
        <a:bodyPr/>
        <a:lstStyle/>
        <a:p>
          <a:endParaRPr lang="es-ES"/>
        </a:p>
      </dgm:t>
    </dgm:pt>
    <dgm:pt modelId="{424A3304-30F6-4495-8249-3BEF63A6894C}">
      <dgm:prSet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Desarrollar un proyecto ferroviario internacional multidisciplinar.</a:t>
          </a:r>
          <a:endParaRPr lang="es-ES" sz="1800" dirty="0">
            <a:solidFill>
              <a:schemeClr val="tx1"/>
            </a:solidFill>
          </a:endParaRPr>
        </a:p>
      </dgm:t>
    </dgm:pt>
    <dgm:pt modelId="{9F89FEE2-CD0B-401C-AC78-AAEAA868912B}" type="parTrans" cxnId="{824A5D24-7BA1-4F21-B736-C525B3F1636C}">
      <dgm:prSet/>
      <dgm:spPr/>
      <dgm:t>
        <a:bodyPr/>
        <a:lstStyle/>
        <a:p>
          <a:endParaRPr lang="es-ES"/>
        </a:p>
      </dgm:t>
    </dgm:pt>
    <dgm:pt modelId="{7A537205-B347-46E9-89F8-187049E1486F}" type="sibTrans" cxnId="{824A5D24-7BA1-4F21-B736-C525B3F1636C}">
      <dgm:prSet/>
      <dgm:spPr/>
      <dgm:t>
        <a:bodyPr/>
        <a:lstStyle/>
        <a:p>
          <a:endParaRPr lang="es-ES"/>
        </a:p>
      </dgm:t>
    </dgm:pt>
    <dgm:pt modelId="{D2027700-B5B3-4D5B-818D-04F41E96F472}">
      <dgm:prSet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</a:rPr>
            <a:t>Diseño y Ejecución del Plan de Dinamización y Desarrollo de Negocio Nacional e Internacional y de Red.</a:t>
          </a:r>
        </a:p>
      </dgm:t>
    </dgm:pt>
    <dgm:pt modelId="{EFB0C2E7-F29C-4CAA-A928-A3CCD0186431}" type="parTrans" cxnId="{4B1884B4-64DA-4263-9087-F6EF09428C15}">
      <dgm:prSet/>
      <dgm:spPr/>
      <dgm:t>
        <a:bodyPr/>
        <a:lstStyle/>
        <a:p>
          <a:endParaRPr lang="es-ES"/>
        </a:p>
      </dgm:t>
    </dgm:pt>
    <dgm:pt modelId="{97764C86-8311-4238-9D2E-85F961B12466}" type="sibTrans" cxnId="{4B1884B4-64DA-4263-9087-F6EF09428C15}">
      <dgm:prSet/>
      <dgm:spPr/>
      <dgm:t>
        <a:bodyPr/>
        <a:lstStyle/>
        <a:p>
          <a:endParaRPr lang="es-ES"/>
        </a:p>
      </dgm:t>
    </dgm:pt>
    <dgm:pt modelId="{7A191D22-4895-4B57-9875-16EA045FE2F9}">
      <dgm:prSet phldrT="[Texto]" custT="1"/>
      <dgm:spPr/>
      <dgm:t>
        <a:bodyPr/>
        <a:lstStyle/>
        <a:p>
          <a:pPr algn="l"/>
          <a:r>
            <a:rPr lang="es-ES" sz="1800" dirty="0" smtClean="0">
              <a:solidFill>
                <a:schemeClr val="tx1"/>
              </a:solidFill>
            </a:rPr>
            <a:t>Creación de observatorios permanentes.</a:t>
          </a:r>
          <a:endParaRPr lang="es-ES" sz="1800" dirty="0">
            <a:solidFill>
              <a:schemeClr val="tx1"/>
            </a:solidFill>
          </a:endParaRPr>
        </a:p>
      </dgm:t>
    </dgm:pt>
    <dgm:pt modelId="{7CCD11E1-EB62-4770-8FCB-437CF242F6A6}" type="parTrans" cxnId="{DC8BDA40-61D9-4363-AA63-08069D556A21}">
      <dgm:prSet/>
      <dgm:spPr/>
      <dgm:t>
        <a:bodyPr/>
        <a:lstStyle/>
        <a:p>
          <a:endParaRPr lang="es-ES"/>
        </a:p>
      </dgm:t>
    </dgm:pt>
    <dgm:pt modelId="{58D8057D-28DB-413E-B45C-BE402827D3A3}" type="sibTrans" cxnId="{DC8BDA40-61D9-4363-AA63-08069D556A21}">
      <dgm:prSet/>
      <dgm:spPr/>
      <dgm:t>
        <a:bodyPr/>
        <a:lstStyle/>
        <a:p>
          <a:endParaRPr lang="es-ES"/>
        </a:p>
      </dgm:t>
    </dgm:pt>
    <dgm:pt modelId="{A2DC2FCE-837F-4E55-AA35-51E68FF247A9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Desarrollar y consolidar el posicionamiento de Railgrup.</a:t>
          </a:r>
          <a:endParaRPr lang="es-ES" sz="1800" dirty="0">
            <a:solidFill>
              <a:schemeClr val="tx1"/>
            </a:solidFill>
          </a:endParaRPr>
        </a:p>
      </dgm:t>
    </dgm:pt>
    <dgm:pt modelId="{9AE3AE36-CCA9-4F0C-82F8-33F1E15869FE}" type="parTrans" cxnId="{7DE60315-306D-4F24-9D5B-2827CEB3B478}">
      <dgm:prSet/>
      <dgm:spPr/>
      <dgm:t>
        <a:bodyPr/>
        <a:lstStyle/>
        <a:p>
          <a:endParaRPr lang="es-ES"/>
        </a:p>
      </dgm:t>
    </dgm:pt>
    <dgm:pt modelId="{1AAE9288-E83D-4E19-AEDF-CE2A411654C9}" type="sibTrans" cxnId="{7DE60315-306D-4F24-9D5B-2827CEB3B478}">
      <dgm:prSet/>
      <dgm:spPr/>
      <dgm:t>
        <a:bodyPr/>
        <a:lstStyle/>
        <a:p>
          <a:endParaRPr lang="es-ES"/>
        </a:p>
      </dgm:t>
    </dgm:pt>
    <dgm:pt modelId="{19C4A4EB-4BFF-4D35-BCCF-83B6BDF5450C}" type="pres">
      <dgm:prSet presAssocID="{03D6512B-FBC9-4FA2-B818-BCDC818F8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EAB778-710E-481B-988B-FBC4D82BE5F9}" type="pres">
      <dgm:prSet presAssocID="{5B6DE1A9-32B8-48B0-8743-0C4DDB81E361}" presName="composite" presStyleCnt="0"/>
      <dgm:spPr/>
    </dgm:pt>
    <dgm:pt modelId="{C2F7AD49-01CD-4E4B-9AF2-F23424291D19}" type="pres">
      <dgm:prSet presAssocID="{5B6DE1A9-32B8-48B0-8743-0C4DDB81E3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983C-C4D3-4AD7-8023-FBB956B576DC}" type="pres">
      <dgm:prSet presAssocID="{5B6DE1A9-32B8-48B0-8743-0C4DDB81E3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A74DA-B33B-41B0-971B-1F81E7DA80B5}" type="pres">
      <dgm:prSet presAssocID="{0E011FAC-ACC3-4A4F-BC9F-C9336AB103AB}" presName="space" presStyleCnt="0"/>
      <dgm:spPr/>
    </dgm:pt>
    <dgm:pt modelId="{C10A874D-D1D0-490B-9471-F5621919FD36}" type="pres">
      <dgm:prSet presAssocID="{7A31C336-63C3-474F-8626-9F8B05B7B59B}" presName="composite" presStyleCnt="0"/>
      <dgm:spPr/>
    </dgm:pt>
    <dgm:pt modelId="{33E72B0F-49FD-4917-A5FA-A46F5C1089E2}" type="pres">
      <dgm:prSet presAssocID="{7A31C336-63C3-474F-8626-9F8B05B7B5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E46C9-B769-467A-A9D8-082401227603}" type="pres">
      <dgm:prSet presAssocID="{7A31C336-63C3-474F-8626-9F8B05B7B5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25A19D-4575-49E7-8494-D3A1C0E572B6}" srcId="{7A31C336-63C3-474F-8626-9F8B05B7B59B}" destId="{D0B44A42-10A4-4563-BFFA-1A5CFD52D00A}" srcOrd="0" destOrd="0" parTransId="{3CD00B8A-240A-4B70-BB04-4BDBE8221F8F}" sibTransId="{2B325E8F-35F8-41E3-BA6A-BA61E3ACEB26}"/>
    <dgm:cxn modelId="{7DE60315-306D-4F24-9D5B-2827CEB3B478}" srcId="{5B6DE1A9-32B8-48B0-8743-0C4DDB81E361}" destId="{A2DC2FCE-837F-4E55-AA35-51E68FF247A9}" srcOrd="0" destOrd="0" parTransId="{9AE3AE36-CCA9-4F0C-82F8-33F1E15869FE}" sibTransId="{1AAE9288-E83D-4E19-AEDF-CE2A411654C9}"/>
    <dgm:cxn modelId="{9F017500-6068-4F1C-AAC1-ED086822182B}" type="presOf" srcId="{03D6512B-FBC9-4FA2-B818-BCDC818F826B}" destId="{19C4A4EB-4BFF-4D35-BCCF-83B6BDF5450C}" srcOrd="0" destOrd="0" presId="urn:microsoft.com/office/officeart/2005/8/layout/hList1"/>
    <dgm:cxn modelId="{FB8F195A-3A21-4890-931E-61CD08DECF6E}" srcId="{5B6DE1A9-32B8-48B0-8743-0C4DDB81E361}" destId="{8AAFB968-635C-41B0-830E-740D5FA7B0F0}" srcOrd="2" destOrd="0" parTransId="{D19FFF25-834F-49A5-902B-CA4162D6FCA5}" sibTransId="{7C7E475A-309A-44D0-A2A2-2AB2ED1647B2}"/>
    <dgm:cxn modelId="{391C4D9A-F849-428E-9B4C-60100B7DB10F}" type="presOf" srcId="{D2027700-B5B3-4D5B-818D-04F41E96F472}" destId="{0FCE46C9-B769-467A-A9D8-082401227603}" srcOrd="0" destOrd="1" presId="urn:microsoft.com/office/officeart/2005/8/layout/hList1"/>
    <dgm:cxn modelId="{93F9766D-6627-46BB-B792-A2A3CDE999DA}" type="presOf" srcId="{7A191D22-4895-4B57-9875-16EA045FE2F9}" destId="{0FCE46C9-B769-467A-A9D8-082401227603}" srcOrd="0" destOrd="3" presId="urn:microsoft.com/office/officeart/2005/8/layout/hList1"/>
    <dgm:cxn modelId="{3491907F-CB50-46BC-9945-1AC39D71948E}" srcId="{03D6512B-FBC9-4FA2-B818-BCDC818F826B}" destId="{7A31C336-63C3-474F-8626-9F8B05B7B59B}" srcOrd="1" destOrd="0" parTransId="{96EF2CEB-6FC0-48E0-8EF9-D5EFB5B5A832}" sibTransId="{A1BE22B4-7BDE-4212-BF9D-A2EAE4B3AE58}"/>
    <dgm:cxn modelId="{5F12F111-D2D3-42B9-A579-5938C885C669}" type="presOf" srcId="{D0B44A42-10A4-4563-BFFA-1A5CFD52D00A}" destId="{0FCE46C9-B769-467A-A9D8-082401227603}" srcOrd="0" destOrd="0" presId="urn:microsoft.com/office/officeart/2005/8/layout/hList1"/>
    <dgm:cxn modelId="{4F579339-358C-494B-B20B-5D32F0A64117}" type="presOf" srcId="{5B6DE1A9-32B8-48B0-8743-0C4DDB81E361}" destId="{C2F7AD49-01CD-4E4B-9AF2-F23424291D19}" srcOrd="0" destOrd="0" presId="urn:microsoft.com/office/officeart/2005/8/layout/hList1"/>
    <dgm:cxn modelId="{25607D87-884D-4DE3-9941-5EDA42928B33}" type="presOf" srcId="{424A3304-30F6-4495-8249-3BEF63A6894C}" destId="{4D56983C-C4D3-4AD7-8023-FBB956B576DC}" srcOrd="0" destOrd="3" presId="urn:microsoft.com/office/officeart/2005/8/layout/hList1"/>
    <dgm:cxn modelId="{4B1884B4-64DA-4263-9087-F6EF09428C15}" srcId="{7A31C336-63C3-474F-8626-9F8B05B7B59B}" destId="{D2027700-B5B3-4D5B-818D-04F41E96F472}" srcOrd="1" destOrd="0" parTransId="{EFB0C2E7-F29C-4CAA-A928-A3CCD0186431}" sibTransId="{97764C86-8311-4238-9D2E-85F961B12466}"/>
    <dgm:cxn modelId="{D9D256E4-49F4-4512-B7D5-C093A92DF76B}" srcId="{7A31C336-63C3-474F-8626-9F8B05B7B59B}" destId="{FE766FD1-DC9F-4ED8-B910-7FF82162B7F3}" srcOrd="2" destOrd="0" parTransId="{95085608-E09F-48D8-BEBD-1020B778BABD}" sibTransId="{3819DD20-BC7C-4A7D-9B6B-D8A8ACD7E3B6}"/>
    <dgm:cxn modelId="{B2BD579A-9494-47B2-B201-6DEB22094D72}" type="presOf" srcId="{7A31C336-63C3-474F-8626-9F8B05B7B59B}" destId="{33E72B0F-49FD-4917-A5FA-A46F5C1089E2}" srcOrd="0" destOrd="0" presId="urn:microsoft.com/office/officeart/2005/8/layout/hList1"/>
    <dgm:cxn modelId="{49D1052B-071E-4821-97C6-370E8E092661}" type="presOf" srcId="{8AAFB968-635C-41B0-830E-740D5FA7B0F0}" destId="{4D56983C-C4D3-4AD7-8023-FBB956B576DC}" srcOrd="0" destOrd="2" presId="urn:microsoft.com/office/officeart/2005/8/layout/hList1"/>
    <dgm:cxn modelId="{C08BDF32-A1B4-4435-ACCC-F315CA79B064}" type="presOf" srcId="{F9F88CD8-5875-48C0-B4DE-D36129EE50C9}" destId="{4D56983C-C4D3-4AD7-8023-FBB956B576DC}" srcOrd="0" destOrd="1" presId="urn:microsoft.com/office/officeart/2005/8/layout/hList1"/>
    <dgm:cxn modelId="{A20C9EBC-DB3B-42FD-AB6A-83C270365487}" type="presOf" srcId="{FE766FD1-DC9F-4ED8-B910-7FF82162B7F3}" destId="{0FCE46C9-B769-467A-A9D8-082401227603}" srcOrd="0" destOrd="2" presId="urn:microsoft.com/office/officeart/2005/8/layout/hList1"/>
    <dgm:cxn modelId="{DC8BDA40-61D9-4363-AA63-08069D556A21}" srcId="{7A31C336-63C3-474F-8626-9F8B05B7B59B}" destId="{7A191D22-4895-4B57-9875-16EA045FE2F9}" srcOrd="3" destOrd="0" parTransId="{7CCD11E1-EB62-4770-8FCB-437CF242F6A6}" sibTransId="{58D8057D-28DB-413E-B45C-BE402827D3A3}"/>
    <dgm:cxn modelId="{7CE988EF-C95D-41C1-8D17-9AA8998E1CC2}" srcId="{5B6DE1A9-32B8-48B0-8743-0C4DDB81E361}" destId="{F9F88CD8-5875-48C0-B4DE-D36129EE50C9}" srcOrd="1" destOrd="0" parTransId="{01BD6DAB-A0F8-4868-B18D-34B582689838}" sibTransId="{1A818189-9995-481A-9DE5-018B1F532196}"/>
    <dgm:cxn modelId="{824A5D24-7BA1-4F21-B736-C525B3F1636C}" srcId="{5B6DE1A9-32B8-48B0-8743-0C4DDB81E361}" destId="{424A3304-30F6-4495-8249-3BEF63A6894C}" srcOrd="3" destOrd="0" parTransId="{9F89FEE2-CD0B-401C-AC78-AAEAA868912B}" sibTransId="{7A537205-B347-46E9-89F8-187049E1486F}"/>
    <dgm:cxn modelId="{F08FBBC2-269C-474C-AB1B-69A90521A0CF}" srcId="{03D6512B-FBC9-4FA2-B818-BCDC818F826B}" destId="{5B6DE1A9-32B8-48B0-8743-0C4DDB81E361}" srcOrd="0" destOrd="0" parTransId="{31C222BB-CD81-4451-A73E-D7C38E935B72}" sibTransId="{0E011FAC-ACC3-4A4F-BC9F-C9336AB103AB}"/>
    <dgm:cxn modelId="{00EC8D9F-CFB0-4B06-B125-84949DD5C73D}" type="presOf" srcId="{A2DC2FCE-837F-4E55-AA35-51E68FF247A9}" destId="{4D56983C-C4D3-4AD7-8023-FBB956B576DC}" srcOrd="0" destOrd="0" presId="urn:microsoft.com/office/officeart/2005/8/layout/hList1"/>
    <dgm:cxn modelId="{8C2380F3-0883-4B79-A418-0220CA3AA34E}" type="presParOf" srcId="{19C4A4EB-4BFF-4D35-BCCF-83B6BDF5450C}" destId="{63EAB778-710E-481B-988B-FBC4D82BE5F9}" srcOrd="0" destOrd="0" presId="urn:microsoft.com/office/officeart/2005/8/layout/hList1"/>
    <dgm:cxn modelId="{B0D2C0A9-5B68-410F-AF8B-5B25EC7407D8}" type="presParOf" srcId="{63EAB778-710E-481B-988B-FBC4D82BE5F9}" destId="{C2F7AD49-01CD-4E4B-9AF2-F23424291D19}" srcOrd="0" destOrd="0" presId="urn:microsoft.com/office/officeart/2005/8/layout/hList1"/>
    <dgm:cxn modelId="{A09046C6-4443-43A4-B26B-A708CFA0DEC0}" type="presParOf" srcId="{63EAB778-710E-481B-988B-FBC4D82BE5F9}" destId="{4D56983C-C4D3-4AD7-8023-FBB956B576DC}" srcOrd="1" destOrd="0" presId="urn:microsoft.com/office/officeart/2005/8/layout/hList1"/>
    <dgm:cxn modelId="{6FA3BEFA-7621-4CF6-9EBB-F855AD0A64FB}" type="presParOf" srcId="{19C4A4EB-4BFF-4D35-BCCF-83B6BDF5450C}" destId="{D37A74DA-B33B-41B0-971B-1F81E7DA80B5}" srcOrd="1" destOrd="0" presId="urn:microsoft.com/office/officeart/2005/8/layout/hList1"/>
    <dgm:cxn modelId="{96B2E115-BBC8-49E0-BEB0-E7587C3302DA}" type="presParOf" srcId="{19C4A4EB-4BFF-4D35-BCCF-83B6BDF5450C}" destId="{C10A874D-D1D0-490B-9471-F5621919FD36}" srcOrd="2" destOrd="0" presId="urn:microsoft.com/office/officeart/2005/8/layout/hList1"/>
    <dgm:cxn modelId="{3188E241-AFB8-4FE2-8C9A-E3F94FAEA18E}" type="presParOf" srcId="{C10A874D-D1D0-490B-9471-F5621919FD36}" destId="{33E72B0F-49FD-4917-A5FA-A46F5C1089E2}" srcOrd="0" destOrd="0" presId="urn:microsoft.com/office/officeart/2005/8/layout/hList1"/>
    <dgm:cxn modelId="{010A32A0-617C-4946-8DE6-F1430F0F0BEB}" type="presParOf" srcId="{C10A874D-D1D0-490B-9471-F5621919FD36}" destId="{0FCE46C9-B769-467A-A9D8-08240122760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6512B-FBC9-4FA2-B818-BCDC818F826B}" type="doc">
      <dgm:prSet loTypeId="urn:microsoft.com/office/officeart/2005/8/layout/h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6DE1A9-32B8-48B0-8743-0C4DDB81E361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</a:t>
          </a:r>
          <a:endParaRPr lang="es-ES" dirty="0">
            <a:solidFill>
              <a:schemeClr val="tx1"/>
            </a:solidFill>
          </a:endParaRPr>
        </a:p>
      </dgm:t>
    </dgm:pt>
    <dgm:pt modelId="{31C222BB-CD81-4451-A73E-D7C38E935B72}" type="parTrans" cxnId="{F08FBBC2-269C-474C-AB1B-69A90521A0CF}">
      <dgm:prSet/>
      <dgm:spPr/>
      <dgm:t>
        <a:bodyPr/>
        <a:lstStyle/>
        <a:p>
          <a:endParaRPr lang="es-ES"/>
        </a:p>
      </dgm:t>
    </dgm:pt>
    <dgm:pt modelId="{0E011FAC-ACC3-4A4F-BC9F-C9336AB103AB}" type="sibTrans" cxnId="{F08FBBC2-269C-474C-AB1B-69A90521A0CF}">
      <dgm:prSet/>
      <dgm:spPr/>
      <dgm:t>
        <a:bodyPr/>
        <a:lstStyle/>
        <a:p>
          <a:endParaRPr lang="es-ES"/>
        </a:p>
      </dgm:t>
    </dgm:pt>
    <dgm:pt modelId="{7A31C336-63C3-474F-8626-9F8B05B7B59B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Acciones</a:t>
          </a:r>
          <a:endParaRPr lang="es-ES" dirty="0">
            <a:solidFill>
              <a:schemeClr val="tx1"/>
            </a:solidFill>
          </a:endParaRPr>
        </a:p>
      </dgm:t>
    </dgm:pt>
    <dgm:pt modelId="{96EF2CEB-6FC0-48E0-8EF9-D5EFB5B5A832}" type="parTrans" cxnId="{3491907F-CB50-46BC-9945-1AC39D71948E}">
      <dgm:prSet/>
      <dgm:spPr/>
      <dgm:t>
        <a:bodyPr/>
        <a:lstStyle/>
        <a:p>
          <a:endParaRPr lang="es-ES"/>
        </a:p>
      </dgm:t>
    </dgm:pt>
    <dgm:pt modelId="{A1BE22B4-7BDE-4212-BF9D-A2EAE4B3AE58}" type="sibTrans" cxnId="{3491907F-CB50-46BC-9945-1AC39D71948E}">
      <dgm:prSet/>
      <dgm:spPr/>
      <dgm:t>
        <a:bodyPr/>
        <a:lstStyle/>
        <a:p>
          <a:endParaRPr lang="es-ES"/>
        </a:p>
      </dgm:t>
    </dgm:pt>
    <dgm:pt modelId="{D0B44A42-10A4-4563-BFFA-1A5CFD52D00A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Edición trimestral del boletín informativo.</a:t>
          </a:r>
          <a:endParaRPr lang="es-ES" sz="1700" dirty="0">
            <a:solidFill>
              <a:schemeClr val="tx1"/>
            </a:solidFill>
          </a:endParaRPr>
        </a:p>
      </dgm:t>
    </dgm:pt>
    <dgm:pt modelId="{3CD00B8A-240A-4B70-BB04-4BDBE8221F8F}" type="parTrans" cxnId="{F025A19D-4575-49E7-8494-D3A1C0E572B6}">
      <dgm:prSet/>
      <dgm:spPr/>
      <dgm:t>
        <a:bodyPr/>
        <a:lstStyle/>
        <a:p>
          <a:endParaRPr lang="es-ES"/>
        </a:p>
      </dgm:t>
    </dgm:pt>
    <dgm:pt modelId="{2B325E8F-35F8-41E3-BA6A-BA61E3ACEB26}" type="sibTrans" cxnId="{F025A19D-4575-49E7-8494-D3A1C0E572B6}">
      <dgm:prSet/>
      <dgm:spPr/>
      <dgm:t>
        <a:bodyPr/>
        <a:lstStyle/>
        <a:p>
          <a:endParaRPr lang="es-ES"/>
        </a:p>
      </dgm:t>
    </dgm:pt>
    <dgm:pt modelId="{A2DC2FCE-837F-4E55-AA35-51E68FF247A9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Extender la presencia y el conocimiento de Railgrup en todos los ámbitos del sector ferroviario.</a:t>
          </a:r>
          <a:endParaRPr lang="es-ES" sz="1800" dirty="0">
            <a:solidFill>
              <a:schemeClr val="tx1"/>
            </a:solidFill>
          </a:endParaRPr>
        </a:p>
      </dgm:t>
    </dgm:pt>
    <dgm:pt modelId="{9AE3AE36-CCA9-4F0C-82F8-33F1E15869FE}" type="parTrans" cxnId="{7DE60315-306D-4F24-9D5B-2827CEB3B478}">
      <dgm:prSet/>
      <dgm:spPr/>
      <dgm:t>
        <a:bodyPr/>
        <a:lstStyle/>
        <a:p>
          <a:endParaRPr lang="es-ES"/>
        </a:p>
      </dgm:t>
    </dgm:pt>
    <dgm:pt modelId="{1AAE9288-E83D-4E19-AEDF-CE2A411654C9}" type="sibTrans" cxnId="{7DE60315-306D-4F24-9D5B-2827CEB3B478}">
      <dgm:prSet/>
      <dgm:spPr/>
      <dgm:t>
        <a:bodyPr/>
        <a:lstStyle/>
        <a:p>
          <a:endParaRPr lang="es-ES"/>
        </a:p>
      </dgm:t>
    </dgm:pt>
    <dgm:pt modelId="{FEC50FBA-DD57-443B-A12E-7A5E96EC1B3F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Impulsar la comunicación entre los miembros.</a:t>
          </a:r>
          <a:endParaRPr lang="es-ES" sz="1800" dirty="0">
            <a:solidFill>
              <a:schemeClr val="tx1"/>
            </a:solidFill>
          </a:endParaRPr>
        </a:p>
      </dgm:t>
    </dgm:pt>
    <dgm:pt modelId="{C933EBD4-0BC9-4876-8D65-8D45E3BB44D5}" type="parTrans" cxnId="{A85C5A21-2E6F-4C0E-9AC3-71FDE5465CB7}">
      <dgm:prSet/>
      <dgm:spPr/>
      <dgm:t>
        <a:bodyPr/>
        <a:lstStyle/>
        <a:p>
          <a:endParaRPr lang="en-US"/>
        </a:p>
      </dgm:t>
    </dgm:pt>
    <dgm:pt modelId="{E55DC943-54AB-4524-AA83-2D4A2843D227}" type="sibTrans" cxnId="{A85C5A21-2E6F-4C0E-9AC3-71FDE5465CB7}">
      <dgm:prSet/>
      <dgm:spPr/>
      <dgm:t>
        <a:bodyPr/>
        <a:lstStyle/>
        <a:p>
          <a:endParaRPr lang="en-US"/>
        </a:p>
      </dgm:t>
    </dgm:pt>
    <dgm:pt modelId="{9D649F38-917B-48EA-8D04-B0AB96EA7524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Difundir y promocionar las actividades del clúster.</a:t>
          </a:r>
          <a:endParaRPr lang="es-ES" sz="1800" dirty="0">
            <a:solidFill>
              <a:schemeClr val="tx1"/>
            </a:solidFill>
          </a:endParaRPr>
        </a:p>
      </dgm:t>
    </dgm:pt>
    <dgm:pt modelId="{13A51ACF-6B6F-43B5-8BA7-99178B5F54A4}" type="parTrans" cxnId="{24ED374D-06B9-4A80-B86A-D68BC863DFE0}">
      <dgm:prSet/>
      <dgm:spPr/>
      <dgm:t>
        <a:bodyPr/>
        <a:lstStyle/>
        <a:p>
          <a:endParaRPr lang="en-US"/>
        </a:p>
      </dgm:t>
    </dgm:pt>
    <dgm:pt modelId="{6E2CC8B5-A77B-4EB6-B230-97E61E4DEA27}" type="sibTrans" cxnId="{24ED374D-06B9-4A80-B86A-D68BC863DFE0}">
      <dgm:prSet/>
      <dgm:spPr/>
      <dgm:t>
        <a:bodyPr/>
        <a:lstStyle/>
        <a:p>
          <a:endParaRPr lang="en-US"/>
        </a:p>
      </dgm:t>
    </dgm:pt>
    <dgm:pt modelId="{8B8FC7BD-FC80-417F-B643-9C057604F7DA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Actualización y mantenimiento  de los contenidos de la web.</a:t>
          </a:r>
          <a:endParaRPr lang="es-ES" sz="1700" dirty="0">
            <a:solidFill>
              <a:schemeClr val="tx1"/>
            </a:solidFill>
          </a:endParaRPr>
        </a:p>
      </dgm:t>
    </dgm:pt>
    <dgm:pt modelId="{C6654CF6-A7CB-4AFD-AB7F-B040DBBA3164}" type="parTrans" cxnId="{3EC44B8E-7967-4786-AD06-80EA8BE00C39}">
      <dgm:prSet/>
      <dgm:spPr/>
      <dgm:t>
        <a:bodyPr/>
        <a:lstStyle/>
        <a:p>
          <a:endParaRPr lang="en-US"/>
        </a:p>
      </dgm:t>
    </dgm:pt>
    <dgm:pt modelId="{892E1B83-04D4-4838-BE65-A867CEA53AB8}" type="sibTrans" cxnId="{3EC44B8E-7967-4786-AD06-80EA8BE00C39}">
      <dgm:prSet/>
      <dgm:spPr/>
      <dgm:t>
        <a:bodyPr/>
        <a:lstStyle/>
        <a:p>
          <a:endParaRPr lang="en-US"/>
        </a:p>
      </dgm:t>
    </dgm:pt>
    <dgm:pt modelId="{28BB81F1-B860-4C46-9DD4-E5D23FD8D4E5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Edición anual del catálogo de socios.</a:t>
          </a:r>
          <a:endParaRPr lang="es-ES" sz="1700" dirty="0">
            <a:solidFill>
              <a:schemeClr val="tx1"/>
            </a:solidFill>
          </a:endParaRPr>
        </a:p>
      </dgm:t>
    </dgm:pt>
    <dgm:pt modelId="{1A88FE9B-395A-4C23-90E4-06E1DC9FA5F2}" type="parTrans" cxnId="{813967FE-FCDA-45CF-8C92-B44D095E346C}">
      <dgm:prSet/>
      <dgm:spPr/>
      <dgm:t>
        <a:bodyPr/>
        <a:lstStyle/>
        <a:p>
          <a:endParaRPr lang="en-US"/>
        </a:p>
      </dgm:t>
    </dgm:pt>
    <dgm:pt modelId="{578449DC-4EB6-4A3D-BC34-3B682C6405A6}" type="sibTrans" cxnId="{813967FE-FCDA-45CF-8C92-B44D095E346C}">
      <dgm:prSet/>
      <dgm:spPr/>
      <dgm:t>
        <a:bodyPr/>
        <a:lstStyle/>
        <a:p>
          <a:endParaRPr lang="en-US"/>
        </a:p>
      </dgm:t>
    </dgm:pt>
    <dgm:pt modelId="{D7031565-8AC4-457B-8964-1B23BC2A02AF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Gestión del </a:t>
          </a:r>
          <a:r>
            <a:rPr lang="es-ES" sz="1700" dirty="0" err="1" smtClean="0">
              <a:solidFill>
                <a:schemeClr val="tx1"/>
              </a:solidFill>
            </a:rPr>
            <a:t>clipping</a:t>
          </a:r>
          <a:r>
            <a:rPr lang="es-ES" sz="1700" dirty="0" smtClean="0">
              <a:solidFill>
                <a:schemeClr val="tx1"/>
              </a:solidFill>
            </a:rPr>
            <a:t> diario de noticias.</a:t>
          </a:r>
          <a:endParaRPr lang="es-ES" sz="1700" dirty="0">
            <a:solidFill>
              <a:schemeClr val="tx1"/>
            </a:solidFill>
          </a:endParaRPr>
        </a:p>
      </dgm:t>
    </dgm:pt>
    <dgm:pt modelId="{29ACA990-D224-4FEE-ACF3-F325D4F01A17}" type="parTrans" cxnId="{E19A7247-B299-4946-992C-89C23CC6A79A}">
      <dgm:prSet/>
      <dgm:spPr/>
      <dgm:t>
        <a:bodyPr/>
        <a:lstStyle/>
        <a:p>
          <a:endParaRPr lang="en-US"/>
        </a:p>
      </dgm:t>
    </dgm:pt>
    <dgm:pt modelId="{D3C394F9-BF39-4C5B-A43E-F81AF4E5967A}" type="sibTrans" cxnId="{E19A7247-B299-4946-992C-89C23CC6A79A}">
      <dgm:prSet/>
      <dgm:spPr/>
      <dgm:t>
        <a:bodyPr/>
        <a:lstStyle/>
        <a:p>
          <a:endParaRPr lang="en-US"/>
        </a:p>
      </dgm:t>
    </dgm:pt>
    <dgm:pt modelId="{B70113B6-D14B-4BF8-9E4E-27712337859C}">
      <dgm:prSet phldrT="[Texto]" custT="1"/>
      <dgm:spPr/>
      <dgm:t>
        <a:bodyPr/>
        <a:lstStyle/>
        <a:p>
          <a:pPr algn="l"/>
          <a:r>
            <a:rPr lang="es-ES" sz="1700" dirty="0" err="1" smtClean="0">
              <a:solidFill>
                <a:schemeClr val="tx1"/>
              </a:solidFill>
            </a:rPr>
            <a:t>Restyling</a:t>
          </a:r>
          <a:r>
            <a:rPr lang="es-ES" sz="1700" dirty="0" smtClean="0">
              <a:solidFill>
                <a:schemeClr val="tx1"/>
              </a:solidFill>
            </a:rPr>
            <a:t> de la imagen corporativa</a:t>
          </a:r>
          <a:endParaRPr lang="es-ES" sz="1700" dirty="0">
            <a:solidFill>
              <a:schemeClr val="tx1"/>
            </a:solidFill>
          </a:endParaRPr>
        </a:p>
      </dgm:t>
    </dgm:pt>
    <dgm:pt modelId="{FC70F781-DCC6-4384-AFEF-3604D2D64375}" type="parTrans" cxnId="{7DA25C8E-B479-4ADF-97E0-508ACC178BC7}">
      <dgm:prSet/>
      <dgm:spPr/>
      <dgm:t>
        <a:bodyPr/>
        <a:lstStyle/>
        <a:p>
          <a:endParaRPr lang="en-US"/>
        </a:p>
      </dgm:t>
    </dgm:pt>
    <dgm:pt modelId="{4B78AA33-8656-45B2-838E-18C118A0D7AD}" type="sibTrans" cxnId="{7DA25C8E-B479-4ADF-97E0-508ACC178BC7}">
      <dgm:prSet/>
      <dgm:spPr/>
      <dgm:t>
        <a:bodyPr/>
        <a:lstStyle/>
        <a:p>
          <a:endParaRPr lang="en-US"/>
        </a:p>
      </dgm:t>
    </dgm:pt>
    <dgm:pt modelId="{97A411CE-09E6-466E-B356-C34A6BC8D724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Contacto con los medios de comunicación.</a:t>
          </a:r>
          <a:endParaRPr lang="es-ES" sz="1700" dirty="0">
            <a:solidFill>
              <a:schemeClr val="tx1"/>
            </a:solidFill>
          </a:endParaRPr>
        </a:p>
      </dgm:t>
    </dgm:pt>
    <dgm:pt modelId="{A2CAD973-3FFF-4239-85B0-21B11929513F}" type="parTrans" cxnId="{4871C06D-2570-42EC-B1DC-56E6A7F54AA8}">
      <dgm:prSet/>
      <dgm:spPr/>
      <dgm:t>
        <a:bodyPr/>
        <a:lstStyle/>
        <a:p>
          <a:endParaRPr lang="en-US"/>
        </a:p>
      </dgm:t>
    </dgm:pt>
    <dgm:pt modelId="{37D86622-AC31-4B09-BC6A-7F7A1F52775F}" type="sibTrans" cxnId="{4871C06D-2570-42EC-B1DC-56E6A7F54AA8}">
      <dgm:prSet/>
      <dgm:spPr/>
      <dgm:t>
        <a:bodyPr/>
        <a:lstStyle/>
        <a:p>
          <a:endParaRPr lang="en-US"/>
        </a:p>
      </dgm:t>
    </dgm:pt>
    <dgm:pt modelId="{1F047822-D41C-4D68-8ADD-E3CCEB8846FF}">
      <dgm:prSet phldrT="[Texto]" custT="1"/>
      <dgm:spPr/>
      <dgm:t>
        <a:bodyPr/>
        <a:lstStyle/>
        <a:p>
          <a:pPr algn="l"/>
          <a:r>
            <a:rPr lang="es-ES" sz="1700" dirty="0" smtClean="0">
              <a:solidFill>
                <a:schemeClr val="tx1"/>
              </a:solidFill>
            </a:rPr>
            <a:t>Organización y participación en ferias y eventos del sector.</a:t>
          </a:r>
          <a:endParaRPr lang="es-ES" sz="1700" dirty="0">
            <a:solidFill>
              <a:schemeClr val="tx1"/>
            </a:solidFill>
          </a:endParaRPr>
        </a:p>
      </dgm:t>
    </dgm:pt>
    <dgm:pt modelId="{A1714FE8-30E9-4EA3-BB4E-A409BD8E6704}" type="parTrans" cxnId="{AA5A3D26-BB3B-4744-A36A-F99E00D68CEB}">
      <dgm:prSet/>
      <dgm:spPr/>
    </dgm:pt>
    <dgm:pt modelId="{FA3991BD-14DB-409F-B73C-38EDBA762500}" type="sibTrans" cxnId="{AA5A3D26-BB3B-4744-A36A-F99E00D68CEB}">
      <dgm:prSet/>
      <dgm:spPr/>
    </dgm:pt>
    <dgm:pt modelId="{04326427-7BB8-4F81-952A-BB3C1BE3E98A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endParaRPr lang="es-ES" sz="1800" dirty="0">
            <a:solidFill>
              <a:schemeClr val="tx1"/>
            </a:solidFill>
          </a:endParaRPr>
        </a:p>
      </dgm:t>
    </dgm:pt>
    <dgm:pt modelId="{C958CB02-2973-4452-8E93-92D10E1416B4}" type="parTrans" cxnId="{34A8AA93-A483-4D08-A9A3-409B70E2F172}">
      <dgm:prSet/>
      <dgm:spPr/>
    </dgm:pt>
    <dgm:pt modelId="{2AD66CB3-879D-4ED6-83BC-8F621886B50D}" type="sibTrans" cxnId="{34A8AA93-A483-4D08-A9A3-409B70E2F172}">
      <dgm:prSet/>
      <dgm:spPr/>
    </dgm:pt>
    <dgm:pt modelId="{19C4A4EB-4BFF-4D35-BCCF-83B6BDF5450C}" type="pres">
      <dgm:prSet presAssocID="{03D6512B-FBC9-4FA2-B818-BCDC818F8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EAB778-710E-481B-988B-FBC4D82BE5F9}" type="pres">
      <dgm:prSet presAssocID="{5B6DE1A9-32B8-48B0-8743-0C4DDB81E361}" presName="composite" presStyleCnt="0"/>
      <dgm:spPr/>
    </dgm:pt>
    <dgm:pt modelId="{C2F7AD49-01CD-4E4B-9AF2-F23424291D19}" type="pres">
      <dgm:prSet presAssocID="{5B6DE1A9-32B8-48B0-8743-0C4DDB81E3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983C-C4D3-4AD7-8023-FBB956B576DC}" type="pres">
      <dgm:prSet presAssocID="{5B6DE1A9-32B8-48B0-8743-0C4DDB81E3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A74DA-B33B-41B0-971B-1F81E7DA80B5}" type="pres">
      <dgm:prSet presAssocID="{0E011FAC-ACC3-4A4F-BC9F-C9336AB103AB}" presName="space" presStyleCnt="0"/>
      <dgm:spPr/>
    </dgm:pt>
    <dgm:pt modelId="{C10A874D-D1D0-490B-9471-F5621919FD36}" type="pres">
      <dgm:prSet presAssocID="{7A31C336-63C3-474F-8626-9F8B05B7B59B}" presName="composite" presStyleCnt="0"/>
      <dgm:spPr/>
    </dgm:pt>
    <dgm:pt modelId="{33E72B0F-49FD-4917-A5FA-A46F5C1089E2}" type="pres">
      <dgm:prSet presAssocID="{7A31C336-63C3-474F-8626-9F8B05B7B5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E46C9-B769-467A-A9D8-082401227603}" type="pres">
      <dgm:prSet presAssocID="{7A31C336-63C3-474F-8626-9F8B05B7B5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E60315-306D-4F24-9D5B-2827CEB3B478}" srcId="{5B6DE1A9-32B8-48B0-8743-0C4DDB81E361}" destId="{A2DC2FCE-837F-4E55-AA35-51E68FF247A9}" srcOrd="1" destOrd="0" parTransId="{9AE3AE36-CCA9-4F0C-82F8-33F1E15869FE}" sibTransId="{1AAE9288-E83D-4E19-AEDF-CE2A411654C9}"/>
    <dgm:cxn modelId="{3EC44B8E-7967-4786-AD06-80EA8BE00C39}" srcId="{7A31C336-63C3-474F-8626-9F8B05B7B59B}" destId="{8B8FC7BD-FC80-417F-B643-9C057604F7DA}" srcOrd="2" destOrd="0" parTransId="{C6654CF6-A7CB-4AFD-AB7F-B040DBBA3164}" sibTransId="{892E1B83-04D4-4838-BE65-A867CEA53AB8}"/>
    <dgm:cxn modelId="{F025A19D-4575-49E7-8494-D3A1C0E572B6}" srcId="{7A31C336-63C3-474F-8626-9F8B05B7B59B}" destId="{D0B44A42-10A4-4563-BFFA-1A5CFD52D00A}" srcOrd="0" destOrd="0" parTransId="{3CD00B8A-240A-4B70-BB04-4BDBE8221F8F}" sibTransId="{2B325E8F-35F8-41E3-BA6A-BA61E3ACEB26}"/>
    <dgm:cxn modelId="{607AE36C-6E1F-47CA-85FC-99456C912351}" type="presOf" srcId="{7A31C336-63C3-474F-8626-9F8B05B7B59B}" destId="{33E72B0F-49FD-4917-A5FA-A46F5C1089E2}" srcOrd="0" destOrd="0" presId="urn:microsoft.com/office/officeart/2005/8/layout/hList1"/>
    <dgm:cxn modelId="{34A8AA93-A483-4D08-A9A3-409B70E2F172}" srcId="{5B6DE1A9-32B8-48B0-8743-0C4DDB81E361}" destId="{04326427-7BB8-4F81-952A-BB3C1BE3E98A}" srcOrd="0" destOrd="0" parTransId="{C958CB02-2973-4452-8E93-92D10E1416B4}" sibTransId="{2AD66CB3-879D-4ED6-83BC-8F621886B50D}"/>
    <dgm:cxn modelId="{3491907F-CB50-46BC-9945-1AC39D71948E}" srcId="{03D6512B-FBC9-4FA2-B818-BCDC818F826B}" destId="{7A31C336-63C3-474F-8626-9F8B05B7B59B}" srcOrd="1" destOrd="0" parTransId="{96EF2CEB-6FC0-48E0-8EF9-D5EFB5B5A832}" sibTransId="{A1BE22B4-7BDE-4212-BF9D-A2EAE4B3AE58}"/>
    <dgm:cxn modelId="{4871C06D-2570-42EC-B1DC-56E6A7F54AA8}" srcId="{7A31C336-63C3-474F-8626-9F8B05B7B59B}" destId="{97A411CE-09E6-466E-B356-C34A6BC8D724}" srcOrd="6" destOrd="0" parTransId="{A2CAD973-3FFF-4239-85B0-21B11929513F}" sibTransId="{37D86622-AC31-4B09-BC6A-7F7A1F52775F}"/>
    <dgm:cxn modelId="{0CF50FB2-30F8-452B-A583-5424F896E284}" type="presOf" srcId="{97A411CE-09E6-466E-B356-C34A6BC8D724}" destId="{0FCE46C9-B769-467A-A9D8-082401227603}" srcOrd="0" destOrd="6" presId="urn:microsoft.com/office/officeart/2005/8/layout/hList1"/>
    <dgm:cxn modelId="{24ED374D-06B9-4A80-B86A-D68BC863DFE0}" srcId="{5B6DE1A9-32B8-48B0-8743-0C4DDB81E361}" destId="{9D649F38-917B-48EA-8D04-B0AB96EA7524}" srcOrd="3" destOrd="0" parTransId="{13A51ACF-6B6F-43B5-8BA7-99178B5F54A4}" sibTransId="{6E2CC8B5-A77B-4EB6-B230-97E61E4DEA27}"/>
    <dgm:cxn modelId="{CFD7C31F-A123-49CF-ACB0-1D114CF4F1C0}" type="presOf" srcId="{D7031565-8AC4-457B-8964-1B23BC2A02AF}" destId="{0FCE46C9-B769-467A-A9D8-082401227603}" srcOrd="0" destOrd="4" presId="urn:microsoft.com/office/officeart/2005/8/layout/hList1"/>
    <dgm:cxn modelId="{7FCB6FEE-AB02-4B4F-881D-51548DCA1F49}" type="presOf" srcId="{B70113B6-D14B-4BF8-9E4E-27712337859C}" destId="{0FCE46C9-B769-467A-A9D8-082401227603}" srcOrd="0" destOrd="5" presId="urn:microsoft.com/office/officeart/2005/8/layout/hList1"/>
    <dgm:cxn modelId="{7446FE95-E2F3-449E-963F-E0708D60B628}" type="presOf" srcId="{03D6512B-FBC9-4FA2-B818-BCDC818F826B}" destId="{19C4A4EB-4BFF-4D35-BCCF-83B6BDF5450C}" srcOrd="0" destOrd="0" presId="urn:microsoft.com/office/officeart/2005/8/layout/hList1"/>
    <dgm:cxn modelId="{AA5A3D26-BB3B-4744-A36A-F99E00D68CEB}" srcId="{7A31C336-63C3-474F-8626-9F8B05B7B59B}" destId="{1F047822-D41C-4D68-8ADD-E3CCEB8846FF}" srcOrd="1" destOrd="0" parTransId="{A1714FE8-30E9-4EA3-BB4E-A409BD8E6704}" sibTransId="{FA3991BD-14DB-409F-B73C-38EDBA762500}"/>
    <dgm:cxn modelId="{813967FE-FCDA-45CF-8C92-B44D095E346C}" srcId="{7A31C336-63C3-474F-8626-9F8B05B7B59B}" destId="{28BB81F1-B860-4C46-9DD4-E5D23FD8D4E5}" srcOrd="3" destOrd="0" parTransId="{1A88FE9B-395A-4C23-90E4-06E1DC9FA5F2}" sibTransId="{578449DC-4EB6-4A3D-BC34-3B682C6405A6}"/>
    <dgm:cxn modelId="{DFA28C11-CE8E-4282-8B7F-34A7EE07674E}" type="presOf" srcId="{8B8FC7BD-FC80-417F-B643-9C057604F7DA}" destId="{0FCE46C9-B769-467A-A9D8-082401227603}" srcOrd="0" destOrd="2" presId="urn:microsoft.com/office/officeart/2005/8/layout/hList1"/>
    <dgm:cxn modelId="{69B17DE3-4877-42E1-B326-0CE2B16D06B0}" type="presOf" srcId="{1F047822-D41C-4D68-8ADD-E3CCEB8846FF}" destId="{0FCE46C9-B769-467A-A9D8-082401227603}" srcOrd="0" destOrd="1" presId="urn:microsoft.com/office/officeart/2005/8/layout/hList1"/>
    <dgm:cxn modelId="{A85C5A21-2E6F-4C0E-9AC3-71FDE5465CB7}" srcId="{5B6DE1A9-32B8-48B0-8743-0C4DDB81E361}" destId="{FEC50FBA-DD57-443B-A12E-7A5E96EC1B3F}" srcOrd="2" destOrd="0" parTransId="{C933EBD4-0BC9-4876-8D65-8D45E3BB44D5}" sibTransId="{E55DC943-54AB-4524-AA83-2D4A2843D227}"/>
    <dgm:cxn modelId="{F08FBBC2-269C-474C-AB1B-69A90521A0CF}" srcId="{03D6512B-FBC9-4FA2-B818-BCDC818F826B}" destId="{5B6DE1A9-32B8-48B0-8743-0C4DDB81E361}" srcOrd="0" destOrd="0" parTransId="{31C222BB-CD81-4451-A73E-D7C38E935B72}" sibTransId="{0E011FAC-ACC3-4A4F-BC9F-C9336AB103AB}"/>
    <dgm:cxn modelId="{7DA25C8E-B479-4ADF-97E0-508ACC178BC7}" srcId="{7A31C336-63C3-474F-8626-9F8B05B7B59B}" destId="{B70113B6-D14B-4BF8-9E4E-27712337859C}" srcOrd="5" destOrd="0" parTransId="{FC70F781-DCC6-4384-AFEF-3604D2D64375}" sibTransId="{4B78AA33-8656-45B2-838E-18C118A0D7AD}"/>
    <dgm:cxn modelId="{2A9CCB8E-0A79-46F0-829E-204B4310399E}" type="presOf" srcId="{28BB81F1-B860-4C46-9DD4-E5D23FD8D4E5}" destId="{0FCE46C9-B769-467A-A9D8-082401227603}" srcOrd="0" destOrd="3" presId="urn:microsoft.com/office/officeart/2005/8/layout/hList1"/>
    <dgm:cxn modelId="{DA7034CA-8A43-41F6-9C6D-B2F54C9C8DF3}" type="presOf" srcId="{A2DC2FCE-837F-4E55-AA35-51E68FF247A9}" destId="{4D56983C-C4D3-4AD7-8023-FBB956B576DC}" srcOrd="0" destOrd="1" presId="urn:microsoft.com/office/officeart/2005/8/layout/hList1"/>
    <dgm:cxn modelId="{B30C78E2-078E-437D-A644-D26CDDC1B5C8}" type="presOf" srcId="{5B6DE1A9-32B8-48B0-8743-0C4DDB81E361}" destId="{C2F7AD49-01CD-4E4B-9AF2-F23424291D19}" srcOrd="0" destOrd="0" presId="urn:microsoft.com/office/officeart/2005/8/layout/hList1"/>
    <dgm:cxn modelId="{EAD3949F-8D03-4FD9-AD54-03D4C8BCC4DB}" type="presOf" srcId="{04326427-7BB8-4F81-952A-BB3C1BE3E98A}" destId="{4D56983C-C4D3-4AD7-8023-FBB956B576DC}" srcOrd="0" destOrd="0" presId="urn:microsoft.com/office/officeart/2005/8/layout/hList1"/>
    <dgm:cxn modelId="{D24E9606-3BF7-484A-8F5E-766497833E8A}" type="presOf" srcId="{D0B44A42-10A4-4563-BFFA-1A5CFD52D00A}" destId="{0FCE46C9-B769-467A-A9D8-082401227603}" srcOrd="0" destOrd="0" presId="urn:microsoft.com/office/officeart/2005/8/layout/hList1"/>
    <dgm:cxn modelId="{A4D53E87-1598-46BC-AC59-67345EA09C06}" type="presOf" srcId="{9D649F38-917B-48EA-8D04-B0AB96EA7524}" destId="{4D56983C-C4D3-4AD7-8023-FBB956B576DC}" srcOrd="0" destOrd="3" presId="urn:microsoft.com/office/officeart/2005/8/layout/hList1"/>
    <dgm:cxn modelId="{9A1D19A4-3914-4D79-A869-C55249DC09B6}" type="presOf" srcId="{FEC50FBA-DD57-443B-A12E-7A5E96EC1B3F}" destId="{4D56983C-C4D3-4AD7-8023-FBB956B576DC}" srcOrd="0" destOrd="2" presId="urn:microsoft.com/office/officeart/2005/8/layout/hList1"/>
    <dgm:cxn modelId="{E19A7247-B299-4946-992C-89C23CC6A79A}" srcId="{7A31C336-63C3-474F-8626-9F8B05B7B59B}" destId="{D7031565-8AC4-457B-8964-1B23BC2A02AF}" srcOrd="4" destOrd="0" parTransId="{29ACA990-D224-4FEE-ACF3-F325D4F01A17}" sibTransId="{D3C394F9-BF39-4C5B-A43E-F81AF4E5967A}"/>
    <dgm:cxn modelId="{E9F6E332-3CA3-4175-B7AE-5336975CBE5C}" type="presParOf" srcId="{19C4A4EB-4BFF-4D35-BCCF-83B6BDF5450C}" destId="{63EAB778-710E-481B-988B-FBC4D82BE5F9}" srcOrd="0" destOrd="0" presId="urn:microsoft.com/office/officeart/2005/8/layout/hList1"/>
    <dgm:cxn modelId="{D66D7CAC-06EC-44A9-9269-5234C356D5D4}" type="presParOf" srcId="{63EAB778-710E-481B-988B-FBC4D82BE5F9}" destId="{C2F7AD49-01CD-4E4B-9AF2-F23424291D19}" srcOrd="0" destOrd="0" presId="urn:microsoft.com/office/officeart/2005/8/layout/hList1"/>
    <dgm:cxn modelId="{EF59CF9B-6B52-4F1F-99ED-1D9F03CE08A6}" type="presParOf" srcId="{63EAB778-710E-481B-988B-FBC4D82BE5F9}" destId="{4D56983C-C4D3-4AD7-8023-FBB956B576DC}" srcOrd="1" destOrd="0" presId="urn:microsoft.com/office/officeart/2005/8/layout/hList1"/>
    <dgm:cxn modelId="{931C004C-89C0-42F8-AA63-6BF799B210C5}" type="presParOf" srcId="{19C4A4EB-4BFF-4D35-BCCF-83B6BDF5450C}" destId="{D37A74DA-B33B-41B0-971B-1F81E7DA80B5}" srcOrd="1" destOrd="0" presId="urn:microsoft.com/office/officeart/2005/8/layout/hList1"/>
    <dgm:cxn modelId="{98D2084A-D62A-4DEA-AE26-EB38A9E1C68E}" type="presParOf" srcId="{19C4A4EB-4BFF-4D35-BCCF-83B6BDF5450C}" destId="{C10A874D-D1D0-490B-9471-F5621919FD36}" srcOrd="2" destOrd="0" presId="urn:microsoft.com/office/officeart/2005/8/layout/hList1"/>
    <dgm:cxn modelId="{6E751702-B798-4572-9005-B02C877202DA}" type="presParOf" srcId="{C10A874D-D1D0-490B-9471-F5621919FD36}" destId="{33E72B0F-49FD-4917-A5FA-A46F5C1089E2}" srcOrd="0" destOrd="0" presId="urn:microsoft.com/office/officeart/2005/8/layout/hList1"/>
    <dgm:cxn modelId="{C6DDA45B-E25F-4C58-A279-8AE909F13C7E}" type="presParOf" srcId="{C10A874D-D1D0-490B-9471-F5621919FD36}" destId="{0FCE46C9-B769-467A-A9D8-08240122760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6512B-FBC9-4FA2-B818-BCDC818F826B}" type="doc">
      <dgm:prSet loTypeId="urn:microsoft.com/office/officeart/2005/8/layout/h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6DE1A9-32B8-48B0-8743-0C4DDB81E361}">
      <dgm:prSet phldrT="[Texto]" custT="1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3000" dirty="0" smtClean="0">
              <a:solidFill>
                <a:schemeClr val="tx1"/>
              </a:solidFill>
            </a:rPr>
            <a:t>Objetivos</a:t>
          </a:r>
          <a:endParaRPr lang="es-ES" sz="3000" dirty="0">
            <a:solidFill>
              <a:schemeClr val="tx1"/>
            </a:solidFill>
          </a:endParaRPr>
        </a:p>
      </dgm:t>
    </dgm:pt>
    <dgm:pt modelId="{31C222BB-CD81-4451-A73E-D7C38E935B72}" type="parTrans" cxnId="{F08FBBC2-269C-474C-AB1B-69A90521A0CF}">
      <dgm:prSet/>
      <dgm:spPr/>
      <dgm:t>
        <a:bodyPr/>
        <a:lstStyle/>
        <a:p>
          <a:endParaRPr lang="es-ES"/>
        </a:p>
      </dgm:t>
    </dgm:pt>
    <dgm:pt modelId="{0E011FAC-ACC3-4A4F-BC9F-C9336AB103AB}" type="sibTrans" cxnId="{F08FBBC2-269C-474C-AB1B-69A90521A0CF}">
      <dgm:prSet/>
      <dgm:spPr/>
      <dgm:t>
        <a:bodyPr/>
        <a:lstStyle/>
        <a:p>
          <a:endParaRPr lang="es-ES"/>
        </a:p>
      </dgm:t>
    </dgm:pt>
    <dgm:pt modelId="{7A31C336-63C3-474F-8626-9F8B05B7B59B}">
      <dgm:prSet phldrT="[Texto]" custT="1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sz="3000" dirty="0" smtClean="0">
              <a:solidFill>
                <a:schemeClr val="tx1"/>
              </a:solidFill>
            </a:rPr>
            <a:t>Acciones</a:t>
          </a:r>
          <a:endParaRPr lang="es-ES" sz="3000" dirty="0">
            <a:solidFill>
              <a:schemeClr val="tx1"/>
            </a:solidFill>
          </a:endParaRPr>
        </a:p>
      </dgm:t>
    </dgm:pt>
    <dgm:pt modelId="{96EF2CEB-6FC0-48E0-8EF9-D5EFB5B5A832}" type="parTrans" cxnId="{3491907F-CB50-46BC-9945-1AC39D71948E}">
      <dgm:prSet/>
      <dgm:spPr/>
      <dgm:t>
        <a:bodyPr/>
        <a:lstStyle/>
        <a:p>
          <a:endParaRPr lang="es-ES"/>
        </a:p>
      </dgm:t>
    </dgm:pt>
    <dgm:pt modelId="{A1BE22B4-7BDE-4212-BF9D-A2EAE4B3AE58}" type="sibTrans" cxnId="{3491907F-CB50-46BC-9945-1AC39D71948E}">
      <dgm:prSet/>
      <dgm:spPr/>
      <dgm:t>
        <a:bodyPr/>
        <a:lstStyle/>
        <a:p>
          <a:endParaRPr lang="es-ES"/>
        </a:p>
      </dgm:t>
    </dgm:pt>
    <dgm:pt modelId="{D0B44A42-10A4-4563-BFFA-1A5CFD52D00A}">
      <dgm:prSet phldrT="[Texto]" custT="1"/>
      <dgm:spPr/>
      <dgm:t>
        <a:bodyPr/>
        <a:lstStyle/>
        <a:p>
          <a:pPr algn="l">
            <a:spcAft>
              <a:spcPts val="1800"/>
            </a:spcAft>
          </a:pPr>
          <a:r>
            <a:rPr lang="es-ES" sz="1800" b="0" i="0" dirty="0" smtClean="0">
              <a:solidFill>
                <a:schemeClr val="tx1"/>
              </a:solidFill>
            </a:rPr>
            <a:t>Curos de formación</a:t>
          </a:r>
          <a:endParaRPr lang="es-ES" sz="1800" i="0" dirty="0">
            <a:solidFill>
              <a:schemeClr val="tx1"/>
            </a:solidFill>
          </a:endParaRPr>
        </a:p>
      </dgm:t>
    </dgm:pt>
    <dgm:pt modelId="{3CD00B8A-240A-4B70-BB04-4BDBE8221F8F}" type="parTrans" cxnId="{F025A19D-4575-49E7-8494-D3A1C0E572B6}">
      <dgm:prSet/>
      <dgm:spPr/>
      <dgm:t>
        <a:bodyPr/>
        <a:lstStyle/>
        <a:p>
          <a:endParaRPr lang="es-ES"/>
        </a:p>
      </dgm:t>
    </dgm:pt>
    <dgm:pt modelId="{2B325E8F-35F8-41E3-BA6A-BA61E3ACEB26}" type="sibTrans" cxnId="{F025A19D-4575-49E7-8494-D3A1C0E572B6}">
      <dgm:prSet/>
      <dgm:spPr/>
      <dgm:t>
        <a:bodyPr/>
        <a:lstStyle/>
        <a:p>
          <a:endParaRPr lang="es-ES"/>
        </a:p>
      </dgm:t>
    </dgm:pt>
    <dgm:pt modelId="{A2DC2FCE-837F-4E55-AA35-51E68FF247A9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endParaRPr lang="es-ES" sz="1800" dirty="0">
            <a:solidFill>
              <a:schemeClr val="tx1"/>
            </a:solidFill>
          </a:endParaRPr>
        </a:p>
      </dgm:t>
    </dgm:pt>
    <dgm:pt modelId="{9AE3AE36-CCA9-4F0C-82F8-33F1E15869FE}" type="parTrans" cxnId="{7DE60315-306D-4F24-9D5B-2827CEB3B478}">
      <dgm:prSet/>
      <dgm:spPr/>
      <dgm:t>
        <a:bodyPr/>
        <a:lstStyle/>
        <a:p>
          <a:endParaRPr lang="es-ES"/>
        </a:p>
      </dgm:t>
    </dgm:pt>
    <dgm:pt modelId="{1AAE9288-E83D-4E19-AEDF-CE2A411654C9}" type="sibTrans" cxnId="{7DE60315-306D-4F24-9D5B-2827CEB3B478}">
      <dgm:prSet/>
      <dgm:spPr/>
      <dgm:t>
        <a:bodyPr/>
        <a:lstStyle/>
        <a:p>
          <a:endParaRPr lang="es-ES"/>
        </a:p>
      </dgm:t>
    </dgm:pt>
    <dgm:pt modelId="{3E5D7F0C-73ED-4688-8E5E-2A4DBEB08077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 Aportación de ideas que generen la transmisión del conocimiento ferroviario de </a:t>
          </a:r>
          <a:r>
            <a:rPr lang="es-ES" sz="1800" smtClean="0">
              <a:solidFill>
                <a:schemeClr val="tx1"/>
              </a:solidFill>
            </a:rPr>
            <a:t>forma activa</a:t>
          </a:r>
          <a:r>
            <a:rPr lang="es-ES" sz="1800" dirty="0" smtClean="0">
              <a:solidFill>
                <a:schemeClr val="tx1"/>
              </a:solidFill>
            </a:rPr>
            <a:t>.</a:t>
          </a:r>
          <a:endParaRPr lang="es-ES" sz="1800" dirty="0">
            <a:solidFill>
              <a:schemeClr val="tx1"/>
            </a:solidFill>
          </a:endParaRPr>
        </a:p>
      </dgm:t>
    </dgm:pt>
    <dgm:pt modelId="{ABA72371-622C-4016-B88A-C619A8D77AE6}" type="parTrans" cxnId="{559A62C0-879C-4160-9776-2E4F502391A9}">
      <dgm:prSet/>
      <dgm:spPr/>
      <dgm:t>
        <a:bodyPr/>
        <a:lstStyle/>
        <a:p>
          <a:endParaRPr lang="es-ES"/>
        </a:p>
      </dgm:t>
    </dgm:pt>
    <dgm:pt modelId="{58145FEF-66D2-4BE0-80E4-03FBE5B8AC54}" type="sibTrans" cxnId="{559A62C0-879C-4160-9776-2E4F502391A9}">
      <dgm:prSet/>
      <dgm:spPr/>
      <dgm:t>
        <a:bodyPr/>
        <a:lstStyle/>
        <a:p>
          <a:endParaRPr lang="es-ES"/>
        </a:p>
      </dgm:t>
    </dgm:pt>
    <dgm:pt modelId="{4060FCFC-4244-4C1B-99ED-CE10E09371D4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Satisfacer el interés global del clúster y de los socios  ofreciendo la posibilidad </a:t>
          </a:r>
          <a:r>
            <a:rPr lang="es-ES" sz="1800" smtClean="0">
              <a:solidFill>
                <a:schemeClr val="tx1"/>
              </a:solidFill>
            </a:rPr>
            <a:t>de llevar </a:t>
          </a:r>
          <a:r>
            <a:rPr lang="es-ES" sz="1800" dirty="0" smtClean="0">
              <a:solidFill>
                <a:schemeClr val="tx1"/>
              </a:solidFill>
            </a:rPr>
            <a:t>a cabo otras </a:t>
          </a:r>
          <a:r>
            <a:rPr lang="es-ES" sz="1800" b="0" dirty="0" smtClean="0">
              <a:solidFill>
                <a:schemeClr val="tx1"/>
              </a:solidFill>
            </a:rPr>
            <a:t>actividades y eventos específicos. </a:t>
          </a:r>
          <a:endParaRPr lang="es-ES" sz="1800" b="0" dirty="0">
            <a:solidFill>
              <a:schemeClr val="tx1"/>
            </a:solidFill>
          </a:endParaRPr>
        </a:p>
      </dgm:t>
    </dgm:pt>
    <dgm:pt modelId="{AFB03748-1BC3-47C6-9304-8749C0798860}" type="parTrans" cxnId="{C9DC01BA-0957-42D6-BBAF-92E364634365}">
      <dgm:prSet/>
      <dgm:spPr/>
      <dgm:t>
        <a:bodyPr/>
        <a:lstStyle/>
        <a:p>
          <a:endParaRPr lang="es-ES"/>
        </a:p>
      </dgm:t>
    </dgm:pt>
    <dgm:pt modelId="{30B92AC4-3A15-4B01-B179-F35FAA54B861}" type="sibTrans" cxnId="{C9DC01BA-0957-42D6-BBAF-92E364634365}">
      <dgm:prSet/>
      <dgm:spPr/>
      <dgm:t>
        <a:bodyPr/>
        <a:lstStyle/>
        <a:p>
          <a:endParaRPr lang="es-ES"/>
        </a:p>
      </dgm:t>
    </dgm:pt>
    <dgm:pt modelId="{88406030-F864-428C-960F-C96B25C7EB0B}">
      <dgm:prSet phldrT="[Texto]" custT="1"/>
      <dgm:spPr/>
      <dgm:t>
        <a:bodyPr/>
        <a:lstStyle/>
        <a:p>
          <a:pPr algn="l">
            <a:spcAft>
              <a:spcPct val="15000"/>
            </a:spcAft>
          </a:pPr>
          <a:endParaRPr lang="es-ES" sz="1800" i="0" dirty="0">
            <a:solidFill>
              <a:schemeClr val="tx1"/>
            </a:solidFill>
          </a:endParaRPr>
        </a:p>
      </dgm:t>
    </dgm:pt>
    <dgm:pt modelId="{74DBBE70-7A92-49FE-ABE7-FF3CB6AFE48B}" type="parTrans" cxnId="{5D1B5E78-BC95-4278-9B4B-778C452FEBA1}">
      <dgm:prSet/>
      <dgm:spPr/>
      <dgm:t>
        <a:bodyPr/>
        <a:lstStyle/>
        <a:p>
          <a:endParaRPr lang="en-US"/>
        </a:p>
      </dgm:t>
    </dgm:pt>
    <dgm:pt modelId="{F674EFF2-5FD8-446F-B19F-CC4A499C3A08}" type="sibTrans" cxnId="{5D1B5E78-BC95-4278-9B4B-778C452FEBA1}">
      <dgm:prSet/>
      <dgm:spPr/>
      <dgm:t>
        <a:bodyPr/>
        <a:lstStyle/>
        <a:p>
          <a:endParaRPr lang="en-US"/>
        </a:p>
      </dgm:t>
    </dgm:pt>
    <dgm:pt modelId="{C84A14E3-E3A2-402B-84BF-E0296F845FCF}">
      <dgm:prSet phldrT="[Texto]" custT="1"/>
      <dgm:spPr/>
      <dgm:t>
        <a:bodyPr/>
        <a:lstStyle/>
        <a:p>
          <a:pPr algn="l">
            <a:spcAft>
              <a:spcPct val="15000"/>
            </a:spcAft>
          </a:pPr>
          <a:endParaRPr lang="es-ES" sz="1800" i="0" dirty="0">
            <a:solidFill>
              <a:schemeClr val="tx1"/>
            </a:solidFill>
          </a:endParaRPr>
        </a:p>
      </dgm:t>
    </dgm:pt>
    <dgm:pt modelId="{E8F077AC-5261-48CB-8152-8B364E6FB91C}" type="parTrans" cxnId="{8598CC08-9AFF-4ABB-885A-31B245F17EE4}">
      <dgm:prSet/>
      <dgm:spPr/>
    </dgm:pt>
    <dgm:pt modelId="{EFBBBFE0-6861-44C2-91F4-34547B206764}" type="sibTrans" cxnId="{8598CC08-9AFF-4ABB-885A-31B245F17EE4}">
      <dgm:prSet/>
      <dgm:spPr/>
    </dgm:pt>
    <dgm:pt modelId="{B734043C-2831-4FB5-A0DA-E2B98CF6CE40}">
      <dgm:prSet phldrT="[Texto]" custT="1"/>
      <dgm:spPr/>
      <dgm:t>
        <a:bodyPr/>
        <a:lstStyle/>
        <a:p>
          <a:pPr algn="l">
            <a:spcAft>
              <a:spcPts val="1800"/>
            </a:spcAft>
          </a:pPr>
          <a:r>
            <a:rPr lang="es-ES" sz="1800" i="0" dirty="0" smtClean="0">
              <a:solidFill>
                <a:schemeClr val="tx1"/>
              </a:solidFill>
            </a:rPr>
            <a:t>Jornadas técnicas</a:t>
          </a:r>
          <a:endParaRPr lang="es-ES" sz="1800" i="0" dirty="0">
            <a:solidFill>
              <a:schemeClr val="tx1"/>
            </a:solidFill>
          </a:endParaRPr>
        </a:p>
      </dgm:t>
    </dgm:pt>
    <dgm:pt modelId="{40707959-477D-4974-8C5B-7ED97288E8D3}" type="parTrans" cxnId="{48C6F684-82E6-4180-863D-C0B1CEE00A65}">
      <dgm:prSet/>
      <dgm:spPr/>
    </dgm:pt>
    <dgm:pt modelId="{7ACC4070-BEEE-4A58-9B5F-9878E42D2CCA}" type="sibTrans" cxnId="{48C6F684-82E6-4180-863D-C0B1CEE00A65}">
      <dgm:prSet/>
      <dgm:spPr/>
    </dgm:pt>
    <dgm:pt modelId="{48B9D59C-2A71-435D-9732-FA4F6E0768B6}">
      <dgm:prSet phldrT="[Texto]" custT="1"/>
      <dgm:spPr/>
      <dgm:t>
        <a:bodyPr/>
        <a:lstStyle/>
        <a:p>
          <a:pPr algn="l">
            <a:spcAft>
              <a:spcPts val="1800"/>
            </a:spcAft>
          </a:pPr>
          <a:r>
            <a:rPr lang="es-ES" sz="1800" i="0" dirty="0" smtClean="0">
              <a:solidFill>
                <a:schemeClr val="tx1"/>
              </a:solidFill>
            </a:rPr>
            <a:t>Seminarios</a:t>
          </a:r>
          <a:endParaRPr lang="es-ES" sz="1800" i="0" dirty="0">
            <a:solidFill>
              <a:schemeClr val="tx1"/>
            </a:solidFill>
          </a:endParaRPr>
        </a:p>
      </dgm:t>
    </dgm:pt>
    <dgm:pt modelId="{B233358F-C4A6-40EC-AAC9-B71705E34031}" type="parTrans" cxnId="{9A6FE084-8491-4822-8458-A42A79AA3945}">
      <dgm:prSet/>
      <dgm:spPr/>
    </dgm:pt>
    <dgm:pt modelId="{DE3A0AE2-61F2-4F38-9FC4-83670018682F}" type="sibTrans" cxnId="{9A6FE084-8491-4822-8458-A42A79AA3945}">
      <dgm:prSet/>
      <dgm:spPr/>
    </dgm:pt>
    <dgm:pt modelId="{4D42FE3A-77DF-42F9-8E8D-64EE3D51216F}">
      <dgm:prSet phldrT="[Texto]" custT="1"/>
      <dgm:spPr/>
      <dgm:t>
        <a:bodyPr/>
        <a:lstStyle/>
        <a:p>
          <a:pPr algn="l">
            <a:spcAft>
              <a:spcPct val="15000"/>
            </a:spcAft>
          </a:pPr>
          <a:endParaRPr lang="es-ES" sz="1800" i="0" dirty="0">
            <a:solidFill>
              <a:schemeClr val="tx1"/>
            </a:solidFill>
          </a:endParaRPr>
        </a:p>
      </dgm:t>
    </dgm:pt>
    <dgm:pt modelId="{060B27DB-1430-4D21-884F-F45FC5612F99}" type="parTrans" cxnId="{13D51C28-EB20-4534-936F-443C6A381F48}">
      <dgm:prSet/>
      <dgm:spPr/>
    </dgm:pt>
    <dgm:pt modelId="{582C1E8E-4154-486C-86FE-067ABB3420BC}" type="sibTrans" cxnId="{13D51C28-EB20-4534-936F-443C6A381F48}">
      <dgm:prSet/>
      <dgm:spPr/>
    </dgm:pt>
    <dgm:pt modelId="{19C4A4EB-4BFF-4D35-BCCF-83B6BDF5450C}" type="pres">
      <dgm:prSet presAssocID="{03D6512B-FBC9-4FA2-B818-BCDC818F8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EAB778-710E-481B-988B-FBC4D82BE5F9}" type="pres">
      <dgm:prSet presAssocID="{5B6DE1A9-32B8-48B0-8743-0C4DDB81E361}" presName="composite" presStyleCnt="0"/>
      <dgm:spPr/>
    </dgm:pt>
    <dgm:pt modelId="{C2F7AD49-01CD-4E4B-9AF2-F23424291D19}" type="pres">
      <dgm:prSet presAssocID="{5B6DE1A9-32B8-48B0-8743-0C4DDB81E361}" presName="parTx" presStyleLbl="alignNode1" presStyleIdx="0" presStyleCnt="2" custScaleY="8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983C-C4D3-4AD7-8023-FBB956B576DC}" type="pres">
      <dgm:prSet presAssocID="{5B6DE1A9-32B8-48B0-8743-0C4DDB81E3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A74DA-B33B-41B0-971B-1F81E7DA80B5}" type="pres">
      <dgm:prSet presAssocID="{0E011FAC-ACC3-4A4F-BC9F-C9336AB103AB}" presName="space" presStyleCnt="0"/>
      <dgm:spPr/>
    </dgm:pt>
    <dgm:pt modelId="{C10A874D-D1D0-490B-9471-F5621919FD36}" type="pres">
      <dgm:prSet presAssocID="{7A31C336-63C3-474F-8626-9F8B05B7B59B}" presName="composite" presStyleCnt="0"/>
      <dgm:spPr/>
    </dgm:pt>
    <dgm:pt modelId="{33E72B0F-49FD-4917-A5FA-A46F5C1089E2}" type="pres">
      <dgm:prSet presAssocID="{7A31C336-63C3-474F-8626-9F8B05B7B59B}" presName="parTx" presStyleLbl="alignNode1" presStyleIdx="1" presStyleCnt="2" custScaleY="87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E46C9-B769-467A-A9D8-082401227603}" type="pres">
      <dgm:prSet presAssocID="{7A31C336-63C3-474F-8626-9F8B05B7B5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25A19D-4575-49E7-8494-D3A1C0E572B6}" srcId="{7A31C336-63C3-474F-8626-9F8B05B7B59B}" destId="{D0B44A42-10A4-4563-BFFA-1A5CFD52D00A}" srcOrd="1" destOrd="0" parTransId="{3CD00B8A-240A-4B70-BB04-4BDBE8221F8F}" sibTransId="{2B325E8F-35F8-41E3-BA6A-BA61E3ACEB26}"/>
    <dgm:cxn modelId="{BBE6A82C-725D-4EB1-8B5F-92A1B79593DE}" type="presOf" srcId="{5B6DE1A9-32B8-48B0-8743-0C4DDB81E361}" destId="{C2F7AD49-01CD-4E4B-9AF2-F23424291D19}" srcOrd="0" destOrd="0" presId="urn:microsoft.com/office/officeart/2005/8/layout/hList1"/>
    <dgm:cxn modelId="{5D1B5E78-BC95-4278-9B4B-778C452FEBA1}" srcId="{7A31C336-63C3-474F-8626-9F8B05B7B59B}" destId="{88406030-F864-428C-960F-C96B25C7EB0B}" srcOrd="5" destOrd="0" parTransId="{74DBBE70-7A92-49FE-ABE7-FF3CB6AFE48B}" sibTransId="{F674EFF2-5FD8-446F-B19F-CC4A499C3A08}"/>
    <dgm:cxn modelId="{7DE60315-306D-4F24-9D5B-2827CEB3B478}" srcId="{5B6DE1A9-32B8-48B0-8743-0C4DDB81E361}" destId="{A2DC2FCE-837F-4E55-AA35-51E68FF247A9}" srcOrd="0" destOrd="0" parTransId="{9AE3AE36-CCA9-4F0C-82F8-33F1E15869FE}" sibTransId="{1AAE9288-E83D-4E19-AEDF-CE2A411654C9}"/>
    <dgm:cxn modelId="{1C97A49C-AD0D-47B4-B5F1-73D9010F19BE}" type="presOf" srcId="{A2DC2FCE-837F-4E55-AA35-51E68FF247A9}" destId="{4D56983C-C4D3-4AD7-8023-FBB956B576DC}" srcOrd="0" destOrd="0" presId="urn:microsoft.com/office/officeart/2005/8/layout/hList1"/>
    <dgm:cxn modelId="{88D58FC1-80A0-4F0E-9ABF-4ED573B94043}" type="presOf" srcId="{C84A14E3-E3A2-402B-84BF-E0296F845FCF}" destId="{0FCE46C9-B769-467A-A9D8-082401227603}" srcOrd="0" destOrd="0" presId="urn:microsoft.com/office/officeart/2005/8/layout/hList1"/>
    <dgm:cxn modelId="{A96EB70C-A8D5-4A49-8E3A-C20D642E0246}" type="presOf" srcId="{D0B44A42-10A4-4563-BFFA-1A5CFD52D00A}" destId="{0FCE46C9-B769-467A-A9D8-082401227603}" srcOrd="0" destOrd="1" presId="urn:microsoft.com/office/officeart/2005/8/layout/hList1"/>
    <dgm:cxn modelId="{3491907F-CB50-46BC-9945-1AC39D71948E}" srcId="{03D6512B-FBC9-4FA2-B818-BCDC818F826B}" destId="{7A31C336-63C3-474F-8626-9F8B05B7B59B}" srcOrd="1" destOrd="0" parTransId="{96EF2CEB-6FC0-48E0-8EF9-D5EFB5B5A832}" sibTransId="{A1BE22B4-7BDE-4212-BF9D-A2EAE4B3AE58}"/>
    <dgm:cxn modelId="{0B496131-24D8-4D43-855F-07498F0EE381}" type="presOf" srcId="{3E5D7F0C-73ED-4688-8E5E-2A4DBEB08077}" destId="{4D56983C-C4D3-4AD7-8023-FBB956B576DC}" srcOrd="0" destOrd="1" presId="urn:microsoft.com/office/officeart/2005/8/layout/hList1"/>
    <dgm:cxn modelId="{02B80BCC-4433-4704-88B9-FB3C7925E378}" type="presOf" srcId="{4D42FE3A-77DF-42F9-8E8D-64EE3D51216F}" destId="{0FCE46C9-B769-467A-A9D8-082401227603}" srcOrd="0" destOrd="4" presId="urn:microsoft.com/office/officeart/2005/8/layout/hList1"/>
    <dgm:cxn modelId="{48C6F684-82E6-4180-863D-C0B1CEE00A65}" srcId="{7A31C336-63C3-474F-8626-9F8B05B7B59B}" destId="{B734043C-2831-4FB5-A0DA-E2B98CF6CE40}" srcOrd="2" destOrd="0" parTransId="{40707959-477D-4974-8C5B-7ED97288E8D3}" sibTransId="{7ACC4070-BEEE-4A58-9B5F-9878E42D2CCA}"/>
    <dgm:cxn modelId="{5F15B2E8-33D5-4FC6-889F-5CD574E5F240}" type="presOf" srcId="{88406030-F864-428C-960F-C96B25C7EB0B}" destId="{0FCE46C9-B769-467A-A9D8-082401227603}" srcOrd="0" destOrd="5" presId="urn:microsoft.com/office/officeart/2005/8/layout/hList1"/>
    <dgm:cxn modelId="{559A62C0-879C-4160-9776-2E4F502391A9}" srcId="{5B6DE1A9-32B8-48B0-8743-0C4DDB81E361}" destId="{3E5D7F0C-73ED-4688-8E5E-2A4DBEB08077}" srcOrd="1" destOrd="0" parTransId="{ABA72371-622C-4016-B88A-C619A8D77AE6}" sibTransId="{58145FEF-66D2-4BE0-80E4-03FBE5B8AC54}"/>
    <dgm:cxn modelId="{0CBFE29B-E264-4B4D-9935-23FD9FC5B318}" type="presOf" srcId="{48B9D59C-2A71-435D-9732-FA4F6E0768B6}" destId="{0FCE46C9-B769-467A-A9D8-082401227603}" srcOrd="0" destOrd="3" presId="urn:microsoft.com/office/officeart/2005/8/layout/hList1"/>
    <dgm:cxn modelId="{06E7E738-B793-4B83-B7F0-665F366599A1}" type="presOf" srcId="{4060FCFC-4244-4C1B-99ED-CE10E09371D4}" destId="{4D56983C-C4D3-4AD7-8023-FBB956B576DC}" srcOrd="0" destOrd="2" presId="urn:microsoft.com/office/officeart/2005/8/layout/hList1"/>
    <dgm:cxn modelId="{B540D695-AC1B-4A9B-9521-1CCE85F225EB}" type="presOf" srcId="{03D6512B-FBC9-4FA2-B818-BCDC818F826B}" destId="{19C4A4EB-4BFF-4D35-BCCF-83B6BDF5450C}" srcOrd="0" destOrd="0" presId="urn:microsoft.com/office/officeart/2005/8/layout/hList1"/>
    <dgm:cxn modelId="{8598CC08-9AFF-4ABB-885A-31B245F17EE4}" srcId="{7A31C336-63C3-474F-8626-9F8B05B7B59B}" destId="{C84A14E3-E3A2-402B-84BF-E0296F845FCF}" srcOrd="0" destOrd="0" parTransId="{E8F077AC-5261-48CB-8152-8B364E6FB91C}" sibTransId="{EFBBBFE0-6861-44C2-91F4-34547B206764}"/>
    <dgm:cxn modelId="{9A6FE084-8491-4822-8458-A42A79AA3945}" srcId="{7A31C336-63C3-474F-8626-9F8B05B7B59B}" destId="{48B9D59C-2A71-435D-9732-FA4F6E0768B6}" srcOrd="3" destOrd="0" parTransId="{B233358F-C4A6-40EC-AAC9-B71705E34031}" sibTransId="{DE3A0AE2-61F2-4F38-9FC4-83670018682F}"/>
    <dgm:cxn modelId="{32D2F4E0-A20A-4BAC-AE0E-D2F31B451BA7}" type="presOf" srcId="{B734043C-2831-4FB5-A0DA-E2B98CF6CE40}" destId="{0FCE46C9-B769-467A-A9D8-082401227603}" srcOrd="0" destOrd="2" presId="urn:microsoft.com/office/officeart/2005/8/layout/hList1"/>
    <dgm:cxn modelId="{13D51C28-EB20-4534-936F-443C6A381F48}" srcId="{7A31C336-63C3-474F-8626-9F8B05B7B59B}" destId="{4D42FE3A-77DF-42F9-8E8D-64EE3D51216F}" srcOrd="4" destOrd="0" parTransId="{060B27DB-1430-4D21-884F-F45FC5612F99}" sibTransId="{582C1E8E-4154-486C-86FE-067ABB3420BC}"/>
    <dgm:cxn modelId="{78AD4982-4252-4A2B-9E44-9080DA0C4B8D}" type="presOf" srcId="{7A31C336-63C3-474F-8626-9F8B05B7B59B}" destId="{33E72B0F-49FD-4917-A5FA-A46F5C1089E2}" srcOrd="0" destOrd="0" presId="urn:microsoft.com/office/officeart/2005/8/layout/hList1"/>
    <dgm:cxn modelId="{F08FBBC2-269C-474C-AB1B-69A90521A0CF}" srcId="{03D6512B-FBC9-4FA2-B818-BCDC818F826B}" destId="{5B6DE1A9-32B8-48B0-8743-0C4DDB81E361}" srcOrd="0" destOrd="0" parTransId="{31C222BB-CD81-4451-A73E-D7C38E935B72}" sibTransId="{0E011FAC-ACC3-4A4F-BC9F-C9336AB103AB}"/>
    <dgm:cxn modelId="{C9DC01BA-0957-42D6-BBAF-92E364634365}" srcId="{5B6DE1A9-32B8-48B0-8743-0C4DDB81E361}" destId="{4060FCFC-4244-4C1B-99ED-CE10E09371D4}" srcOrd="2" destOrd="0" parTransId="{AFB03748-1BC3-47C6-9304-8749C0798860}" sibTransId="{30B92AC4-3A15-4B01-B179-F35FAA54B861}"/>
    <dgm:cxn modelId="{FDAAC9B4-CF17-453E-A934-24668796600D}" type="presParOf" srcId="{19C4A4EB-4BFF-4D35-BCCF-83B6BDF5450C}" destId="{63EAB778-710E-481B-988B-FBC4D82BE5F9}" srcOrd="0" destOrd="0" presId="urn:microsoft.com/office/officeart/2005/8/layout/hList1"/>
    <dgm:cxn modelId="{39BDD016-D98E-44CA-ABF9-A32CDDE8AB2C}" type="presParOf" srcId="{63EAB778-710E-481B-988B-FBC4D82BE5F9}" destId="{C2F7AD49-01CD-4E4B-9AF2-F23424291D19}" srcOrd="0" destOrd="0" presId="urn:microsoft.com/office/officeart/2005/8/layout/hList1"/>
    <dgm:cxn modelId="{1ED64E35-3C04-4EC2-96A2-6762943D93CD}" type="presParOf" srcId="{63EAB778-710E-481B-988B-FBC4D82BE5F9}" destId="{4D56983C-C4D3-4AD7-8023-FBB956B576DC}" srcOrd="1" destOrd="0" presId="urn:microsoft.com/office/officeart/2005/8/layout/hList1"/>
    <dgm:cxn modelId="{34ABE90C-DF34-4137-ABB1-B7621B90E2B5}" type="presParOf" srcId="{19C4A4EB-4BFF-4D35-BCCF-83B6BDF5450C}" destId="{D37A74DA-B33B-41B0-971B-1F81E7DA80B5}" srcOrd="1" destOrd="0" presId="urn:microsoft.com/office/officeart/2005/8/layout/hList1"/>
    <dgm:cxn modelId="{4792D0C9-E76E-444E-BD78-FE6D9C2695AF}" type="presParOf" srcId="{19C4A4EB-4BFF-4D35-BCCF-83B6BDF5450C}" destId="{C10A874D-D1D0-490B-9471-F5621919FD36}" srcOrd="2" destOrd="0" presId="urn:microsoft.com/office/officeart/2005/8/layout/hList1"/>
    <dgm:cxn modelId="{961E1928-481A-482C-BF6D-79E3DA7D9D39}" type="presParOf" srcId="{C10A874D-D1D0-490B-9471-F5621919FD36}" destId="{33E72B0F-49FD-4917-A5FA-A46F5C1089E2}" srcOrd="0" destOrd="0" presId="urn:microsoft.com/office/officeart/2005/8/layout/hList1"/>
    <dgm:cxn modelId="{5C2FE6CD-A9F8-4453-8F15-330DAB755645}" type="presParOf" srcId="{C10A874D-D1D0-490B-9471-F5621919FD36}" destId="{0FCE46C9-B769-467A-A9D8-08240122760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6512B-FBC9-4FA2-B818-BCDC818F826B}" type="doc">
      <dgm:prSet loTypeId="urn:microsoft.com/office/officeart/2005/8/layout/h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6DE1A9-32B8-48B0-8743-0C4DDB81E361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</a:t>
          </a:r>
          <a:endParaRPr lang="es-ES" dirty="0">
            <a:solidFill>
              <a:schemeClr val="tx1"/>
            </a:solidFill>
          </a:endParaRPr>
        </a:p>
      </dgm:t>
    </dgm:pt>
    <dgm:pt modelId="{31C222BB-CD81-4451-A73E-D7C38E935B72}" type="parTrans" cxnId="{F08FBBC2-269C-474C-AB1B-69A90521A0CF}">
      <dgm:prSet/>
      <dgm:spPr/>
      <dgm:t>
        <a:bodyPr/>
        <a:lstStyle/>
        <a:p>
          <a:endParaRPr lang="es-ES"/>
        </a:p>
      </dgm:t>
    </dgm:pt>
    <dgm:pt modelId="{0E011FAC-ACC3-4A4F-BC9F-C9336AB103AB}" type="sibTrans" cxnId="{F08FBBC2-269C-474C-AB1B-69A90521A0CF}">
      <dgm:prSet/>
      <dgm:spPr/>
      <dgm:t>
        <a:bodyPr/>
        <a:lstStyle/>
        <a:p>
          <a:endParaRPr lang="es-ES"/>
        </a:p>
      </dgm:t>
    </dgm:pt>
    <dgm:pt modelId="{7A31C336-63C3-474F-8626-9F8B05B7B59B}">
      <dgm:prSet phldrT="[Texto]"/>
      <dgm:spPr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Acciones</a:t>
          </a:r>
          <a:endParaRPr lang="es-ES" dirty="0">
            <a:solidFill>
              <a:schemeClr val="tx1"/>
            </a:solidFill>
          </a:endParaRPr>
        </a:p>
      </dgm:t>
    </dgm:pt>
    <dgm:pt modelId="{96EF2CEB-6FC0-48E0-8EF9-D5EFB5B5A832}" type="parTrans" cxnId="{3491907F-CB50-46BC-9945-1AC39D71948E}">
      <dgm:prSet/>
      <dgm:spPr/>
      <dgm:t>
        <a:bodyPr/>
        <a:lstStyle/>
        <a:p>
          <a:endParaRPr lang="es-ES"/>
        </a:p>
      </dgm:t>
    </dgm:pt>
    <dgm:pt modelId="{A1BE22B4-7BDE-4212-BF9D-A2EAE4B3AE58}" type="sibTrans" cxnId="{3491907F-CB50-46BC-9945-1AC39D71948E}">
      <dgm:prSet/>
      <dgm:spPr/>
      <dgm:t>
        <a:bodyPr/>
        <a:lstStyle/>
        <a:p>
          <a:endParaRPr lang="es-ES"/>
        </a:p>
      </dgm:t>
    </dgm:pt>
    <dgm:pt modelId="{D0B44A42-10A4-4563-BFFA-1A5CFD52D00A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r>
            <a:rPr lang="es-ES" sz="1800" noProof="0" smtClean="0">
              <a:solidFill>
                <a:schemeClr val="tx1"/>
              </a:solidFill>
            </a:rPr>
            <a:t>Realización de vistas técnicas.</a:t>
          </a:r>
          <a:endParaRPr lang="es-ES" sz="1800" noProof="0" dirty="0">
            <a:solidFill>
              <a:schemeClr val="tx1"/>
            </a:solidFill>
          </a:endParaRPr>
        </a:p>
      </dgm:t>
    </dgm:pt>
    <dgm:pt modelId="{3CD00B8A-240A-4B70-BB04-4BDBE8221F8F}" type="parTrans" cxnId="{F025A19D-4575-49E7-8494-D3A1C0E572B6}">
      <dgm:prSet/>
      <dgm:spPr/>
      <dgm:t>
        <a:bodyPr/>
        <a:lstStyle/>
        <a:p>
          <a:endParaRPr lang="es-ES"/>
        </a:p>
      </dgm:t>
    </dgm:pt>
    <dgm:pt modelId="{2B325E8F-35F8-41E3-BA6A-BA61E3ACEB26}" type="sibTrans" cxnId="{F025A19D-4575-49E7-8494-D3A1C0E572B6}">
      <dgm:prSet/>
      <dgm:spPr/>
      <dgm:t>
        <a:bodyPr/>
        <a:lstStyle/>
        <a:p>
          <a:endParaRPr lang="es-ES"/>
        </a:p>
      </dgm:t>
    </dgm:pt>
    <dgm:pt modelId="{A2DC2FCE-837F-4E55-AA35-51E68FF247A9}">
      <dgm:prSet phldrT="[Texto]" custT="1"/>
      <dgm:spPr/>
      <dgm:t>
        <a:bodyPr/>
        <a:lstStyle/>
        <a:p>
          <a:pPr algn="l">
            <a:spcBef>
              <a:spcPts val="600"/>
            </a:spcBef>
            <a:spcAft>
              <a:spcPts val="1200"/>
            </a:spcAft>
          </a:pPr>
          <a:r>
            <a:rPr lang="es-ES" sz="1800" dirty="0" smtClean="0">
              <a:solidFill>
                <a:schemeClr val="tx1"/>
              </a:solidFill>
            </a:rPr>
            <a:t>Identificación de nuevos productos/necesidades  demandadas por los mercados.</a:t>
          </a:r>
          <a:endParaRPr lang="es-ES" sz="1800" dirty="0">
            <a:solidFill>
              <a:schemeClr val="tx1"/>
            </a:solidFill>
          </a:endParaRPr>
        </a:p>
      </dgm:t>
    </dgm:pt>
    <dgm:pt modelId="{9AE3AE36-CCA9-4F0C-82F8-33F1E15869FE}" type="parTrans" cxnId="{7DE60315-306D-4F24-9D5B-2827CEB3B478}">
      <dgm:prSet/>
      <dgm:spPr/>
      <dgm:t>
        <a:bodyPr/>
        <a:lstStyle/>
        <a:p>
          <a:endParaRPr lang="es-ES"/>
        </a:p>
      </dgm:t>
    </dgm:pt>
    <dgm:pt modelId="{1AAE9288-E83D-4E19-AEDF-CE2A411654C9}" type="sibTrans" cxnId="{7DE60315-306D-4F24-9D5B-2827CEB3B478}">
      <dgm:prSet/>
      <dgm:spPr/>
      <dgm:t>
        <a:bodyPr/>
        <a:lstStyle/>
        <a:p>
          <a:endParaRPr lang="es-ES"/>
        </a:p>
      </dgm:t>
    </dgm:pt>
    <dgm:pt modelId="{A4B1EB70-A905-4E7A-B558-2DFF1C5C75D6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Apoyo a las empresas del sector y a los socios en el desarrollo de proyectos.</a:t>
          </a:r>
        </a:p>
      </dgm:t>
    </dgm:pt>
    <dgm:pt modelId="{F3FB7D3D-5007-4D11-8E14-11C5DEB71ED2}" type="parTrans" cxnId="{3FD73DAE-F574-4409-B39E-E1F7F0081201}">
      <dgm:prSet/>
      <dgm:spPr/>
      <dgm:t>
        <a:bodyPr/>
        <a:lstStyle/>
        <a:p>
          <a:endParaRPr lang="es-ES"/>
        </a:p>
      </dgm:t>
    </dgm:pt>
    <dgm:pt modelId="{B71394E2-7965-43C8-B59C-AAEF93FF6540}" type="sibTrans" cxnId="{3FD73DAE-F574-4409-B39E-E1F7F0081201}">
      <dgm:prSet/>
      <dgm:spPr/>
      <dgm:t>
        <a:bodyPr/>
        <a:lstStyle/>
        <a:p>
          <a:endParaRPr lang="es-ES"/>
        </a:p>
      </dgm:t>
    </dgm:pt>
    <dgm:pt modelId="{FF6AA70C-0671-4469-8B9A-AF406F0D3A70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Búsqueda de fuentes de financiación específicas.</a:t>
          </a:r>
        </a:p>
      </dgm:t>
    </dgm:pt>
    <dgm:pt modelId="{E3ADD7BA-D2BA-4817-8C28-20AAB966CABD}" type="parTrans" cxnId="{C3E10106-2992-4598-BB00-23AA3BA054E7}">
      <dgm:prSet/>
      <dgm:spPr/>
      <dgm:t>
        <a:bodyPr/>
        <a:lstStyle/>
        <a:p>
          <a:endParaRPr lang="es-ES"/>
        </a:p>
      </dgm:t>
    </dgm:pt>
    <dgm:pt modelId="{BA322F30-5C52-41C4-9F17-73822411CCBF}" type="sibTrans" cxnId="{C3E10106-2992-4598-BB00-23AA3BA054E7}">
      <dgm:prSet/>
      <dgm:spPr/>
      <dgm:t>
        <a:bodyPr/>
        <a:lstStyle/>
        <a:p>
          <a:endParaRPr lang="es-ES"/>
        </a:p>
      </dgm:t>
    </dgm:pt>
    <dgm:pt modelId="{8000AC97-BC89-4028-9012-996595C56EB7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Formación de grupos multi-disciplinares para el desarrollo de proyectos.</a:t>
          </a:r>
        </a:p>
      </dgm:t>
    </dgm:pt>
    <dgm:pt modelId="{CF269F15-E404-4619-974E-FDE15ED61735}" type="parTrans" cxnId="{715698E4-BB8C-4B89-94F3-CEF2558A8730}">
      <dgm:prSet/>
      <dgm:spPr/>
      <dgm:t>
        <a:bodyPr/>
        <a:lstStyle/>
        <a:p>
          <a:endParaRPr lang="es-ES"/>
        </a:p>
      </dgm:t>
    </dgm:pt>
    <dgm:pt modelId="{23952C80-2014-45C1-8D98-F6EB2688FC94}" type="sibTrans" cxnId="{715698E4-BB8C-4B89-94F3-CEF2558A8730}">
      <dgm:prSet/>
      <dgm:spPr/>
      <dgm:t>
        <a:bodyPr/>
        <a:lstStyle/>
        <a:p>
          <a:endParaRPr lang="es-ES"/>
        </a:p>
      </dgm:t>
    </dgm:pt>
    <dgm:pt modelId="{A4A5CAE7-A0C5-4DA7-A231-19428B2E81FF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r>
            <a:rPr lang="es-ES" sz="1800" noProof="0" smtClean="0">
              <a:solidFill>
                <a:schemeClr val="tx1"/>
              </a:solidFill>
            </a:rPr>
            <a:t>Participación en la PTFE.</a:t>
          </a:r>
          <a:endParaRPr lang="es-ES" sz="1800" noProof="0" dirty="0">
            <a:solidFill>
              <a:schemeClr val="tx1"/>
            </a:solidFill>
          </a:endParaRPr>
        </a:p>
      </dgm:t>
    </dgm:pt>
    <dgm:pt modelId="{DAD367E4-A98D-4AE9-81D4-B0B2FB02665B}" type="parTrans" cxnId="{9D7F1531-2DB9-414E-9701-6D15FB277E2B}">
      <dgm:prSet/>
      <dgm:spPr/>
      <dgm:t>
        <a:bodyPr/>
        <a:lstStyle/>
        <a:p>
          <a:endParaRPr lang="es-ES"/>
        </a:p>
      </dgm:t>
    </dgm:pt>
    <dgm:pt modelId="{BFC2C0FF-501A-42D3-8C68-550A420247CB}" type="sibTrans" cxnId="{9D7F1531-2DB9-414E-9701-6D15FB277E2B}">
      <dgm:prSet/>
      <dgm:spPr/>
      <dgm:t>
        <a:bodyPr/>
        <a:lstStyle/>
        <a:p>
          <a:endParaRPr lang="es-ES"/>
        </a:p>
      </dgm:t>
    </dgm:pt>
    <dgm:pt modelId="{50DE8694-89F5-4342-BA06-19601BB893A3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r>
            <a:rPr lang="es-ES" sz="1800" noProof="0" dirty="0" smtClean="0">
              <a:solidFill>
                <a:schemeClr val="tx1"/>
              </a:solidFill>
            </a:rPr>
            <a:t>Seguimiento del Plan Estratégico de Railgrup en </a:t>
          </a:r>
          <a:r>
            <a:rPr lang="es-ES" sz="1800" noProof="0" dirty="0" err="1" smtClean="0">
              <a:solidFill>
                <a:schemeClr val="tx1"/>
              </a:solidFill>
            </a:rPr>
            <a:t>I+D+i</a:t>
          </a:r>
          <a:r>
            <a:rPr lang="es-ES" sz="1800" noProof="0" dirty="0" smtClean="0">
              <a:solidFill>
                <a:schemeClr val="tx1"/>
              </a:solidFill>
            </a:rPr>
            <a:t>.</a:t>
          </a:r>
          <a:endParaRPr lang="es-ES" sz="1800" noProof="0" dirty="0">
            <a:solidFill>
              <a:schemeClr val="tx1"/>
            </a:solidFill>
          </a:endParaRPr>
        </a:p>
      </dgm:t>
    </dgm:pt>
    <dgm:pt modelId="{CC84CA47-C8C1-471B-A0F8-15A8D56BEF0E}" type="parTrans" cxnId="{53B9624F-2186-4D62-8DA0-ADA60779E6A7}">
      <dgm:prSet/>
      <dgm:spPr/>
      <dgm:t>
        <a:bodyPr/>
        <a:lstStyle/>
        <a:p>
          <a:endParaRPr lang="es-ES"/>
        </a:p>
      </dgm:t>
    </dgm:pt>
    <dgm:pt modelId="{C3ABC2A5-E0F0-4F1A-A685-047B60099FC2}" type="sibTrans" cxnId="{53B9624F-2186-4D62-8DA0-ADA60779E6A7}">
      <dgm:prSet/>
      <dgm:spPr/>
      <dgm:t>
        <a:bodyPr/>
        <a:lstStyle/>
        <a:p>
          <a:endParaRPr lang="es-ES"/>
        </a:p>
      </dgm:t>
    </dgm:pt>
    <dgm:pt modelId="{5D056A9C-15AF-444B-BDE9-3E7C4F8B53F9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r>
            <a:rPr lang="es-ES" sz="1800" noProof="0" smtClean="0">
              <a:solidFill>
                <a:schemeClr val="tx1"/>
              </a:solidFill>
            </a:rPr>
            <a:t>Cegamiento y apoyo en el desarrollo de proyectos</a:t>
          </a:r>
          <a:endParaRPr lang="es-ES" sz="1800" noProof="0" dirty="0">
            <a:solidFill>
              <a:schemeClr val="tx1"/>
            </a:solidFill>
          </a:endParaRPr>
        </a:p>
      </dgm:t>
    </dgm:pt>
    <dgm:pt modelId="{0F81150F-2610-43E7-931A-F31A9B43886B}" type="parTrans" cxnId="{353FF7AB-2FBB-4D9E-BBC7-8085DED046C2}">
      <dgm:prSet/>
      <dgm:spPr/>
      <dgm:t>
        <a:bodyPr/>
        <a:lstStyle/>
        <a:p>
          <a:endParaRPr lang="es-ES"/>
        </a:p>
      </dgm:t>
    </dgm:pt>
    <dgm:pt modelId="{6408516A-F821-4936-A44B-0AD042BAF3CA}" type="sibTrans" cxnId="{353FF7AB-2FBB-4D9E-BBC7-8085DED046C2}">
      <dgm:prSet/>
      <dgm:spPr/>
      <dgm:t>
        <a:bodyPr/>
        <a:lstStyle/>
        <a:p>
          <a:endParaRPr lang="es-ES"/>
        </a:p>
      </dgm:t>
    </dgm:pt>
    <dgm:pt modelId="{20C99549-DAF9-41B2-8915-11D7C5EA3167}">
      <dgm:prSet phldrT="[Texto]" custT="1"/>
      <dgm:spPr/>
      <dgm:t>
        <a:bodyPr/>
        <a:lstStyle/>
        <a:p>
          <a:pPr algn="l">
            <a:spcAft>
              <a:spcPct val="15000"/>
            </a:spcAft>
          </a:pPr>
          <a:endParaRPr lang="es-ES" sz="1800" noProof="0" dirty="0">
            <a:solidFill>
              <a:schemeClr val="tx1"/>
            </a:solidFill>
          </a:endParaRPr>
        </a:p>
      </dgm:t>
    </dgm:pt>
    <dgm:pt modelId="{5D26DD84-5863-4E21-8221-B767DAEFBACA}" type="parTrans" cxnId="{42D7E699-9BF7-481D-8FB3-0432CD7CBF6E}">
      <dgm:prSet/>
      <dgm:spPr/>
      <dgm:t>
        <a:bodyPr/>
        <a:lstStyle/>
        <a:p>
          <a:endParaRPr lang="es-ES"/>
        </a:p>
      </dgm:t>
    </dgm:pt>
    <dgm:pt modelId="{0792AD17-D0D8-4C81-98CA-94C6F4A977DC}" type="sibTrans" cxnId="{42D7E699-9BF7-481D-8FB3-0432CD7CBF6E}">
      <dgm:prSet/>
      <dgm:spPr/>
      <dgm:t>
        <a:bodyPr/>
        <a:lstStyle/>
        <a:p>
          <a:endParaRPr lang="es-ES"/>
        </a:p>
      </dgm:t>
    </dgm:pt>
    <dgm:pt modelId="{B71B5F7F-8704-4310-BC38-EC2379D22002}">
      <dgm:prSet phldrT="[Texto]" custT="1"/>
      <dgm:spPr/>
      <dgm:t>
        <a:bodyPr/>
        <a:lstStyle/>
        <a:p>
          <a:pPr algn="l">
            <a:spcAft>
              <a:spcPts val="600"/>
            </a:spcAft>
          </a:pPr>
          <a:r>
            <a:rPr lang="es-ES" sz="1800" noProof="0" smtClean="0">
              <a:solidFill>
                <a:schemeClr val="tx1"/>
              </a:solidFill>
            </a:rPr>
            <a:t>Organización de jornadas técnicas y mesas redondas</a:t>
          </a:r>
          <a:endParaRPr lang="es-ES" sz="1800" noProof="0" dirty="0">
            <a:solidFill>
              <a:schemeClr val="tx1"/>
            </a:solidFill>
          </a:endParaRPr>
        </a:p>
      </dgm:t>
    </dgm:pt>
    <dgm:pt modelId="{03B10697-8143-437E-978C-45DB6F497DFD}" type="parTrans" cxnId="{7F579AF3-9217-4B64-97FC-D407CE42C4E6}">
      <dgm:prSet/>
      <dgm:spPr/>
    </dgm:pt>
    <dgm:pt modelId="{D625523F-00C3-4C2D-81EE-BBA3514E123A}" type="sibTrans" cxnId="{7F579AF3-9217-4B64-97FC-D407CE42C4E6}">
      <dgm:prSet/>
      <dgm:spPr/>
    </dgm:pt>
    <dgm:pt modelId="{19C4A4EB-4BFF-4D35-BCCF-83B6BDF5450C}" type="pres">
      <dgm:prSet presAssocID="{03D6512B-FBC9-4FA2-B818-BCDC818F8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EAB778-710E-481B-988B-FBC4D82BE5F9}" type="pres">
      <dgm:prSet presAssocID="{5B6DE1A9-32B8-48B0-8743-0C4DDB81E361}" presName="composite" presStyleCnt="0"/>
      <dgm:spPr/>
    </dgm:pt>
    <dgm:pt modelId="{C2F7AD49-01CD-4E4B-9AF2-F23424291D19}" type="pres">
      <dgm:prSet presAssocID="{5B6DE1A9-32B8-48B0-8743-0C4DDB81E3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983C-C4D3-4AD7-8023-FBB956B576DC}" type="pres">
      <dgm:prSet presAssocID="{5B6DE1A9-32B8-48B0-8743-0C4DDB81E3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A74DA-B33B-41B0-971B-1F81E7DA80B5}" type="pres">
      <dgm:prSet presAssocID="{0E011FAC-ACC3-4A4F-BC9F-C9336AB103AB}" presName="space" presStyleCnt="0"/>
      <dgm:spPr/>
    </dgm:pt>
    <dgm:pt modelId="{C10A874D-D1D0-490B-9471-F5621919FD36}" type="pres">
      <dgm:prSet presAssocID="{7A31C336-63C3-474F-8626-9F8B05B7B59B}" presName="composite" presStyleCnt="0"/>
      <dgm:spPr/>
    </dgm:pt>
    <dgm:pt modelId="{33E72B0F-49FD-4917-A5FA-A46F5C1089E2}" type="pres">
      <dgm:prSet presAssocID="{7A31C336-63C3-474F-8626-9F8B05B7B5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E46C9-B769-467A-A9D8-082401227603}" type="pres">
      <dgm:prSet presAssocID="{7A31C336-63C3-474F-8626-9F8B05B7B59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E60315-306D-4F24-9D5B-2827CEB3B478}" srcId="{5B6DE1A9-32B8-48B0-8743-0C4DDB81E361}" destId="{A2DC2FCE-837F-4E55-AA35-51E68FF247A9}" srcOrd="0" destOrd="0" parTransId="{9AE3AE36-CCA9-4F0C-82F8-33F1E15869FE}" sibTransId="{1AAE9288-E83D-4E19-AEDF-CE2A411654C9}"/>
    <dgm:cxn modelId="{F025A19D-4575-49E7-8494-D3A1C0E572B6}" srcId="{7A31C336-63C3-474F-8626-9F8B05B7B59B}" destId="{D0B44A42-10A4-4563-BFFA-1A5CFD52D00A}" srcOrd="0" destOrd="0" parTransId="{3CD00B8A-240A-4B70-BB04-4BDBE8221F8F}" sibTransId="{2B325E8F-35F8-41E3-BA6A-BA61E3ACEB26}"/>
    <dgm:cxn modelId="{32007BE3-E066-4FD4-9B9D-67D22816A9AD}" type="presOf" srcId="{A4A5CAE7-A0C5-4DA7-A231-19428B2E81FF}" destId="{0FCE46C9-B769-467A-A9D8-082401227603}" srcOrd="0" destOrd="1" presId="urn:microsoft.com/office/officeart/2005/8/layout/hList1"/>
    <dgm:cxn modelId="{3FD73DAE-F574-4409-B39E-E1F7F0081201}" srcId="{5B6DE1A9-32B8-48B0-8743-0C4DDB81E361}" destId="{A4B1EB70-A905-4E7A-B558-2DFF1C5C75D6}" srcOrd="1" destOrd="0" parTransId="{F3FB7D3D-5007-4D11-8E14-11C5DEB71ED2}" sibTransId="{B71394E2-7965-43C8-B59C-AAEF93FF6540}"/>
    <dgm:cxn modelId="{0A91198E-388C-47EB-94E8-DBE484C57925}" type="presOf" srcId="{5D056A9C-15AF-444B-BDE9-3E7C4F8B53F9}" destId="{0FCE46C9-B769-467A-A9D8-082401227603}" srcOrd="0" destOrd="3" presId="urn:microsoft.com/office/officeart/2005/8/layout/hList1"/>
    <dgm:cxn modelId="{B4889761-7FE5-4969-A5F9-CFBB9690A034}" type="presOf" srcId="{8000AC97-BC89-4028-9012-996595C56EB7}" destId="{4D56983C-C4D3-4AD7-8023-FBB956B576DC}" srcOrd="0" destOrd="3" presId="urn:microsoft.com/office/officeart/2005/8/layout/hList1"/>
    <dgm:cxn modelId="{3491907F-CB50-46BC-9945-1AC39D71948E}" srcId="{03D6512B-FBC9-4FA2-B818-BCDC818F826B}" destId="{7A31C336-63C3-474F-8626-9F8B05B7B59B}" srcOrd="1" destOrd="0" parTransId="{96EF2CEB-6FC0-48E0-8EF9-D5EFB5B5A832}" sibTransId="{A1BE22B4-7BDE-4212-BF9D-A2EAE4B3AE58}"/>
    <dgm:cxn modelId="{7F579AF3-9217-4B64-97FC-D407CE42C4E6}" srcId="{7A31C336-63C3-474F-8626-9F8B05B7B59B}" destId="{B71B5F7F-8704-4310-BC38-EC2379D22002}" srcOrd="4" destOrd="0" parTransId="{03B10697-8143-437E-978C-45DB6F497DFD}" sibTransId="{D625523F-00C3-4C2D-81EE-BBA3514E123A}"/>
    <dgm:cxn modelId="{C3E10106-2992-4598-BB00-23AA3BA054E7}" srcId="{5B6DE1A9-32B8-48B0-8743-0C4DDB81E361}" destId="{FF6AA70C-0671-4469-8B9A-AF406F0D3A70}" srcOrd="2" destOrd="0" parTransId="{E3ADD7BA-D2BA-4817-8C28-20AAB966CABD}" sibTransId="{BA322F30-5C52-41C4-9F17-73822411CCBF}"/>
    <dgm:cxn modelId="{9D7F1531-2DB9-414E-9701-6D15FB277E2B}" srcId="{7A31C336-63C3-474F-8626-9F8B05B7B59B}" destId="{A4A5CAE7-A0C5-4DA7-A231-19428B2E81FF}" srcOrd="1" destOrd="0" parTransId="{DAD367E4-A98D-4AE9-81D4-B0B2FB02665B}" sibTransId="{BFC2C0FF-501A-42D3-8C68-550A420247CB}"/>
    <dgm:cxn modelId="{D0FE7223-8C59-47A5-8043-6E5D6945215D}" type="presOf" srcId="{D0B44A42-10A4-4563-BFFA-1A5CFD52D00A}" destId="{0FCE46C9-B769-467A-A9D8-082401227603}" srcOrd="0" destOrd="0" presId="urn:microsoft.com/office/officeart/2005/8/layout/hList1"/>
    <dgm:cxn modelId="{97743D1A-F8D6-46FA-807B-38FC6CDBAF85}" type="presOf" srcId="{A4B1EB70-A905-4E7A-B558-2DFF1C5C75D6}" destId="{4D56983C-C4D3-4AD7-8023-FBB956B576DC}" srcOrd="0" destOrd="1" presId="urn:microsoft.com/office/officeart/2005/8/layout/hList1"/>
    <dgm:cxn modelId="{93CE7620-87D2-43F3-8471-2008B7062ED6}" type="presOf" srcId="{B71B5F7F-8704-4310-BC38-EC2379D22002}" destId="{0FCE46C9-B769-467A-A9D8-082401227603}" srcOrd="0" destOrd="4" presId="urn:microsoft.com/office/officeart/2005/8/layout/hList1"/>
    <dgm:cxn modelId="{53B9624F-2186-4D62-8DA0-ADA60779E6A7}" srcId="{7A31C336-63C3-474F-8626-9F8B05B7B59B}" destId="{50DE8694-89F5-4342-BA06-19601BB893A3}" srcOrd="2" destOrd="0" parTransId="{CC84CA47-C8C1-471B-A0F8-15A8D56BEF0E}" sibTransId="{C3ABC2A5-E0F0-4F1A-A685-047B60099FC2}"/>
    <dgm:cxn modelId="{715698E4-BB8C-4B89-94F3-CEF2558A8730}" srcId="{5B6DE1A9-32B8-48B0-8743-0C4DDB81E361}" destId="{8000AC97-BC89-4028-9012-996595C56EB7}" srcOrd="3" destOrd="0" parTransId="{CF269F15-E404-4619-974E-FDE15ED61735}" sibTransId="{23952C80-2014-45C1-8D98-F6EB2688FC94}"/>
    <dgm:cxn modelId="{A33B8472-820C-41E7-AC6F-183E8A9D70A6}" type="presOf" srcId="{5B6DE1A9-32B8-48B0-8743-0C4DDB81E361}" destId="{C2F7AD49-01CD-4E4B-9AF2-F23424291D19}" srcOrd="0" destOrd="0" presId="urn:microsoft.com/office/officeart/2005/8/layout/hList1"/>
    <dgm:cxn modelId="{8B59F916-6DA3-4CF3-92A6-163CD897C2FB}" type="presOf" srcId="{03D6512B-FBC9-4FA2-B818-BCDC818F826B}" destId="{19C4A4EB-4BFF-4D35-BCCF-83B6BDF5450C}" srcOrd="0" destOrd="0" presId="urn:microsoft.com/office/officeart/2005/8/layout/hList1"/>
    <dgm:cxn modelId="{21831342-238C-4CDA-BB6D-72E1A000C510}" type="presOf" srcId="{A2DC2FCE-837F-4E55-AA35-51E68FF247A9}" destId="{4D56983C-C4D3-4AD7-8023-FBB956B576DC}" srcOrd="0" destOrd="0" presId="urn:microsoft.com/office/officeart/2005/8/layout/hList1"/>
    <dgm:cxn modelId="{CDC1503C-08DE-4B6E-897E-5F5E12D879DA}" type="presOf" srcId="{50DE8694-89F5-4342-BA06-19601BB893A3}" destId="{0FCE46C9-B769-467A-A9D8-082401227603}" srcOrd="0" destOrd="2" presId="urn:microsoft.com/office/officeart/2005/8/layout/hList1"/>
    <dgm:cxn modelId="{353FF7AB-2FBB-4D9E-BBC7-8085DED046C2}" srcId="{7A31C336-63C3-474F-8626-9F8B05B7B59B}" destId="{5D056A9C-15AF-444B-BDE9-3E7C4F8B53F9}" srcOrd="3" destOrd="0" parTransId="{0F81150F-2610-43E7-931A-F31A9B43886B}" sibTransId="{6408516A-F821-4936-A44B-0AD042BAF3CA}"/>
    <dgm:cxn modelId="{F08FBBC2-269C-474C-AB1B-69A90521A0CF}" srcId="{03D6512B-FBC9-4FA2-B818-BCDC818F826B}" destId="{5B6DE1A9-32B8-48B0-8743-0C4DDB81E361}" srcOrd="0" destOrd="0" parTransId="{31C222BB-CD81-4451-A73E-D7C38E935B72}" sibTransId="{0E011FAC-ACC3-4A4F-BC9F-C9336AB103AB}"/>
    <dgm:cxn modelId="{EBE2C19D-F8DA-4462-A6AF-B5E1EDD8398F}" type="presOf" srcId="{FF6AA70C-0671-4469-8B9A-AF406F0D3A70}" destId="{4D56983C-C4D3-4AD7-8023-FBB956B576DC}" srcOrd="0" destOrd="2" presId="urn:microsoft.com/office/officeart/2005/8/layout/hList1"/>
    <dgm:cxn modelId="{2936CC39-61BB-4D8B-977F-40E2EFE4B50E}" type="presOf" srcId="{7A31C336-63C3-474F-8626-9F8B05B7B59B}" destId="{33E72B0F-49FD-4917-A5FA-A46F5C1089E2}" srcOrd="0" destOrd="0" presId="urn:microsoft.com/office/officeart/2005/8/layout/hList1"/>
    <dgm:cxn modelId="{7F61DE6B-FA6E-46A8-BC86-378266C7CAC0}" type="presOf" srcId="{20C99549-DAF9-41B2-8915-11D7C5EA3167}" destId="{0FCE46C9-B769-467A-A9D8-082401227603}" srcOrd="0" destOrd="5" presId="urn:microsoft.com/office/officeart/2005/8/layout/hList1"/>
    <dgm:cxn modelId="{42D7E699-9BF7-481D-8FB3-0432CD7CBF6E}" srcId="{7A31C336-63C3-474F-8626-9F8B05B7B59B}" destId="{20C99549-DAF9-41B2-8915-11D7C5EA3167}" srcOrd="5" destOrd="0" parTransId="{5D26DD84-5863-4E21-8221-B767DAEFBACA}" sibTransId="{0792AD17-D0D8-4C81-98CA-94C6F4A977DC}"/>
    <dgm:cxn modelId="{D9E8E79A-7CCB-4EBC-905B-115CA2E0CC2D}" type="presParOf" srcId="{19C4A4EB-4BFF-4D35-BCCF-83B6BDF5450C}" destId="{63EAB778-710E-481B-988B-FBC4D82BE5F9}" srcOrd="0" destOrd="0" presId="urn:microsoft.com/office/officeart/2005/8/layout/hList1"/>
    <dgm:cxn modelId="{B1F610A8-0CA9-4718-A170-08A8DBA14AF4}" type="presParOf" srcId="{63EAB778-710E-481B-988B-FBC4D82BE5F9}" destId="{C2F7AD49-01CD-4E4B-9AF2-F23424291D19}" srcOrd="0" destOrd="0" presId="urn:microsoft.com/office/officeart/2005/8/layout/hList1"/>
    <dgm:cxn modelId="{85B67521-B19B-4EA8-B828-66E35BE666F1}" type="presParOf" srcId="{63EAB778-710E-481B-988B-FBC4D82BE5F9}" destId="{4D56983C-C4D3-4AD7-8023-FBB956B576DC}" srcOrd="1" destOrd="0" presId="urn:microsoft.com/office/officeart/2005/8/layout/hList1"/>
    <dgm:cxn modelId="{9343DBBE-ED64-4190-9ACE-7B0373583F88}" type="presParOf" srcId="{19C4A4EB-4BFF-4D35-BCCF-83B6BDF5450C}" destId="{D37A74DA-B33B-41B0-971B-1F81E7DA80B5}" srcOrd="1" destOrd="0" presId="urn:microsoft.com/office/officeart/2005/8/layout/hList1"/>
    <dgm:cxn modelId="{0DBD7C26-B742-4E7D-AFCB-DA324CC958F1}" type="presParOf" srcId="{19C4A4EB-4BFF-4D35-BCCF-83B6BDF5450C}" destId="{C10A874D-D1D0-490B-9471-F5621919FD36}" srcOrd="2" destOrd="0" presId="urn:microsoft.com/office/officeart/2005/8/layout/hList1"/>
    <dgm:cxn modelId="{1C9192C9-27FD-4C09-BD35-CDAA2697BA09}" type="presParOf" srcId="{C10A874D-D1D0-490B-9471-F5621919FD36}" destId="{33E72B0F-49FD-4917-A5FA-A46F5C1089E2}" srcOrd="0" destOrd="0" presId="urn:microsoft.com/office/officeart/2005/8/layout/hList1"/>
    <dgm:cxn modelId="{AC828DB1-9AD8-4E48-BA81-CEC38CC6B9CC}" type="presParOf" srcId="{C10A874D-D1D0-490B-9471-F5621919FD36}" destId="{0FCE46C9-B769-467A-A9D8-08240122760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0C351-86EC-4B6C-B9CC-B38AFF77F9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31DC2-0A1D-44C4-B43D-206498995C6F}">
      <dgm:prSet phldrT="[Texto]" custT="1"/>
      <dgm:spPr/>
      <dgm:t>
        <a:bodyPr/>
        <a:lstStyle/>
        <a:p>
          <a:r>
            <a:rPr lang="es-ES" sz="1800" noProof="0" dirty="0" smtClean="0"/>
            <a:t>Acuerdos de Colaboración</a:t>
          </a:r>
          <a:endParaRPr lang="es-ES" sz="1800" noProof="0" dirty="0"/>
        </a:p>
      </dgm:t>
    </dgm:pt>
    <dgm:pt modelId="{4A18A547-ACF8-4CE0-BF0B-D61FE0067B25}" type="parTrans" cxnId="{213153D9-36F3-4248-958A-C9506CEF777F}">
      <dgm:prSet/>
      <dgm:spPr/>
      <dgm:t>
        <a:bodyPr/>
        <a:lstStyle/>
        <a:p>
          <a:endParaRPr lang="es-ES" sz="1100" noProof="0"/>
        </a:p>
      </dgm:t>
    </dgm:pt>
    <dgm:pt modelId="{8DB1796C-81D2-422B-81B4-BED2647ABFED}" type="sibTrans" cxnId="{213153D9-36F3-4248-958A-C9506CEF777F}">
      <dgm:prSet/>
      <dgm:spPr/>
      <dgm:t>
        <a:bodyPr/>
        <a:lstStyle/>
        <a:p>
          <a:endParaRPr lang="es-ES" sz="1100" noProof="0"/>
        </a:p>
      </dgm:t>
    </dgm:pt>
    <dgm:pt modelId="{AF518EED-BFBF-4E4A-BF1A-EFB894F13336}">
      <dgm:prSet phldrT="[Texto]" custT="1"/>
      <dgm:spPr/>
      <dgm:t>
        <a:bodyPr/>
        <a:lstStyle/>
        <a:p>
          <a:r>
            <a:rPr lang="es-ES" sz="1400" noProof="0" dirty="0" smtClean="0"/>
            <a:t>Miembros de la Asociación Internacional de Transporte Público (UITP)</a:t>
          </a:r>
          <a:endParaRPr lang="es-ES" sz="1400" noProof="0" dirty="0"/>
        </a:p>
      </dgm:t>
    </dgm:pt>
    <dgm:pt modelId="{1BF40A09-488F-41AD-BEBF-34DBD0E04B5B}" type="parTrans" cxnId="{59847B2F-23F3-4BD5-BC82-949DDA91D56F}">
      <dgm:prSet/>
      <dgm:spPr/>
      <dgm:t>
        <a:bodyPr/>
        <a:lstStyle/>
        <a:p>
          <a:endParaRPr lang="es-ES" sz="1100" noProof="0"/>
        </a:p>
      </dgm:t>
    </dgm:pt>
    <dgm:pt modelId="{F30A8EFC-3F8F-42A3-8AD0-71E940C512C7}" type="sibTrans" cxnId="{59847B2F-23F3-4BD5-BC82-949DDA91D56F}">
      <dgm:prSet/>
      <dgm:spPr/>
      <dgm:t>
        <a:bodyPr/>
        <a:lstStyle/>
        <a:p>
          <a:endParaRPr lang="es-ES" sz="1100" noProof="0"/>
        </a:p>
      </dgm:t>
    </dgm:pt>
    <dgm:pt modelId="{231DDCF5-B9B1-4F61-ACD9-17AFF26705DE}">
      <dgm:prSet phldrT="[Texto]" custT="1"/>
      <dgm:spPr/>
      <dgm:t>
        <a:bodyPr/>
        <a:lstStyle/>
        <a:p>
          <a:r>
            <a:rPr lang="es-ES" sz="1400" noProof="0" dirty="0" smtClean="0"/>
            <a:t>Convenio de colaboración con el clúster Ruso </a:t>
          </a:r>
          <a:r>
            <a:rPr lang="es-ES" sz="1400" b="0" cap="none" baseline="0" dirty="0" err="1" smtClean="0"/>
            <a:t>Promzeldortrans</a:t>
          </a:r>
          <a:r>
            <a:rPr lang="es-ES" sz="1400" b="1" cap="none" baseline="0" dirty="0" smtClean="0"/>
            <a:t> </a:t>
          </a:r>
          <a:endParaRPr lang="es-ES" sz="1400" cap="none" baseline="0" noProof="0" dirty="0"/>
        </a:p>
      </dgm:t>
    </dgm:pt>
    <dgm:pt modelId="{D29FA820-2129-4D47-BC18-D6C629CC1C8E}" type="parTrans" cxnId="{F2007619-9293-4CDC-94A1-0872F425E925}">
      <dgm:prSet/>
      <dgm:spPr/>
      <dgm:t>
        <a:bodyPr/>
        <a:lstStyle/>
        <a:p>
          <a:endParaRPr lang="es-ES" sz="1100" noProof="0"/>
        </a:p>
      </dgm:t>
    </dgm:pt>
    <dgm:pt modelId="{2759F6B4-91A8-47B6-8637-EFF59DBB58AF}" type="sibTrans" cxnId="{F2007619-9293-4CDC-94A1-0872F425E925}">
      <dgm:prSet/>
      <dgm:spPr/>
      <dgm:t>
        <a:bodyPr/>
        <a:lstStyle/>
        <a:p>
          <a:endParaRPr lang="es-ES" sz="1100" noProof="0"/>
        </a:p>
      </dgm:t>
    </dgm:pt>
    <dgm:pt modelId="{BFF34057-5A53-4946-9812-2DD478C12613}">
      <dgm:prSet phldrT="[Texto]" custT="1"/>
      <dgm:spPr/>
      <dgm:t>
        <a:bodyPr/>
        <a:lstStyle/>
        <a:p>
          <a:r>
            <a:rPr lang="es-ES" sz="1800" noProof="0" dirty="0" smtClean="0"/>
            <a:t>Jornadas y cursos</a:t>
          </a:r>
          <a:endParaRPr lang="es-ES" sz="1800" noProof="0" dirty="0"/>
        </a:p>
      </dgm:t>
    </dgm:pt>
    <dgm:pt modelId="{BF62AB09-3CBF-40B2-9570-5C2B45FCADAA}" type="parTrans" cxnId="{64A50AA1-AF7C-4170-B72B-E26FB428451F}">
      <dgm:prSet/>
      <dgm:spPr/>
      <dgm:t>
        <a:bodyPr/>
        <a:lstStyle/>
        <a:p>
          <a:endParaRPr lang="es-ES" sz="1100" noProof="0"/>
        </a:p>
      </dgm:t>
    </dgm:pt>
    <dgm:pt modelId="{876D0D9B-DC77-4AAD-8C3C-070E98FC535C}" type="sibTrans" cxnId="{64A50AA1-AF7C-4170-B72B-E26FB428451F}">
      <dgm:prSet/>
      <dgm:spPr/>
      <dgm:t>
        <a:bodyPr/>
        <a:lstStyle/>
        <a:p>
          <a:endParaRPr lang="es-ES" sz="1100" noProof="0"/>
        </a:p>
      </dgm:t>
    </dgm:pt>
    <dgm:pt modelId="{DE36CB69-B9C4-43EE-871A-6E07DACBB33B}">
      <dgm:prSet phldrT="[Texto]" custT="1"/>
      <dgm:spPr/>
      <dgm:t>
        <a:bodyPr/>
        <a:lstStyle/>
        <a:p>
          <a:r>
            <a:rPr lang="es-ES" sz="1400" noProof="0" dirty="0" smtClean="0"/>
            <a:t>El tranvía sin catenaria (marzo 2009)</a:t>
          </a:r>
          <a:endParaRPr lang="es-ES" sz="1400" noProof="0" dirty="0"/>
        </a:p>
      </dgm:t>
    </dgm:pt>
    <dgm:pt modelId="{F04BE263-9F20-4151-A9E7-E59310A0B58D}" type="parTrans" cxnId="{0EBFFA12-04A0-4C68-9024-E6A9359F8A14}">
      <dgm:prSet/>
      <dgm:spPr/>
      <dgm:t>
        <a:bodyPr/>
        <a:lstStyle/>
        <a:p>
          <a:endParaRPr lang="es-ES" sz="1100" noProof="0"/>
        </a:p>
      </dgm:t>
    </dgm:pt>
    <dgm:pt modelId="{86D70755-00F8-4034-B3B1-28FE2C786267}" type="sibTrans" cxnId="{0EBFFA12-04A0-4C68-9024-E6A9359F8A14}">
      <dgm:prSet/>
      <dgm:spPr/>
      <dgm:t>
        <a:bodyPr/>
        <a:lstStyle/>
        <a:p>
          <a:endParaRPr lang="es-ES" sz="1100" noProof="0"/>
        </a:p>
      </dgm:t>
    </dgm:pt>
    <dgm:pt modelId="{B975D80A-0024-45CA-98CE-085A4A93325B}">
      <dgm:prSet custT="1"/>
      <dgm:spPr/>
      <dgm:t>
        <a:bodyPr/>
        <a:lstStyle/>
        <a:p>
          <a:r>
            <a:rPr lang="es-ES" sz="1400" noProof="0" dirty="0" err="1" smtClean="0"/>
            <a:t>BcnRail</a:t>
          </a:r>
          <a:r>
            <a:rPr lang="es-ES" sz="1400" noProof="0" dirty="0" smtClean="0"/>
            <a:t> – 2ª edición (Barcelona, noviembre 2009)</a:t>
          </a:r>
          <a:endParaRPr lang="es-ES" sz="1400" noProof="0" dirty="0"/>
        </a:p>
      </dgm:t>
    </dgm:pt>
    <dgm:pt modelId="{4D9FE1D6-4D18-4940-B15D-3ED664CE7C44}" type="parTrans" cxnId="{3FC0FF50-283C-4718-B3E7-C63B4E1B31B8}">
      <dgm:prSet/>
      <dgm:spPr/>
      <dgm:t>
        <a:bodyPr/>
        <a:lstStyle/>
        <a:p>
          <a:endParaRPr lang="es-ES" sz="1100" noProof="0"/>
        </a:p>
      </dgm:t>
    </dgm:pt>
    <dgm:pt modelId="{D5B11934-BC93-42F6-97D9-1F3924935A6D}" type="sibTrans" cxnId="{3FC0FF50-283C-4718-B3E7-C63B4E1B31B8}">
      <dgm:prSet/>
      <dgm:spPr/>
      <dgm:t>
        <a:bodyPr/>
        <a:lstStyle/>
        <a:p>
          <a:endParaRPr lang="es-ES" sz="1100" noProof="0"/>
        </a:p>
      </dgm:t>
    </dgm:pt>
    <dgm:pt modelId="{A8F47812-EA59-427E-A876-1FD9D0043E0E}">
      <dgm:prSet custT="1"/>
      <dgm:spPr/>
      <dgm:t>
        <a:bodyPr/>
        <a:lstStyle/>
        <a:p>
          <a:r>
            <a:rPr lang="es-ES" sz="1800" noProof="0" dirty="0" smtClean="0"/>
            <a:t>Ferias</a:t>
          </a:r>
          <a:endParaRPr lang="es-ES" sz="1800" noProof="0" dirty="0"/>
        </a:p>
      </dgm:t>
    </dgm:pt>
    <dgm:pt modelId="{6FBD4113-8A29-49AF-8003-DF0107CF18FA}" type="parTrans" cxnId="{7BCA7DAC-DF40-4564-A8B5-58C9F6EEA857}">
      <dgm:prSet/>
      <dgm:spPr/>
      <dgm:t>
        <a:bodyPr/>
        <a:lstStyle/>
        <a:p>
          <a:endParaRPr lang="es-ES" sz="1100" noProof="0"/>
        </a:p>
      </dgm:t>
    </dgm:pt>
    <dgm:pt modelId="{489CA7A6-CCEF-4FE3-BDAA-4720DC0651CB}" type="sibTrans" cxnId="{7BCA7DAC-DF40-4564-A8B5-58C9F6EEA857}">
      <dgm:prSet/>
      <dgm:spPr/>
      <dgm:t>
        <a:bodyPr/>
        <a:lstStyle/>
        <a:p>
          <a:endParaRPr lang="es-ES" sz="1100" noProof="0"/>
        </a:p>
      </dgm:t>
    </dgm:pt>
    <dgm:pt modelId="{97B354F6-6FA9-498A-8E4E-2C5D873E75CD}">
      <dgm:prSet custT="1"/>
      <dgm:spPr/>
      <dgm:t>
        <a:bodyPr/>
        <a:lstStyle/>
        <a:p>
          <a:r>
            <a:rPr lang="es-ES" sz="1400" noProof="0" dirty="0" err="1" smtClean="0"/>
            <a:t>Innotrans</a:t>
          </a:r>
          <a:r>
            <a:rPr lang="es-ES" sz="1400" noProof="0" dirty="0" smtClean="0"/>
            <a:t> – 8ª edición (Berlín, septiembre 2010)</a:t>
          </a:r>
          <a:endParaRPr lang="es-ES" sz="1400" noProof="0" dirty="0"/>
        </a:p>
      </dgm:t>
    </dgm:pt>
    <dgm:pt modelId="{DB21C2E5-4350-4905-90BF-7397FEC06915}" type="parTrans" cxnId="{D5DB1645-8039-4FA9-9EC0-8C5AF640C525}">
      <dgm:prSet/>
      <dgm:spPr/>
      <dgm:t>
        <a:bodyPr/>
        <a:lstStyle/>
        <a:p>
          <a:endParaRPr lang="en-US" sz="1100"/>
        </a:p>
      </dgm:t>
    </dgm:pt>
    <dgm:pt modelId="{7A3E8C99-3B22-4E87-9922-72A8785AB15E}" type="sibTrans" cxnId="{D5DB1645-8039-4FA9-9EC0-8C5AF640C525}">
      <dgm:prSet/>
      <dgm:spPr/>
      <dgm:t>
        <a:bodyPr/>
        <a:lstStyle/>
        <a:p>
          <a:endParaRPr lang="en-US" sz="1100"/>
        </a:p>
      </dgm:t>
    </dgm:pt>
    <dgm:pt modelId="{A518586C-A297-44BB-9E19-A2A2EBF39D99}">
      <dgm:prSet phldrT="[Texto]" custT="1"/>
      <dgm:spPr/>
      <dgm:t>
        <a:bodyPr/>
        <a:lstStyle/>
        <a:p>
          <a:r>
            <a:rPr lang="es-ES" sz="1400" noProof="0" dirty="0" smtClean="0"/>
            <a:t>Los impactos tecnológicos e industriales de la Línea 9 del Metro de Barcelona (octubre 2009)</a:t>
          </a:r>
          <a:endParaRPr lang="es-ES" sz="1400" noProof="0" dirty="0"/>
        </a:p>
      </dgm:t>
    </dgm:pt>
    <dgm:pt modelId="{B5116820-CF05-454C-9D05-673A215E6837}" type="parTrans" cxnId="{E1AC1CE8-28B5-4B17-9472-F4F30B40B4DB}">
      <dgm:prSet/>
      <dgm:spPr/>
      <dgm:t>
        <a:bodyPr/>
        <a:lstStyle/>
        <a:p>
          <a:endParaRPr lang="en-US" sz="1100"/>
        </a:p>
      </dgm:t>
    </dgm:pt>
    <dgm:pt modelId="{E20CCD18-6E2A-48B9-9B76-BF1891BD6DC5}" type="sibTrans" cxnId="{E1AC1CE8-28B5-4B17-9472-F4F30B40B4DB}">
      <dgm:prSet/>
      <dgm:spPr/>
      <dgm:t>
        <a:bodyPr/>
        <a:lstStyle/>
        <a:p>
          <a:endParaRPr lang="en-US" sz="1100"/>
        </a:p>
      </dgm:t>
    </dgm:pt>
    <dgm:pt modelId="{EDFF22EC-36FB-4B74-9E96-103505457BE1}">
      <dgm:prSet phldrT="[Texto]" custT="1"/>
      <dgm:spPr/>
      <dgm:t>
        <a:bodyPr/>
        <a:lstStyle/>
        <a:p>
          <a:r>
            <a:rPr lang="es-ES" sz="1400" noProof="0" dirty="0" smtClean="0"/>
            <a:t>Tecnología ferroviaria para no ferroviarios (mayo 2010)</a:t>
          </a:r>
          <a:endParaRPr lang="es-ES" sz="1400" noProof="0" dirty="0"/>
        </a:p>
      </dgm:t>
    </dgm:pt>
    <dgm:pt modelId="{47C89BBF-1585-494F-B52D-86BFEE4A72D6}" type="parTrans" cxnId="{6B64E799-6BBE-40A6-A685-73174381E141}">
      <dgm:prSet/>
      <dgm:spPr/>
      <dgm:t>
        <a:bodyPr/>
        <a:lstStyle/>
        <a:p>
          <a:endParaRPr lang="en-US" sz="1100"/>
        </a:p>
      </dgm:t>
    </dgm:pt>
    <dgm:pt modelId="{C8D0E61A-8A6B-4CD5-A5EA-E7C513B83469}" type="sibTrans" cxnId="{6B64E799-6BBE-40A6-A685-73174381E141}">
      <dgm:prSet/>
      <dgm:spPr/>
      <dgm:t>
        <a:bodyPr/>
        <a:lstStyle/>
        <a:p>
          <a:endParaRPr lang="en-US" sz="1100"/>
        </a:p>
      </dgm:t>
    </dgm:pt>
    <dgm:pt modelId="{29156F6F-89AB-4023-A1D6-5F0434703616}">
      <dgm:prSet phldrT="[Texto]" custT="1"/>
      <dgm:spPr/>
      <dgm:t>
        <a:bodyPr/>
        <a:lstStyle/>
        <a:p>
          <a:r>
            <a:rPr lang="es-ES" sz="1400" noProof="0" dirty="0" smtClean="0"/>
            <a:t>Jornada Internacional sobre las líneas 9 y 10, las nuevas líneas de metro automáticas </a:t>
          </a:r>
          <a:r>
            <a:rPr lang="en-US" sz="1400" noProof="0" dirty="0" smtClean="0"/>
            <a:t>de Barcelona </a:t>
          </a:r>
          <a:r>
            <a:rPr lang="es-ES" sz="1400" noProof="0" dirty="0" smtClean="0"/>
            <a:t>(junio 2010)</a:t>
          </a:r>
          <a:endParaRPr lang="es-ES" sz="1400" noProof="0" dirty="0"/>
        </a:p>
      </dgm:t>
    </dgm:pt>
    <dgm:pt modelId="{B8CE2527-B816-40C0-B679-D7E234865AF8}" type="parTrans" cxnId="{07D11AB4-EA76-426E-BE19-FB847D91870E}">
      <dgm:prSet/>
      <dgm:spPr/>
      <dgm:t>
        <a:bodyPr/>
        <a:lstStyle/>
        <a:p>
          <a:endParaRPr lang="en-US"/>
        </a:p>
      </dgm:t>
    </dgm:pt>
    <dgm:pt modelId="{8A357A80-9187-47D7-BD83-947DF20276B4}" type="sibTrans" cxnId="{07D11AB4-EA76-426E-BE19-FB847D91870E}">
      <dgm:prSet/>
      <dgm:spPr/>
      <dgm:t>
        <a:bodyPr/>
        <a:lstStyle/>
        <a:p>
          <a:endParaRPr lang="en-US"/>
        </a:p>
      </dgm:t>
    </dgm:pt>
    <dgm:pt modelId="{36E12017-66C3-4415-8634-6595EA76FB8F}">
      <dgm:prSet phldrT="[Texto]" custT="1"/>
      <dgm:spPr/>
      <dgm:t>
        <a:bodyPr/>
        <a:lstStyle/>
        <a:p>
          <a:r>
            <a:rPr lang="es-ES" sz="1400" noProof="0" dirty="0" smtClean="0"/>
            <a:t>Presentación internacional de la Línea 9 (marzo 2010)</a:t>
          </a:r>
          <a:endParaRPr lang="es-ES" sz="1400" noProof="0" dirty="0"/>
        </a:p>
      </dgm:t>
    </dgm:pt>
    <dgm:pt modelId="{EFDA8C22-F648-49C1-B51D-52BAF6CC6C69}" type="parTrans" cxnId="{22FD085E-F8F9-4390-903A-CDA6237CBA2F}">
      <dgm:prSet/>
      <dgm:spPr/>
      <dgm:t>
        <a:bodyPr/>
        <a:lstStyle/>
        <a:p>
          <a:endParaRPr lang="en-US"/>
        </a:p>
      </dgm:t>
    </dgm:pt>
    <dgm:pt modelId="{FDA3D89F-DDC8-4E9C-BB1C-FCFDB20EE9E7}" type="sibTrans" cxnId="{22FD085E-F8F9-4390-903A-CDA6237CBA2F}">
      <dgm:prSet/>
      <dgm:spPr/>
      <dgm:t>
        <a:bodyPr/>
        <a:lstStyle/>
        <a:p>
          <a:endParaRPr lang="en-US"/>
        </a:p>
      </dgm:t>
    </dgm:pt>
    <dgm:pt modelId="{29154A83-8814-480C-9358-DFF159E1ECA4}" type="pres">
      <dgm:prSet presAssocID="{95F0C351-86EC-4B6C-B9CC-B38AFF77F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86EC0-B371-44DE-8877-78912C9A1820}" type="pres">
      <dgm:prSet presAssocID="{A8831DC2-0A1D-44C4-B43D-206498995C6F}" presName="linNode" presStyleCnt="0"/>
      <dgm:spPr/>
    </dgm:pt>
    <dgm:pt modelId="{C1405824-AEF1-4537-8352-EA10BC6C3C60}" type="pres">
      <dgm:prSet presAssocID="{A8831DC2-0A1D-44C4-B43D-206498995C6F}" presName="parentText" presStyleLbl="node1" presStyleIdx="0" presStyleCnt="3" custScaleX="83393" custScaleY="64541" custLinFactNeighborX="-5993" custLinFactNeighborY="-1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5871C-C94C-4885-9F82-AB4E327181B1}" type="pres">
      <dgm:prSet presAssocID="{A8831DC2-0A1D-44C4-B43D-206498995C6F}" presName="descendantText" presStyleLbl="alignAccFollowNode1" presStyleIdx="0" presStyleCnt="3" custScaleX="146044" custScaleY="64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C0DD8-92B6-4BD2-B5E3-7D041EDE46A0}" type="pres">
      <dgm:prSet presAssocID="{8DB1796C-81D2-422B-81B4-BED2647ABFED}" presName="sp" presStyleCnt="0"/>
      <dgm:spPr/>
    </dgm:pt>
    <dgm:pt modelId="{07FED515-AA0E-4158-8DA4-701D6BAF4148}" type="pres">
      <dgm:prSet presAssocID="{A8F47812-EA59-427E-A876-1FD9D0043E0E}" presName="linNode" presStyleCnt="0"/>
      <dgm:spPr/>
    </dgm:pt>
    <dgm:pt modelId="{AA551AD9-EA14-486C-B224-2D6599721736}" type="pres">
      <dgm:prSet presAssocID="{A8F47812-EA59-427E-A876-1FD9D0043E0E}" presName="parentText" presStyleLbl="node1" presStyleIdx="1" presStyleCnt="3" custScaleX="83393" custScaleY="60142" custLinFactNeighborX="-5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454AF-53A0-481B-9279-452D301EA561}" type="pres">
      <dgm:prSet presAssocID="{A8F47812-EA59-427E-A876-1FD9D0043E0E}" presName="descendantText" presStyleLbl="alignAccFollowNode1" presStyleIdx="1" presStyleCnt="3" custScaleX="146076" custScaleY="60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ED9A8-6837-4979-A175-B4D6E7CC0C89}" type="pres">
      <dgm:prSet presAssocID="{489CA7A6-CCEF-4FE3-BDAA-4720DC0651CB}" presName="sp" presStyleCnt="0"/>
      <dgm:spPr/>
    </dgm:pt>
    <dgm:pt modelId="{572ED446-B9BC-4010-8394-946DBF114F25}" type="pres">
      <dgm:prSet presAssocID="{BFF34057-5A53-4946-9812-2DD478C12613}" presName="linNode" presStyleCnt="0"/>
      <dgm:spPr/>
    </dgm:pt>
    <dgm:pt modelId="{D201E857-B903-4E9F-9CBD-DC6078E48B31}" type="pres">
      <dgm:prSet presAssocID="{BFF34057-5A53-4946-9812-2DD478C12613}" presName="parentText" presStyleLbl="node1" presStyleIdx="2" presStyleCnt="3" custScaleX="83393" custScaleY="133722" custLinFactNeighborX="-5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19F2A-E153-47ED-985C-E5B08CFE5C4F}" type="pres">
      <dgm:prSet presAssocID="{BFF34057-5A53-4946-9812-2DD478C12613}" presName="descendantText" presStyleLbl="alignAccFollowNode1" presStyleIdx="2" presStyleCnt="3" custScaleX="147233" custScaleY="13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E722A-B03D-4728-857A-4738316C9104}" type="presOf" srcId="{A518586C-A297-44BB-9E19-A2A2EBF39D99}" destId="{DEA19F2A-E153-47ED-985C-E5B08CFE5C4F}" srcOrd="0" destOrd="1" presId="urn:microsoft.com/office/officeart/2005/8/layout/vList5"/>
    <dgm:cxn modelId="{BFE26B2F-2BF7-4497-A099-B466B1B581DA}" type="presOf" srcId="{97B354F6-6FA9-498A-8E4E-2C5D873E75CD}" destId="{963454AF-53A0-481B-9279-452D301EA561}" srcOrd="0" destOrd="1" presId="urn:microsoft.com/office/officeart/2005/8/layout/vList5"/>
    <dgm:cxn modelId="{3FC0FF50-283C-4718-B3E7-C63B4E1B31B8}" srcId="{A8F47812-EA59-427E-A876-1FD9D0043E0E}" destId="{B975D80A-0024-45CA-98CE-085A4A93325B}" srcOrd="0" destOrd="0" parTransId="{4D9FE1D6-4D18-4940-B15D-3ED664CE7C44}" sibTransId="{D5B11934-BC93-42F6-97D9-1F3924935A6D}"/>
    <dgm:cxn modelId="{07D11AB4-EA76-426E-BE19-FB847D91870E}" srcId="{BFF34057-5A53-4946-9812-2DD478C12613}" destId="{29156F6F-89AB-4023-A1D6-5F0434703616}" srcOrd="4" destOrd="0" parTransId="{B8CE2527-B816-40C0-B679-D7E234865AF8}" sibTransId="{8A357A80-9187-47D7-BD83-947DF20276B4}"/>
    <dgm:cxn modelId="{EF3230B4-0AE3-4E66-9BE2-61BE7A14887A}" type="presOf" srcId="{29156F6F-89AB-4023-A1D6-5F0434703616}" destId="{DEA19F2A-E153-47ED-985C-E5B08CFE5C4F}" srcOrd="0" destOrd="4" presId="urn:microsoft.com/office/officeart/2005/8/layout/vList5"/>
    <dgm:cxn modelId="{D5DB1645-8039-4FA9-9EC0-8C5AF640C525}" srcId="{A8F47812-EA59-427E-A876-1FD9D0043E0E}" destId="{97B354F6-6FA9-498A-8E4E-2C5D873E75CD}" srcOrd="1" destOrd="0" parTransId="{DB21C2E5-4350-4905-90BF-7397FEC06915}" sibTransId="{7A3E8C99-3B22-4E87-9922-72A8785AB15E}"/>
    <dgm:cxn modelId="{7BCA7DAC-DF40-4564-A8B5-58C9F6EEA857}" srcId="{95F0C351-86EC-4B6C-B9CC-B38AFF77F9B7}" destId="{A8F47812-EA59-427E-A876-1FD9D0043E0E}" srcOrd="1" destOrd="0" parTransId="{6FBD4113-8A29-49AF-8003-DF0107CF18FA}" sibTransId="{489CA7A6-CCEF-4FE3-BDAA-4720DC0651CB}"/>
    <dgm:cxn modelId="{13085546-F941-4EF3-806B-162EE99AA0BC}" type="presOf" srcId="{BFF34057-5A53-4946-9812-2DD478C12613}" destId="{D201E857-B903-4E9F-9CBD-DC6078E48B31}" srcOrd="0" destOrd="0" presId="urn:microsoft.com/office/officeart/2005/8/layout/vList5"/>
    <dgm:cxn modelId="{4FFA2B0D-F675-4DD7-A1D9-61982D970C14}" type="presOf" srcId="{B975D80A-0024-45CA-98CE-085A4A93325B}" destId="{963454AF-53A0-481B-9279-452D301EA561}" srcOrd="0" destOrd="0" presId="urn:microsoft.com/office/officeart/2005/8/layout/vList5"/>
    <dgm:cxn modelId="{0C2F26EE-9972-4FA7-9AB9-04A8CBD25955}" type="presOf" srcId="{AF518EED-BFBF-4E4A-BF1A-EFB894F13336}" destId="{2DD5871C-C94C-4885-9F82-AB4E327181B1}" srcOrd="0" destOrd="0" presId="urn:microsoft.com/office/officeart/2005/8/layout/vList5"/>
    <dgm:cxn modelId="{80D2AFE5-0E7C-4887-BC1C-C6EA1089D328}" type="presOf" srcId="{95F0C351-86EC-4B6C-B9CC-B38AFF77F9B7}" destId="{29154A83-8814-480C-9358-DFF159E1ECA4}" srcOrd="0" destOrd="0" presId="urn:microsoft.com/office/officeart/2005/8/layout/vList5"/>
    <dgm:cxn modelId="{FE83B68C-BEA3-42B5-A210-521629750573}" type="presOf" srcId="{A8831DC2-0A1D-44C4-B43D-206498995C6F}" destId="{C1405824-AEF1-4537-8352-EA10BC6C3C60}" srcOrd="0" destOrd="0" presId="urn:microsoft.com/office/officeart/2005/8/layout/vList5"/>
    <dgm:cxn modelId="{22FD085E-F8F9-4390-903A-CDA6237CBA2F}" srcId="{BFF34057-5A53-4946-9812-2DD478C12613}" destId="{36E12017-66C3-4415-8634-6595EA76FB8F}" srcOrd="2" destOrd="0" parTransId="{EFDA8C22-F648-49C1-B51D-52BAF6CC6C69}" sibTransId="{FDA3D89F-DDC8-4E9C-BB1C-FCFDB20EE9E7}"/>
    <dgm:cxn modelId="{6B64E799-6BBE-40A6-A685-73174381E141}" srcId="{BFF34057-5A53-4946-9812-2DD478C12613}" destId="{EDFF22EC-36FB-4B74-9E96-103505457BE1}" srcOrd="3" destOrd="0" parTransId="{47C89BBF-1585-494F-B52D-86BFEE4A72D6}" sibTransId="{C8D0E61A-8A6B-4CD5-A5EA-E7C513B83469}"/>
    <dgm:cxn modelId="{0EBFFA12-04A0-4C68-9024-E6A9359F8A14}" srcId="{BFF34057-5A53-4946-9812-2DD478C12613}" destId="{DE36CB69-B9C4-43EE-871A-6E07DACBB33B}" srcOrd="0" destOrd="0" parTransId="{F04BE263-9F20-4151-A9E7-E59310A0B58D}" sibTransId="{86D70755-00F8-4034-B3B1-28FE2C786267}"/>
    <dgm:cxn modelId="{E1AC1CE8-28B5-4B17-9472-F4F30B40B4DB}" srcId="{BFF34057-5A53-4946-9812-2DD478C12613}" destId="{A518586C-A297-44BB-9E19-A2A2EBF39D99}" srcOrd="1" destOrd="0" parTransId="{B5116820-CF05-454C-9D05-673A215E6837}" sibTransId="{E20CCD18-6E2A-48B9-9B76-BF1891BD6DC5}"/>
    <dgm:cxn modelId="{0A84F76F-C44B-40D1-9E03-E2834F73F3EF}" type="presOf" srcId="{DE36CB69-B9C4-43EE-871A-6E07DACBB33B}" destId="{DEA19F2A-E153-47ED-985C-E5B08CFE5C4F}" srcOrd="0" destOrd="0" presId="urn:microsoft.com/office/officeart/2005/8/layout/vList5"/>
    <dgm:cxn modelId="{59847B2F-23F3-4BD5-BC82-949DDA91D56F}" srcId="{A8831DC2-0A1D-44C4-B43D-206498995C6F}" destId="{AF518EED-BFBF-4E4A-BF1A-EFB894F13336}" srcOrd="0" destOrd="0" parTransId="{1BF40A09-488F-41AD-BEBF-34DBD0E04B5B}" sibTransId="{F30A8EFC-3F8F-42A3-8AD0-71E940C512C7}"/>
    <dgm:cxn modelId="{F2007619-9293-4CDC-94A1-0872F425E925}" srcId="{A8831DC2-0A1D-44C4-B43D-206498995C6F}" destId="{231DDCF5-B9B1-4F61-ACD9-17AFF26705DE}" srcOrd="1" destOrd="0" parTransId="{D29FA820-2129-4D47-BC18-D6C629CC1C8E}" sibTransId="{2759F6B4-91A8-47B6-8637-EFF59DBB58AF}"/>
    <dgm:cxn modelId="{64A50AA1-AF7C-4170-B72B-E26FB428451F}" srcId="{95F0C351-86EC-4B6C-B9CC-B38AFF77F9B7}" destId="{BFF34057-5A53-4946-9812-2DD478C12613}" srcOrd="2" destOrd="0" parTransId="{BF62AB09-3CBF-40B2-9570-5C2B45FCADAA}" sibTransId="{876D0D9B-DC77-4AAD-8C3C-070E98FC535C}"/>
    <dgm:cxn modelId="{74CA1FB2-10E6-412D-B5A3-8A635DD98FC6}" type="presOf" srcId="{231DDCF5-B9B1-4F61-ACD9-17AFF26705DE}" destId="{2DD5871C-C94C-4885-9F82-AB4E327181B1}" srcOrd="0" destOrd="1" presId="urn:microsoft.com/office/officeart/2005/8/layout/vList5"/>
    <dgm:cxn modelId="{A8C7D151-485A-410F-97C5-08F083645B5A}" type="presOf" srcId="{EDFF22EC-36FB-4B74-9E96-103505457BE1}" destId="{DEA19F2A-E153-47ED-985C-E5B08CFE5C4F}" srcOrd="0" destOrd="3" presId="urn:microsoft.com/office/officeart/2005/8/layout/vList5"/>
    <dgm:cxn modelId="{B06E0CCD-D1A6-47EA-9BE6-92548A18E388}" type="presOf" srcId="{36E12017-66C3-4415-8634-6595EA76FB8F}" destId="{DEA19F2A-E153-47ED-985C-E5B08CFE5C4F}" srcOrd="0" destOrd="2" presId="urn:microsoft.com/office/officeart/2005/8/layout/vList5"/>
    <dgm:cxn modelId="{213153D9-36F3-4248-958A-C9506CEF777F}" srcId="{95F0C351-86EC-4B6C-B9CC-B38AFF77F9B7}" destId="{A8831DC2-0A1D-44C4-B43D-206498995C6F}" srcOrd="0" destOrd="0" parTransId="{4A18A547-ACF8-4CE0-BF0B-D61FE0067B25}" sibTransId="{8DB1796C-81D2-422B-81B4-BED2647ABFED}"/>
    <dgm:cxn modelId="{95CAC24A-C70B-40F4-AFFA-E046E9EDFE85}" type="presOf" srcId="{A8F47812-EA59-427E-A876-1FD9D0043E0E}" destId="{AA551AD9-EA14-486C-B224-2D6599721736}" srcOrd="0" destOrd="0" presId="urn:microsoft.com/office/officeart/2005/8/layout/vList5"/>
    <dgm:cxn modelId="{68696AB0-3A98-4B81-8D63-778297D35AFE}" type="presParOf" srcId="{29154A83-8814-480C-9358-DFF159E1ECA4}" destId="{21586EC0-B371-44DE-8877-78912C9A1820}" srcOrd="0" destOrd="0" presId="urn:microsoft.com/office/officeart/2005/8/layout/vList5"/>
    <dgm:cxn modelId="{8E996EF9-64C6-42B2-9F3F-FF9BE2B42F64}" type="presParOf" srcId="{21586EC0-B371-44DE-8877-78912C9A1820}" destId="{C1405824-AEF1-4537-8352-EA10BC6C3C60}" srcOrd="0" destOrd="0" presId="urn:microsoft.com/office/officeart/2005/8/layout/vList5"/>
    <dgm:cxn modelId="{04619367-718D-4538-B954-0E8A9CCDF15B}" type="presParOf" srcId="{21586EC0-B371-44DE-8877-78912C9A1820}" destId="{2DD5871C-C94C-4885-9F82-AB4E327181B1}" srcOrd="1" destOrd="0" presId="urn:microsoft.com/office/officeart/2005/8/layout/vList5"/>
    <dgm:cxn modelId="{37A47EEC-7979-4191-B265-D244FE68E05D}" type="presParOf" srcId="{29154A83-8814-480C-9358-DFF159E1ECA4}" destId="{426C0DD8-92B6-4BD2-B5E3-7D041EDE46A0}" srcOrd="1" destOrd="0" presId="urn:microsoft.com/office/officeart/2005/8/layout/vList5"/>
    <dgm:cxn modelId="{BD3FCABF-DB62-4423-B68D-C43B2244ABDB}" type="presParOf" srcId="{29154A83-8814-480C-9358-DFF159E1ECA4}" destId="{07FED515-AA0E-4158-8DA4-701D6BAF4148}" srcOrd="2" destOrd="0" presId="urn:microsoft.com/office/officeart/2005/8/layout/vList5"/>
    <dgm:cxn modelId="{1B84FE04-420C-46F2-9307-A9C6691802E4}" type="presParOf" srcId="{07FED515-AA0E-4158-8DA4-701D6BAF4148}" destId="{AA551AD9-EA14-486C-B224-2D6599721736}" srcOrd="0" destOrd="0" presId="urn:microsoft.com/office/officeart/2005/8/layout/vList5"/>
    <dgm:cxn modelId="{50B648BE-AF15-42C6-9093-B600C25A3C41}" type="presParOf" srcId="{07FED515-AA0E-4158-8DA4-701D6BAF4148}" destId="{963454AF-53A0-481B-9279-452D301EA561}" srcOrd="1" destOrd="0" presId="urn:microsoft.com/office/officeart/2005/8/layout/vList5"/>
    <dgm:cxn modelId="{ED885DDF-D738-47AF-8EA2-586D1F21CD7D}" type="presParOf" srcId="{29154A83-8814-480C-9358-DFF159E1ECA4}" destId="{501ED9A8-6837-4979-A175-B4D6E7CC0C89}" srcOrd="3" destOrd="0" presId="urn:microsoft.com/office/officeart/2005/8/layout/vList5"/>
    <dgm:cxn modelId="{10D8F57C-E74B-4F42-B6B0-0E9DCCAF3B6F}" type="presParOf" srcId="{29154A83-8814-480C-9358-DFF159E1ECA4}" destId="{572ED446-B9BC-4010-8394-946DBF114F25}" srcOrd="4" destOrd="0" presId="urn:microsoft.com/office/officeart/2005/8/layout/vList5"/>
    <dgm:cxn modelId="{5FD5C22D-D45C-472F-8B31-FB57D7B9A0A4}" type="presParOf" srcId="{572ED446-B9BC-4010-8394-946DBF114F25}" destId="{D201E857-B903-4E9F-9CBD-DC6078E48B31}" srcOrd="0" destOrd="0" presId="urn:microsoft.com/office/officeart/2005/8/layout/vList5"/>
    <dgm:cxn modelId="{61C18B5B-A619-4731-9E0B-6734C8ACFC58}" type="presParOf" srcId="{572ED446-B9BC-4010-8394-946DBF114F25}" destId="{DEA19F2A-E153-47ED-985C-E5B08CFE5C4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0C351-86EC-4B6C-B9CC-B38AFF77F9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31DC2-0A1D-44C4-B43D-206498995C6F}">
      <dgm:prSet phldrT="[Texto]" custT="1"/>
      <dgm:spPr/>
      <dgm:t>
        <a:bodyPr/>
        <a:lstStyle/>
        <a:p>
          <a:r>
            <a:rPr lang="es-ES" sz="1800" noProof="0" dirty="0" smtClean="0"/>
            <a:t>Proyectos </a:t>
          </a:r>
          <a:r>
            <a:rPr lang="es-ES" sz="1800" noProof="0" dirty="0" err="1" smtClean="0"/>
            <a:t>I+D+i</a:t>
          </a:r>
          <a:endParaRPr lang="es-ES" sz="1800" noProof="0" dirty="0"/>
        </a:p>
      </dgm:t>
    </dgm:pt>
    <dgm:pt modelId="{4A18A547-ACF8-4CE0-BF0B-D61FE0067B25}" type="parTrans" cxnId="{213153D9-36F3-4248-958A-C9506CEF777F}">
      <dgm:prSet/>
      <dgm:spPr/>
      <dgm:t>
        <a:bodyPr/>
        <a:lstStyle/>
        <a:p>
          <a:endParaRPr lang="es-ES" sz="1100" noProof="0"/>
        </a:p>
      </dgm:t>
    </dgm:pt>
    <dgm:pt modelId="{8DB1796C-81D2-422B-81B4-BED2647ABFED}" type="sibTrans" cxnId="{213153D9-36F3-4248-958A-C9506CEF777F}">
      <dgm:prSet/>
      <dgm:spPr/>
      <dgm:t>
        <a:bodyPr/>
        <a:lstStyle/>
        <a:p>
          <a:endParaRPr lang="es-ES" sz="1100" noProof="0"/>
        </a:p>
      </dgm:t>
    </dgm:pt>
    <dgm:pt modelId="{AF518EED-BFBF-4E4A-BF1A-EFB894F13336}">
      <dgm:prSet phldrT="[Texto]" custT="1"/>
      <dgm:spPr/>
      <dgm:t>
        <a:bodyPr/>
        <a:lstStyle/>
        <a:p>
          <a:r>
            <a:rPr lang="es-ES" sz="1400" noProof="0" dirty="0" err="1" smtClean="0"/>
            <a:t>CATdBTren</a:t>
          </a:r>
          <a:r>
            <a:rPr lang="es-ES" sz="1400" noProof="0" dirty="0" smtClean="0"/>
            <a:t> – estudio sobre las vibraciones ferroviarias</a:t>
          </a:r>
          <a:endParaRPr lang="es-ES" sz="1400" noProof="0" dirty="0"/>
        </a:p>
      </dgm:t>
    </dgm:pt>
    <dgm:pt modelId="{1BF40A09-488F-41AD-BEBF-34DBD0E04B5B}" type="parTrans" cxnId="{59847B2F-23F3-4BD5-BC82-949DDA91D56F}">
      <dgm:prSet/>
      <dgm:spPr/>
      <dgm:t>
        <a:bodyPr/>
        <a:lstStyle/>
        <a:p>
          <a:endParaRPr lang="es-ES" sz="1100" noProof="0"/>
        </a:p>
      </dgm:t>
    </dgm:pt>
    <dgm:pt modelId="{F30A8EFC-3F8F-42A3-8AD0-71E940C512C7}" type="sibTrans" cxnId="{59847B2F-23F3-4BD5-BC82-949DDA91D56F}">
      <dgm:prSet/>
      <dgm:spPr/>
      <dgm:t>
        <a:bodyPr/>
        <a:lstStyle/>
        <a:p>
          <a:endParaRPr lang="es-ES" sz="1100" noProof="0"/>
        </a:p>
      </dgm:t>
    </dgm:pt>
    <dgm:pt modelId="{BFF34057-5A53-4946-9812-2DD478C12613}">
      <dgm:prSet phldrT="[Texto]" custT="1"/>
      <dgm:spPr/>
      <dgm:t>
        <a:bodyPr/>
        <a:lstStyle/>
        <a:p>
          <a:r>
            <a:rPr lang="es-ES" sz="1800" noProof="0" dirty="0" smtClean="0"/>
            <a:t>Otros</a:t>
          </a:r>
          <a:endParaRPr lang="es-ES" sz="1800" noProof="0" dirty="0"/>
        </a:p>
      </dgm:t>
    </dgm:pt>
    <dgm:pt modelId="{BF62AB09-3CBF-40B2-9570-5C2B45FCADAA}" type="parTrans" cxnId="{64A50AA1-AF7C-4170-B72B-E26FB428451F}">
      <dgm:prSet/>
      <dgm:spPr/>
      <dgm:t>
        <a:bodyPr/>
        <a:lstStyle/>
        <a:p>
          <a:endParaRPr lang="es-ES" sz="1100" noProof="0"/>
        </a:p>
      </dgm:t>
    </dgm:pt>
    <dgm:pt modelId="{876D0D9B-DC77-4AAD-8C3C-070E98FC535C}" type="sibTrans" cxnId="{64A50AA1-AF7C-4170-B72B-E26FB428451F}">
      <dgm:prSet/>
      <dgm:spPr/>
      <dgm:t>
        <a:bodyPr/>
        <a:lstStyle/>
        <a:p>
          <a:endParaRPr lang="es-ES" sz="1100" noProof="0"/>
        </a:p>
      </dgm:t>
    </dgm:pt>
    <dgm:pt modelId="{DE36CB69-B9C4-43EE-871A-6E07DACBB33B}">
      <dgm:prSet phldrT="[Texto]" custT="1"/>
      <dgm:spPr/>
      <dgm:t>
        <a:bodyPr/>
        <a:lstStyle/>
        <a:p>
          <a:r>
            <a:rPr lang="es-ES" sz="1400" noProof="0" dirty="0" smtClean="0"/>
            <a:t>Asamblea General (abril 2009 y 2010)</a:t>
          </a:r>
          <a:endParaRPr lang="es-ES" sz="1400" noProof="0" dirty="0"/>
        </a:p>
      </dgm:t>
    </dgm:pt>
    <dgm:pt modelId="{F04BE263-9F20-4151-A9E7-E59310A0B58D}" type="parTrans" cxnId="{0EBFFA12-04A0-4C68-9024-E6A9359F8A14}">
      <dgm:prSet/>
      <dgm:spPr/>
      <dgm:t>
        <a:bodyPr/>
        <a:lstStyle/>
        <a:p>
          <a:endParaRPr lang="es-ES" sz="1100" noProof="0"/>
        </a:p>
      </dgm:t>
    </dgm:pt>
    <dgm:pt modelId="{86D70755-00F8-4034-B3B1-28FE2C786267}" type="sibTrans" cxnId="{0EBFFA12-04A0-4C68-9024-E6A9359F8A14}">
      <dgm:prSet/>
      <dgm:spPr/>
      <dgm:t>
        <a:bodyPr/>
        <a:lstStyle/>
        <a:p>
          <a:endParaRPr lang="es-ES" sz="1100" noProof="0"/>
        </a:p>
      </dgm:t>
    </dgm:pt>
    <dgm:pt modelId="{B975D80A-0024-45CA-98CE-085A4A93325B}">
      <dgm:prSet custT="1"/>
      <dgm:spPr/>
      <dgm:t>
        <a:bodyPr/>
        <a:lstStyle/>
        <a:p>
          <a:r>
            <a:rPr lang="es-ES" sz="1400" noProof="0" dirty="0" smtClean="0"/>
            <a:t>Tranvías de España. La nueva movilidad urbana</a:t>
          </a:r>
          <a:endParaRPr lang="es-ES" sz="1400" noProof="0" dirty="0"/>
        </a:p>
      </dgm:t>
    </dgm:pt>
    <dgm:pt modelId="{4D9FE1D6-4D18-4940-B15D-3ED664CE7C44}" type="parTrans" cxnId="{3FC0FF50-283C-4718-B3E7-C63B4E1B31B8}">
      <dgm:prSet/>
      <dgm:spPr/>
      <dgm:t>
        <a:bodyPr/>
        <a:lstStyle/>
        <a:p>
          <a:endParaRPr lang="es-ES" sz="1100" noProof="0"/>
        </a:p>
      </dgm:t>
    </dgm:pt>
    <dgm:pt modelId="{D5B11934-BC93-42F6-97D9-1F3924935A6D}" type="sibTrans" cxnId="{3FC0FF50-283C-4718-B3E7-C63B4E1B31B8}">
      <dgm:prSet/>
      <dgm:spPr/>
      <dgm:t>
        <a:bodyPr/>
        <a:lstStyle/>
        <a:p>
          <a:endParaRPr lang="es-ES" sz="1100" noProof="0"/>
        </a:p>
      </dgm:t>
    </dgm:pt>
    <dgm:pt modelId="{A8F47812-EA59-427E-A876-1FD9D0043E0E}">
      <dgm:prSet custT="1"/>
      <dgm:spPr/>
      <dgm:t>
        <a:bodyPr/>
        <a:lstStyle/>
        <a:p>
          <a:r>
            <a:rPr lang="es-ES" sz="1800" noProof="0" dirty="0" smtClean="0"/>
            <a:t>Edición Libros</a:t>
          </a:r>
          <a:endParaRPr lang="es-ES" sz="1800" noProof="0" dirty="0"/>
        </a:p>
      </dgm:t>
    </dgm:pt>
    <dgm:pt modelId="{6FBD4113-8A29-49AF-8003-DF0107CF18FA}" type="parTrans" cxnId="{7BCA7DAC-DF40-4564-A8B5-58C9F6EEA857}">
      <dgm:prSet/>
      <dgm:spPr/>
      <dgm:t>
        <a:bodyPr/>
        <a:lstStyle/>
        <a:p>
          <a:endParaRPr lang="es-ES" sz="1100" noProof="0"/>
        </a:p>
      </dgm:t>
    </dgm:pt>
    <dgm:pt modelId="{489CA7A6-CCEF-4FE3-BDAA-4720DC0651CB}" type="sibTrans" cxnId="{7BCA7DAC-DF40-4564-A8B5-58C9F6EEA857}">
      <dgm:prSet/>
      <dgm:spPr/>
      <dgm:t>
        <a:bodyPr/>
        <a:lstStyle/>
        <a:p>
          <a:endParaRPr lang="es-ES" sz="1100" noProof="0"/>
        </a:p>
      </dgm:t>
    </dgm:pt>
    <dgm:pt modelId="{F2ECA3EC-8B9E-4D7B-8152-77AB0FD8DDB4}">
      <dgm:prSet phldrT="[Texto]" custT="1"/>
      <dgm:spPr/>
      <dgm:t>
        <a:bodyPr/>
        <a:lstStyle/>
        <a:p>
          <a:endParaRPr lang="es-ES" sz="1400" noProof="0" dirty="0"/>
        </a:p>
      </dgm:t>
    </dgm:pt>
    <dgm:pt modelId="{DF8D8FF4-A08C-4557-832C-76FD04F8496C}" type="parTrans" cxnId="{0A999D25-8B6D-4D9A-B895-892536D2EE55}">
      <dgm:prSet/>
      <dgm:spPr/>
      <dgm:t>
        <a:bodyPr/>
        <a:lstStyle/>
        <a:p>
          <a:endParaRPr lang="en-US" sz="1100"/>
        </a:p>
      </dgm:t>
    </dgm:pt>
    <dgm:pt modelId="{23C90468-4348-422C-8A1D-8EB8CE4EE721}" type="sibTrans" cxnId="{0A999D25-8B6D-4D9A-B895-892536D2EE55}">
      <dgm:prSet/>
      <dgm:spPr/>
      <dgm:t>
        <a:bodyPr/>
        <a:lstStyle/>
        <a:p>
          <a:endParaRPr lang="en-US" sz="1100"/>
        </a:p>
      </dgm:t>
    </dgm:pt>
    <dgm:pt modelId="{FCF6EC54-5511-49FA-96F2-FAD99DFA243F}">
      <dgm:prSet phldrT="[Texto]" custT="1"/>
      <dgm:spPr/>
      <dgm:t>
        <a:bodyPr/>
        <a:lstStyle/>
        <a:p>
          <a:r>
            <a:rPr lang="es-ES" sz="1400" noProof="0" dirty="0" smtClean="0"/>
            <a:t>Sistema de detección de objetos en la vía -  necesidad de seguridad en líneas automáticas</a:t>
          </a:r>
          <a:endParaRPr lang="es-ES" sz="1400" noProof="0" dirty="0"/>
        </a:p>
      </dgm:t>
    </dgm:pt>
    <dgm:pt modelId="{719206E6-6011-4776-91BD-511C4650030A}" type="parTrans" cxnId="{5CCC87A2-08BE-4D9B-9EE5-3926CE958773}">
      <dgm:prSet/>
      <dgm:spPr/>
      <dgm:t>
        <a:bodyPr/>
        <a:lstStyle/>
        <a:p>
          <a:endParaRPr lang="en-US"/>
        </a:p>
      </dgm:t>
    </dgm:pt>
    <dgm:pt modelId="{B5D84E9E-F39F-4D40-AF89-C447D75540D3}" type="sibTrans" cxnId="{5CCC87A2-08BE-4D9B-9EE5-3926CE958773}">
      <dgm:prSet/>
      <dgm:spPr/>
      <dgm:t>
        <a:bodyPr/>
        <a:lstStyle/>
        <a:p>
          <a:endParaRPr lang="en-US"/>
        </a:p>
      </dgm:t>
    </dgm:pt>
    <dgm:pt modelId="{71D58762-617D-4ABE-ABC6-A17FE28D5A78}">
      <dgm:prSet phldrT="[Texto]" custT="1"/>
      <dgm:spPr/>
      <dgm:t>
        <a:bodyPr/>
        <a:lstStyle/>
        <a:p>
          <a:r>
            <a:rPr lang="es-ES" sz="1400" noProof="0" dirty="0" smtClean="0"/>
            <a:t>Elaboración de un manual integrado de diseño y evaluación  de estaciones ferroviarias</a:t>
          </a:r>
          <a:endParaRPr lang="es-ES" sz="1400" noProof="0" dirty="0"/>
        </a:p>
      </dgm:t>
    </dgm:pt>
    <dgm:pt modelId="{FDFD6003-F1BF-456B-8B9E-D3AD788448FD}" type="parTrans" cxnId="{B125C8B9-C46A-4363-B0DC-6CBDFC102107}">
      <dgm:prSet/>
      <dgm:spPr/>
      <dgm:t>
        <a:bodyPr/>
        <a:lstStyle/>
        <a:p>
          <a:endParaRPr lang="en-US"/>
        </a:p>
      </dgm:t>
    </dgm:pt>
    <dgm:pt modelId="{2FF64135-559C-4904-A602-5D36C182D364}" type="sibTrans" cxnId="{B125C8B9-C46A-4363-B0DC-6CBDFC102107}">
      <dgm:prSet/>
      <dgm:spPr/>
      <dgm:t>
        <a:bodyPr/>
        <a:lstStyle/>
        <a:p>
          <a:endParaRPr lang="en-US"/>
        </a:p>
      </dgm:t>
    </dgm:pt>
    <dgm:pt modelId="{BB42CD4F-4396-4F41-AE3F-FCC1B734C4F7}">
      <dgm:prSet phldrT="[Texto]" custT="1"/>
      <dgm:spPr/>
      <dgm:t>
        <a:bodyPr/>
        <a:lstStyle/>
        <a:p>
          <a:r>
            <a:rPr lang="es-ES" sz="1400" noProof="0" dirty="0" smtClean="0"/>
            <a:t>Minimización de gaps tren-andén</a:t>
          </a:r>
          <a:endParaRPr lang="es-ES" sz="1400" noProof="0" dirty="0"/>
        </a:p>
      </dgm:t>
    </dgm:pt>
    <dgm:pt modelId="{0DDAAB4B-9A8D-4F10-B2EE-E9E0024B7F8D}" type="parTrans" cxnId="{D034AD72-423F-4C6B-9BF8-866EE77154B4}">
      <dgm:prSet/>
      <dgm:spPr/>
      <dgm:t>
        <a:bodyPr/>
        <a:lstStyle/>
        <a:p>
          <a:endParaRPr lang="en-US"/>
        </a:p>
      </dgm:t>
    </dgm:pt>
    <dgm:pt modelId="{B58C69A8-A018-4570-8D76-042A064BAD9E}" type="sibTrans" cxnId="{D034AD72-423F-4C6B-9BF8-866EE77154B4}">
      <dgm:prSet/>
      <dgm:spPr/>
      <dgm:t>
        <a:bodyPr/>
        <a:lstStyle/>
        <a:p>
          <a:endParaRPr lang="en-US"/>
        </a:p>
      </dgm:t>
    </dgm:pt>
    <dgm:pt modelId="{F98D6983-8C58-4F78-B8F4-196C89123932}">
      <dgm:prSet phldrT="[Texto]" custT="1"/>
      <dgm:spPr/>
      <dgm:t>
        <a:bodyPr/>
        <a:lstStyle/>
        <a:p>
          <a:r>
            <a:rPr lang="es-ES" sz="1400" noProof="0" dirty="0" err="1" smtClean="0"/>
            <a:t>Generemm</a:t>
          </a:r>
          <a:r>
            <a:rPr lang="es-ES" sz="1400" noProof="0" dirty="0" smtClean="0"/>
            <a:t> – dedicado al diseño de estaciones energéticamente eficientes</a:t>
          </a:r>
          <a:endParaRPr lang="es-ES" sz="1400" noProof="0" dirty="0"/>
        </a:p>
      </dgm:t>
    </dgm:pt>
    <dgm:pt modelId="{70C9C213-6FD6-488E-8E40-76AC75888142}" type="parTrans" cxnId="{051B1A3D-B1C0-488D-8B29-75D70FF9EEF3}">
      <dgm:prSet/>
      <dgm:spPr/>
      <dgm:t>
        <a:bodyPr/>
        <a:lstStyle/>
        <a:p>
          <a:endParaRPr lang="en-US"/>
        </a:p>
      </dgm:t>
    </dgm:pt>
    <dgm:pt modelId="{27498AAB-B0A7-4744-95C7-3B3ACD24FF5E}" type="sibTrans" cxnId="{051B1A3D-B1C0-488D-8B29-75D70FF9EEF3}">
      <dgm:prSet/>
      <dgm:spPr/>
      <dgm:t>
        <a:bodyPr/>
        <a:lstStyle/>
        <a:p>
          <a:endParaRPr lang="en-US"/>
        </a:p>
      </dgm:t>
    </dgm:pt>
    <dgm:pt modelId="{AF13E008-23B7-4BC6-B10F-FB2BF2190573}">
      <dgm:prSet phldrT="[Texto]" custT="1"/>
      <dgm:spPr/>
      <dgm:t>
        <a:bodyPr/>
        <a:lstStyle/>
        <a:p>
          <a:r>
            <a:rPr lang="es-ES" sz="1400" noProof="0" dirty="0" smtClean="0"/>
            <a:t>Estudio del posicionamiento competitivo del sector ferroviario en Catalunya </a:t>
          </a:r>
          <a:endParaRPr lang="es-ES" sz="1400" noProof="0" dirty="0"/>
        </a:p>
      </dgm:t>
    </dgm:pt>
    <dgm:pt modelId="{86862613-C3AF-4909-A6FF-3355618FFB20}" type="parTrans" cxnId="{8C03BC0C-4997-438C-B10F-E0C4435480FC}">
      <dgm:prSet/>
      <dgm:spPr/>
      <dgm:t>
        <a:bodyPr/>
        <a:lstStyle/>
        <a:p>
          <a:endParaRPr lang="en-US"/>
        </a:p>
      </dgm:t>
    </dgm:pt>
    <dgm:pt modelId="{D194DE34-041A-4EF3-BD8A-E1CC82BDD9F3}" type="sibTrans" cxnId="{8C03BC0C-4997-438C-B10F-E0C4435480FC}">
      <dgm:prSet/>
      <dgm:spPr/>
      <dgm:t>
        <a:bodyPr/>
        <a:lstStyle/>
        <a:p>
          <a:endParaRPr lang="en-US"/>
        </a:p>
      </dgm:t>
    </dgm:pt>
    <dgm:pt modelId="{33A80B8A-03AC-4FA2-AF7D-222CB02B90B8}">
      <dgm:prSet custT="1"/>
      <dgm:spPr/>
      <dgm:t>
        <a:bodyPr/>
        <a:lstStyle/>
        <a:p>
          <a:r>
            <a:rPr lang="es-ES" sz="1400" noProof="0" dirty="0" smtClean="0"/>
            <a:t>El metro de la Innovación . L9 y L10</a:t>
          </a:r>
          <a:endParaRPr lang="es-ES" sz="1400" noProof="0" dirty="0"/>
        </a:p>
      </dgm:t>
    </dgm:pt>
    <dgm:pt modelId="{F477087F-60CB-4066-A753-2CE0E4D78D15}" type="parTrans" cxnId="{B6B57BE2-ED8E-40BB-813C-F8121567A4E5}">
      <dgm:prSet/>
      <dgm:spPr/>
      <dgm:t>
        <a:bodyPr/>
        <a:lstStyle/>
        <a:p>
          <a:endParaRPr lang="en-US"/>
        </a:p>
      </dgm:t>
    </dgm:pt>
    <dgm:pt modelId="{FF1755A8-FBB8-41A1-B3A4-02190EDD986B}" type="sibTrans" cxnId="{B6B57BE2-ED8E-40BB-813C-F8121567A4E5}">
      <dgm:prSet/>
      <dgm:spPr/>
      <dgm:t>
        <a:bodyPr/>
        <a:lstStyle/>
        <a:p>
          <a:endParaRPr lang="en-US"/>
        </a:p>
      </dgm:t>
    </dgm:pt>
    <dgm:pt modelId="{F02D2515-A8D6-41BB-9F85-8EF5E69256A5}">
      <dgm:prSet phldrT="[Texto]" custT="1"/>
      <dgm:spPr/>
      <dgm:t>
        <a:bodyPr/>
        <a:lstStyle/>
        <a:p>
          <a:r>
            <a:rPr lang="es-ES" sz="1400" noProof="0" dirty="0" smtClean="0"/>
            <a:t>10º Foro de Negocios (Julio 2010)</a:t>
          </a:r>
          <a:endParaRPr lang="es-ES" sz="1400" noProof="0" dirty="0"/>
        </a:p>
      </dgm:t>
    </dgm:pt>
    <dgm:pt modelId="{1874C677-FC5B-4EB3-B2FE-EBED2287D1E2}" type="parTrans" cxnId="{4EBA5DB7-FD27-41A2-8433-1A9A947F383A}">
      <dgm:prSet/>
      <dgm:spPr/>
      <dgm:t>
        <a:bodyPr/>
        <a:lstStyle/>
        <a:p>
          <a:endParaRPr lang="en-US"/>
        </a:p>
      </dgm:t>
    </dgm:pt>
    <dgm:pt modelId="{D97A0769-0434-472D-B9D6-C76B69A2B1C1}" type="sibTrans" cxnId="{4EBA5DB7-FD27-41A2-8433-1A9A947F383A}">
      <dgm:prSet/>
      <dgm:spPr/>
      <dgm:t>
        <a:bodyPr/>
        <a:lstStyle/>
        <a:p>
          <a:endParaRPr lang="en-US"/>
        </a:p>
      </dgm:t>
    </dgm:pt>
    <dgm:pt modelId="{A31009D9-3173-4E58-8E04-2E5F3491AE94}">
      <dgm:prSet phldrT="[Texto]" custT="1"/>
      <dgm:spPr/>
      <dgm:t>
        <a:bodyPr/>
        <a:lstStyle/>
        <a:p>
          <a:r>
            <a:rPr lang="es-ES" sz="1400" noProof="0" dirty="0" smtClean="0"/>
            <a:t>Sesión Informativa: La aproximación de Railgrup a las Instituciones Comunitarias. Retos y oportunidades (noviembre 2009)</a:t>
          </a:r>
          <a:endParaRPr lang="es-ES" sz="1400" noProof="0" dirty="0"/>
        </a:p>
      </dgm:t>
    </dgm:pt>
    <dgm:pt modelId="{7B8CB4E8-5C15-4DAD-BCA0-12A165B39EB7}" type="parTrans" cxnId="{43CDDABF-7D89-466B-A284-4A503B994793}">
      <dgm:prSet/>
      <dgm:spPr/>
      <dgm:t>
        <a:bodyPr/>
        <a:lstStyle/>
        <a:p>
          <a:endParaRPr lang="en-US"/>
        </a:p>
      </dgm:t>
    </dgm:pt>
    <dgm:pt modelId="{FB662D87-0DCB-4C6A-829B-C10FBABFA356}" type="sibTrans" cxnId="{43CDDABF-7D89-466B-A284-4A503B994793}">
      <dgm:prSet/>
      <dgm:spPr/>
      <dgm:t>
        <a:bodyPr/>
        <a:lstStyle/>
        <a:p>
          <a:endParaRPr lang="en-US"/>
        </a:p>
      </dgm:t>
    </dgm:pt>
    <dgm:pt modelId="{8BE5CF06-3F73-40E5-91F9-C0BFA56A263E}">
      <dgm:prSet phldrT="[Texto]" custT="1"/>
      <dgm:spPr/>
      <dgm:t>
        <a:bodyPr/>
        <a:lstStyle/>
        <a:p>
          <a:r>
            <a:rPr lang="es-ES" sz="1400" noProof="0" dirty="0" smtClean="0"/>
            <a:t>I Jornada de Inmersión Estratégica (octubre 2010)</a:t>
          </a:r>
          <a:endParaRPr lang="es-ES" sz="1400" noProof="0" dirty="0"/>
        </a:p>
      </dgm:t>
    </dgm:pt>
    <dgm:pt modelId="{96F510C4-B49A-4D36-8F5C-23309EAD05CA}" type="parTrans" cxnId="{83443D17-A411-4628-B8B0-C7E22B8BE20B}">
      <dgm:prSet/>
      <dgm:spPr/>
      <dgm:t>
        <a:bodyPr/>
        <a:lstStyle/>
        <a:p>
          <a:endParaRPr lang="en-US"/>
        </a:p>
      </dgm:t>
    </dgm:pt>
    <dgm:pt modelId="{5F7F3FE6-2084-43F6-9691-25293507FC88}" type="sibTrans" cxnId="{83443D17-A411-4628-B8B0-C7E22B8BE20B}">
      <dgm:prSet/>
      <dgm:spPr/>
      <dgm:t>
        <a:bodyPr/>
        <a:lstStyle/>
        <a:p>
          <a:endParaRPr lang="en-US"/>
        </a:p>
      </dgm:t>
    </dgm:pt>
    <dgm:pt modelId="{29154A83-8814-480C-9358-DFF159E1ECA4}" type="pres">
      <dgm:prSet presAssocID="{95F0C351-86EC-4B6C-B9CC-B38AFF77F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86EC0-B371-44DE-8877-78912C9A1820}" type="pres">
      <dgm:prSet presAssocID="{A8831DC2-0A1D-44C4-B43D-206498995C6F}" presName="linNode" presStyleCnt="0"/>
      <dgm:spPr/>
    </dgm:pt>
    <dgm:pt modelId="{C1405824-AEF1-4537-8352-EA10BC6C3C60}" type="pres">
      <dgm:prSet presAssocID="{A8831DC2-0A1D-44C4-B43D-206498995C6F}" presName="parentText" presStyleLbl="node1" presStyleIdx="0" presStyleCnt="3" custScaleX="83393" custScaleY="133733" custLinFactNeighborX="-5993" custLinFactNeighborY="-1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5871C-C94C-4885-9F82-AB4E327181B1}" type="pres">
      <dgm:prSet presAssocID="{A8831DC2-0A1D-44C4-B43D-206498995C6F}" presName="descendantText" presStyleLbl="alignAccFollowNode1" presStyleIdx="0" presStyleCnt="3" custScaleX="146044" custScaleY="133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C0DD8-92B6-4BD2-B5E3-7D041EDE46A0}" type="pres">
      <dgm:prSet presAssocID="{8DB1796C-81D2-422B-81B4-BED2647ABFED}" presName="sp" presStyleCnt="0"/>
      <dgm:spPr/>
    </dgm:pt>
    <dgm:pt modelId="{07FED515-AA0E-4158-8DA4-701D6BAF4148}" type="pres">
      <dgm:prSet presAssocID="{A8F47812-EA59-427E-A876-1FD9D0043E0E}" presName="linNode" presStyleCnt="0"/>
      <dgm:spPr/>
    </dgm:pt>
    <dgm:pt modelId="{AA551AD9-EA14-486C-B224-2D6599721736}" type="pres">
      <dgm:prSet presAssocID="{A8F47812-EA59-427E-A876-1FD9D0043E0E}" presName="parentText" presStyleLbl="node1" presStyleIdx="1" presStyleCnt="3" custScaleX="83393" custScaleY="37832" custLinFactNeighborX="-5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454AF-53A0-481B-9279-452D301EA561}" type="pres">
      <dgm:prSet presAssocID="{A8F47812-EA59-427E-A876-1FD9D0043E0E}" presName="descendantText" presStyleLbl="alignAccFollowNode1" presStyleIdx="1" presStyleCnt="3" custScaleX="146076" custScaleY="37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ED9A8-6837-4979-A175-B4D6E7CC0C89}" type="pres">
      <dgm:prSet presAssocID="{489CA7A6-CCEF-4FE3-BDAA-4720DC0651CB}" presName="sp" presStyleCnt="0"/>
      <dgm:spPr/>
    </dgm:pt>
    <dgm:pt modelId="{572ED446-B9BC-4010-8394-946DBF114F25}" type="pres">
      <dgm:prSet presAssocID="{BFF34057-5A53-4946-9812-2DD478C12613}" presName="linNode" presStyleCnt="0"/>
      <dgm:spPr/>
    </dgm:pt>
    <dgm:pt modelId="{D201E857-B903-4E9F-9CBD-DC6078E48B31}" type="pres">
      <dgm:prSet presAssocID="{BFF34057-5A53-4946-9812-2DD478C12613}" presName="parentText" presStyleLbl="node1" presStyleIdx="2" presStyleCnt="3" custScaleX="83393" custScaleY="88966" custLinFactNeighborX="-5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19F2A-E153-47ED-985C-E5B08CFE5C4F}" type="pres">
      <dgm:prSet presAssocID="{BFF34057-5A53-4946-9812-2DD478C12613}" presName="descendantText" presStyleLbl="alignAccFollowNode1" presStyleIdx="2" presStyleCnt="3" custScaleX="147233" custScaleY="9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AB170-CFFC-4A86-A07C-3A3A35DC632E}" type="presOf" srcId="{A31009D9-3173-4E58-8E04-2E5F3491AE94}" destId="{DEA19F2A-E153-47ED-985C-E5B08CFE5C4F}" srcOrd="0" destOrd="1" presId="urn:microsoft.com/office/officeart/2005/8/layout/vList5"/>
    <dgm:cxn modelId="{C4570B0A-64CA-4EDB-B8E9-12E85585DD90}" type="presOf" srcId="{A8831DC2-0A1D-44C4-B43D-206498995C6F}" destId="{C1405824-AEF1-4537-8352-EA10BC6C3C60}" srcOrd="0" destOrd="0" presId="urn:microsoft.com/office/officeart/2005/8/layout/vList5"/>
    <dgm:cxn modelId="{F61E8262-C4FA-48F9-9940-FA5CE93560A0}" type="presOf" srcId="{F98D6983-8C58-4F78-B8F4-196C89123932}" destId="{2DD5871C-C94C-4885-9F82-AB4E327181B1}" srcOrd="0" destOrd="4" presId="urn:microsoft.com/office/officeart/2005/8/layout/vList5"/>
    <dgm:cxn modelId="{0A999D25-8B6D-4D9A-B895-892536D2EE55}" srcId="{BFF34057-5A53-4946-9812-2DD478C12613}" destId="{F2ECA3EC-8B9E-4D7B-8152-77AB0FD8DDB4}" srcOrd="4" destOrd="0" parTransId="{DF8D8FF4-A08C-4557-832C-76FD04F8496C}" sibTransId="{23C90468-4348-422C-8A1D-8EB8CE4EE721}"/>
    <dgm:cxn modelId="{BC07EB90-B6F4-4C23-8C7C-A7F77EEF5754}" type="presOf" srcId="{F02D2515-A8D6-41BB-9F85-8EF5E69256A5}" destId="{DEA19F2A-E153-47ED-985C-E5B08CFE5C4F}" srcOrd="0" destOrd="2" presId="urn:microsoft.com/office/officeart/2005/8/layout/vList5"/>
    <dgm:cxn modelId="{64A50AA1-AF7C-4170-B72B-E26FB428451F}" srcId="{95F0C351-86EC-4B6C-B9CC-B38AFF77F9B7}" destId="{BFF34057-5A53-4946-9812-2DD478C12613}" srcOrd="2" destOrd="0" parTransId="{BF62AB09-3CBF-40B2-9570-5C2B45FCADAA}" sibTransId="{876D0D9B-DC77-4AAD-8C3C-070E98FC535C}"/>
    <dgm:cxn modelId="{5CCC87A2-08BE-4D9B-9EE5-3926CE958773}" srcId="{A8831DC2-0A1D-44C4-B43D-206498995C6F}" destId="{FCF6EC54-5511-49FA-96F2-FAD99DFA243F}" srcOrd="1" destOrd="0" parTransId="{719206E6-6011-4776-91BD-511C4650030A}" sibTransId="{B5D84E9E-F39F-4D40-AF89-C447D75540D3}"/>
    <dgm:cxn modelId="{5E0C1622-34C3-467A-9BE5-D2CE5F7BDA1C}" type="presOf" srcId="{95F0C351-86EC-4B6C-B9CC-B38AFF77F9B7}" destId="{29154A83-8814-480C-9358-DFF159E1ECA4}" srcOrd="0" destOrd="0" presId="urn:microsoft.com/office/officeart/2005/8/layout/vList5"/>
    <dgm:cxn modelId="{F4090701-2415-4D77-9315-8668929DCBCD}" type="presOf" srcId="{33A80B8A-03AC-4FA2-AF7D-222CB02B90B8}" destId="{963454AF-53A0-481B-9279-452D301EA561}" srcOrd="0" destOrd="1" presId="urn:microsoft.com/office/officeart/2005/8/layout/vList5"/>
    <dgm:cxn modelId="{A5C7FA19-CC4E-4B1D-8683-57B192632263}" type="presOf" srcId="{BFF34057-5A53-4946-9812-2DD478C12613}" destId="{D201E857-B903-4E9F-9CBD-DC6078E48B31}" srcOrd="0" destOrd="0" presId="urn:microsoft.com/office/officeart/2005/8/layout/vList5"/>
    <dgm:cxn modelId="{59847B2F-23F3-4BD5-BC82-949DDA91D56F}" srcId="{A8831DC2-0A1D-44C4-B43D-206498995C6F}" destId="{AF518EED-BFBF-4E4A-BF1A-EFB894F13336}" srcOrd="0" destOrd="0" parTransId="{1BF40A09-488F-41AD-BEBF-34DBD0E04B5B}" sibTransId="{F30A8EFC-3F8F-42A3-8AD0-71E940C512C7}"/>
    <dgm:cxn modelId="{0EBFFA12-04A0-4C68-9024-E6A9359F8A14}" srcId="{BFF34057-5A53-4946-9812-2DD478C12613}" destId="{DE36CB69-B9C4-43EE-871A-6E07DACBB33B}" srcOrd="0" destOrd="0" parTransId="{F04BE263-9F20-4151-A9E7-E59310A0B58D}" sibTransId="{86D70755-00F8-4034-B3B1-28FE2C786267}"/>
    <dgm:cxn modelId="{8AB900BD-90EE-43CA-8DE9-E1E18FB5501F}" type="presOf" srcId="{FCF6EC54-5511-49FA-96F2-FAD99DFA243F}" destId="{2DD5871C-C94C-4885-9F82-AB4E327181B1}" srcOrd="0" destOrd="1" presId="urn:microsoft.com/office/officeart/2005/8/layout/vList5"/>
    <dgm:cxn modelId="{8C03BC0C-4997-438C-B10F-E0C4435480FC}" srcId="{A8831DC2-0A1D-44C4-B43D-206498995C6F}" destId="{AF13E008-23B7-4BC6-B10F-FB2BF2190573}" srcOrd="5" destOrd="0" parTransId="{86862613-C3AF-4909-A6FF-3355618FFB20}" sibTransId="{D194DE34-041A-4EF3-BD8A-E1CC82BDD9F3}"/>
    <dgm:cxn modelId="{C9340785-EEBE-401F-A5BC-18397B21C2F1}" type="presOf" srcId="{BB42CD4F-4396-4F41-AE3F-FCC1B734C4F7}" destId="{2DD5871C-C94C-4885-9F82-AB4E327181B1}" srcOrd="0" destOrd="3" presId="urn:microsoft.com/office/officeart/2005/8/layout/vList5"/>
    <dgm:cxn modelId="{74EBA8CB-4A7B-4F55-956A-93F7626FEB22}" type="presOf" srcId="{71D58762-617D-4ABE-ABC6-A17FE28D5A78}" destId="{2DD5871C-C94C-4885-9F82-AB4E327181B1}" srcOrd="0" destOrd="2" presId="urn:microsoft.com/office/officeart/2005/8/layout/vList5"/>
    <dgm:cxn modelId="{E65C8282-571D-4568-B405-B9DE3569E4BB}" type="presOf" srcId="{F2ECA3EC-8B9E-4D7B-8152-77AB0FD8DDB4}" destId="{DEA19F2A-E153-47ED-985C-E5B08CFE5C4F}" srcOrd="0" destOrd="4" presId="urn:microsoft.com/office/officeart/2005/8/layout/vList5"/>
    <dgm:cxn modelId="{D034AD72-423F-4C6B-9BF8-866EE77154B4}" srcId="{A8831DC2-0A1D-44C4-B43D-206498995C6F}" destId="{BB42CD4F-4396-4F41-AE3F-FCC1B734C4F7}" srcOrd="3" destOrd="0" parTransId="{0DDAAB4B-9A8D-4F10-B2EE-E9E0024B7F8D}" sibTransId="{B58C69A8-A018-4570-8D76-042A064BAD9E}"/>
    <dgm:cxn modelId="{71D4BA0D-56E7-4F22-BAE5-8AEE51E4BAF2}" type="presOf" srcId="{AF13E008-23B7-4BC6-B10F-FB2BF2190573}" destId="{2DD5871C-C94C-4885-9F82-AB4E327181B1}" srcOrd="0" destOrd="5" presId="urn:microsoft.com/office/officeart/2005/8/layout/vList5"/>
    <dgm:cxn modelId="{213153D9-36F3-4248-958A-C9506CEF777F}" srcId="{95F0C351-86EC-4B6C-B9CC-B38AFF77F9B7}" destId="{A8831DC2-0A1D-44C4-B43D-206498995C6F}" srcOrd="0" destOrd="0" parTransId="{4A18A547-ACF8-4CE0-BF0B-D61FE0067B25}" sibTransId="{8DB1796C-81D2-422B-81B4-BED2647ABFED}"/>
    <dgm:cxn modelId="{B6B57BE2-ED8E-40BB-813C-F8121567A4E5}" srcId="{A8F47812-EA59-427E-A876-1FD9D0043E0E}" destId="{33A80B8A-03AC-4FA2-AF7D-222CB02B90B8}" srcOrd="1" destOrd="0" parTransId="{F477087F-60CB-4066-A753-2CE0E4D78D15}" sibTransId="{FF1755A8-FBB8-41A1-B3A4-02190EDD986B}"/>
    <dgm:cxn modelId="{D7216E7A-8EA5-4032-86A2-E74787511598}" type="presOf" srcId="{8BE5CF06-3F73-40E5-91F9-C0BFA56A263E}" destId="{DEA19F2A-E153-47ED-985C-E5B08CFE5C4F}" srcOrd="0" destOrd="3" presId="urn:microsoft.com/office/officeart/2005/8/layout/vList5"/>
    <dgm:cxn modelId="{D3F603D7-42EC-4697-93D0-AE4B8B86E535}" type="presOf" srcId="{DE36CB69-B9C4-43EE-871A-6E07DACBB33B}" destId="{DEA19F2A-E153-47ED-985C-E5B08CFE5C4F}" srcOrd="0" destOrd="0" presId="urn:microsoft.com/office/officeart/2005/8/layout/vList5"/>
    <dgm:cxn modelId="{43CDDABF-7D89-466B-A284-4A503B994793}" srcId="{BFF34057-5A53-4946-9812-2DD478C12613}" destId="{A31009D9-3173-4E58-8E04-2E5F3491AE94}" srcOrd="1" destOrd="0" parTransId="{7B8CB4E8-5C15-4DAD-BCA0-12A165B39EB7}" sibTransId="{FB662D87-0DCB-4C6A-829B-C10FBABFA356}"/>
    <dgm:cxn modelId="{7BCA7DAC-DF40-4564-A8B5-58C9F6EEA857}" srcId="{95F0C351-86EC-4B6C-B9CC-B38AFF77F9B7}" destId="{A8F47812-EA59-427E-A876-1FD9D0043E0E}" srcOrd="1" destOrd="0" parTransId="{6FBD4113-8A29-49AF-8003-DF0107CF18FA}" sibTransId="{489CA7A6-CCEF-4FE3-BDAA-4720DC0651CB}"/>
    <dgm:cxn modelId="{48E2C717-A1BF-4D1C-9AF1-4C05FE9F0A03}" type="presOf" srcId="{AF518EED-BFBF-4E4A-BF1A-EFB894F13336}" destId="{2DD5871C-C94C-4885-9F82-AB4E327181B1}" srcOrd="0" destOrd="0" presId="urn:microsoft.com/office/officeart/2005/8/layout/vList5"/>
    <dgm:cxn modelId="{BFD3B524-01F4-46DA-8CA7-6AA84A239BA7}" type="presOf" srcId="{A8F47812-EA59-427E-A876-1FD9D0043E0E}" destId="{AA551AD9-EA14-486C-B224-2D6599721736}" srcOrd="0" destOrd="0" presId="urn:microsoft.com/office/officeart/2005/8/layout/vList5"/>
    <dgm:cxn modelId="{B125C8B9-C46A-4363-B0DC-6CBDFC102107}" srcId="{A8831DC2-0A1D-44C4-B43D-206498995C6F}" destId="{71D58762-617D-4ABE-ABC6-A17FE28D5A78}" srcOrd="2" destOrd="0" parTransId="{FDFD6003-F1BF-456B-8B9E-D3AD788448FD}" sibTransId="{2FF64135-559C-4904-A602-5D36C182D364}"/>
    <dgm:cxn modelId="{83443D17-A411-4628-B8B0-C7E22B8BE20B}" srcId="{BFF34057-5A53-4946-9812-2DD478C12613}" destId="{8BE5CF06-3F73-40E5-91F9-C0BFA56A263E}" srcOrd="3" destOrd="0" parTransId="{96F510C4-B49A-4D36-8F5C-23309EAD05CA}" sibTransId="{5F7F3FE6-2084-43F6-9691-25293507FC88}"/>
    <dgm:cxn modelId="{3FC0FF50-283C-4718-B3E7-C63B4E1B31B8}" srcId="{A8F47812-EA59-427E-A876-1FD9D0043E0E}" destId="{B975D80A-0024-45CA-98CE-085A4A93325B}" srcOrd="0" destOrd="0" parTransId="{4D9FE1D6-4D18-4940-B15D-3ED664CE7C44}" sibTransId="{D5B11934-BC93-42F6-97D9-1F3924935A6D}"/>
    <dgm:cxn modelId="{051B1A3D-B1C0-488D-8B29-75D70FF9EEF3}" srcId="{A8831DC2-0A1D-44C4-B43D-206498995C6F}" destId="{F98D6983-8C58-4F78-B8F4-196C89123932}" srcOrd="4" destOrd="0" parTransId="{70C9C213-6FD6-488E-8E40-76AC75888142}" sibTransId="{27498AAB-B0A7-4744-95C7-3B3ACD24FF5E}"/>
    <dgm:cxn modelId="{8E6D65CA-B3C1-44FC-9369-91431AF51177}" type="presOf" srcId="{B975D80A-0024-45CA-98CE-085A4A93325B}" destId="{963454AF-53A0-481B-9279-452D301EA561}" srcOrd="0" destOrd="0" presId="urn:microsoft.com/office/officeart/2005/8/layout/vList5"/>
    <dgm:cxn modelId="{4EBA5DB7-FD27-41A2-8433-1A9A947F383A}" srcId="{BFF34057-5A53-4946-9812-2DD478C12613}" destId="{F02D2515-A8D6-41BB-9F85-8EF5E69256A5}" srcOrd="2" destOrd="0" parTransId="{1874C677-FC5B-4EB3-B2FE-EBED2287D1E2}" sibTransId="{D97A0769-0434-472D-B9D6-C76B69A2B1C1}"/>
    <dgm:cxn modelId="{E709D20A-5D13-42C7-8400-A695C1870328}" type="presParOf" srcId="{29154A83-8814-480C-9358-DFF159E1ECA4}" destId="{21586EC0-B371-44DE-8877-78912C9A1820}" srcOrd="0" destOrd="0" presId="urn:microsoft.com/office/officeart/2005/8/layout/vList5"/>
    <dgm:cxn modelId="{C5CF9BDA-4F9A-497B-83EB-8F3137B26687}" type="presParOf" srcId="{21586EC0-B371-44DE-8877-78912C9A1820}" destId="{C1405824-AEF1-4537-8352-EA10BC6C3C60}" srcOrd="0" destOrd="0" presId="urn:microsoft.com/office/officeart/2005/8/layout/vList5"/>
    <dgm:cxn modelId="{64336D39-FD72-464C-ABC1-2010F2A3D0D8}" type="presParOf" srcId="{21586EC0-B371-44DE-8877-78912C9A1820}" destId="{2DD5871C-C94C-4885-9F82-AB4E327181B1}" srcOrd="1" destOrd="0" presId="urn:microsoft.com/office/officeart/2005/8/layout/vList5"/>
    <dgm:cxn modelId="{7875F573-94B4-4CFE-8C99-59C37E70EBCA}" type="presParOf" srcId="{29154A83-8814-480C-9358-DFF159E1ECA4}" destId="{426C0DD8-92B6-4BD2-B5E3-7D041EDE46A0}" srcOrd="1" destOrd="0" presId="urn:microsoft.com/office/officeart/2005/8/layout/vList5"/>
    <dgm:cxn modelId="{0F55D1C3-018D-4559-A9F9-848088A05429}" type="presParOf" srcId="{29154A83-8814-480C-9358-DFF159E1ECA4}" destId="{07FED515-AA0E-4158-8DA4-701D6BAF4148}" srcOrd="2" destOrd="0" presId="urn:microsoft.com/office/officeart/2005/8/layout/vList5"/>
    <dgm:cxn modelId="{BFE07409-B23E-4A69-8A3A-65663BDB733C}" type="presParOf" srcId="{07FED515-AA0E-4158-8DA4-701D6BAF4148}" destId="{AA551AD9-EA14-486C-B224-2D6599721736}" srcOrd="0" destOrd="0" presId="urn:microsoft.com/office/officeart/2005/8/layout/vList5"/>
    <dgm:cxn modelId="{68D9EF82-5AEE-49CF-85D0-71584C55BBFB}" type="presParOf" srcId="{07FED515-AA0E-4158-8DA4-701D6BAF4148}" destId="{963454AF-53A0-481B-9279-452D301EA561}" srcOrd="1" destOrd="0" presId="urn:microsoft.com/office/officeart/2005/8/layout/vList5"/>
    <dgm:cxn modelId="{6FA7E1A0-36CD-42D5-B799-F55E9A46B334}" type="presParOf" srcId="{29154A83-8814-480C-9358-DFF159E1ECA4}" destId="{501ED9A8-6837-4979-A175-B4D6E7CC0C89}" srcOrd="3" destOrd="0" presId="urn:microsoft.com/office/officeart/2005/8/layout/vList5"/>
    <dgm:cxn modelId="{05660516-5E23-44A9-865A-C705F9D0FEA5}" type="presParOf" srcId="{29154A83-8814-480C-9358-DFF159E1ECA4}" destId="{572ED446-B9BC-4010-8394-946DBF114F25}" srcOrd="4" destOrd="0" presId="urn:microsoft.com/office/officeart/2005/8/layout/vList5"/>
    <dgm:cxn modelId="{4A670B02-6207-46C0-A607-EBBBD3C1FF18}" type="presParOf" srcId="{572ED446-B9BC-4010-8394-946DBF114F25}" destId="{D201E857-B903-4E9F-9CBD-DC6078E48B31}" srcOrd="0" destOrd="0" presId="urn:microsoft.com/office/officeart/2005/8/layout/vList5"/>
    <dgm:cxn modelId="{559C4C78-508F-48A4-A75A-C17EC3C05885}" type="presParOf" srcId="{572ED446-B9BC-4010-8394-946DBF114F25}" destId="{DEA19F2A-E153-47ED-985C-E5B08CFE5C4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4B03E-84B2-41E7-8A8E-B0912B460F8A}">
      <dsp:nvSpPr>
        <dsp:cNvPr id="0" name=""/>
        <dsp:cNvSpPr/>
      </dsp:nvSpPr>
      <dsp:spPr>
        <a:xfrm>
          <a:off x="0" y="2764714"/>
          <a:ext cx="7272808" cy="907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Crear un entorno que favorezca y estimule la innovación, la cooperación y la internacionalización</a:t>
          </a:r>
          <a:endParaRPr lang="es-ES" sz="2000" kern="1200" noProof="0" dirty="0"/>
        </a:p>
      </dsp:txBody>
      <dsp:txXfrm>
        <a:off x="0" y="2764714"/>
        <a:ext cx="7272808" cy="907441"/>
      </dsp:txXfrm>
    </dsp:sp>
    <dsp:sp modelId="{EB2CDCD7-EBA3-448A-BFA0-4097D1E92023}">
      <dsp:nvSpPr>
        <dsp:cNvPr id="0" name=""/>
        <dsp:cNvSpPr/>
      </dsp:nvSpPr>
      <dsp:spPr>
        <a:xfrm rot="10800000">
          <a:off x="0" y="1382681"/>
          <a:ext cx="7272808" cy="1395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Conseguir que cada empresa individualmente, innove y mejore de forma continuada para satisfacer las necesidades de sus clientes</a:t>
          </a:r>
          <a:endParaRPr lang="es-ES" sz="2000" kern="1200" noProof="0" dirty="0"/>
        </a:p>
      </dsp:txBody>
      <dsp:txXfrm rot="10800000">
        <a:off x="0" y="1382681"/>
        <a:ext cx="7272808" cy="1395644"/>
      </dsp:txXfrm>
    </dsp:sp>
    <dsp:sp modelId="{59743A97-A341-448D-AEBF-4D7D76200810}">
      <dsp:nvSpPr>
        <dsp:cNvPr id="0" name=""/>
        <dsp:cNvSpPr/>
      </dsp:nvSpPr>
      <dsp:spPr>
        <a:xfrm rot="10800000">
          <a:off x="0" y="649"/>
          <a:ext cx="7272808" cy="1395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Reforzar la competitividad de las empresas del clúster</a:t>
          </a:r>
          <a:endParaRPr lang="es-ES" sz="2000" kern="1200" noProof="0" dirty="0"/>
        </a:p>
      </dsp:txBody>
      <dsp:txXfrm rot="10800000">
        <a:off x="0" y="649"/>
        <a:ext cx="7272808" cy="13956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F70491-609E-4465-87B8-50B340B6CA41}">
      <dsp:nvSpPr>
        <dsp:cNvPr id="0" name=""/>
        <dsp:cNvSpPr/>
      </dsp:nvSpPr>
      <dsp:spPr>
        <a:xfrm>
          <a:off x="3648089" y="1218361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C01B5F-7833-4A0D-9A05-07E94108C634}">
      <dsp:nvSpPr>
        <dsp:cNvPr id="0" name=""/>
        <dsp:cNvSpPr/>
      </dsp:nvSpPr>
      <dsp:spPr>
        <a:xfrm>
          <a:off x="3612184" y="267063"/>
          <a:ext cx="1788421" cy="9570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Conocimiento y experiencia </a:t>
          </a:r>
          <a:endParaRPr lang="es-ES" sz="1600" b="0" kern="1200" dirty="0"/>
        </a:p>
      </dsp:txBody>
      <dsp:txXfrm>
        <a:off x="3612184" y="267063"/>
        <a:ext cx="1788421" cy="957079"/>
      </dsp:txXfrm>
    </dsp:sp>
    <dsp:sp modelId="{4BB2A54B-BE60-4163-A9C3-2E0FF1ABA824}">
      <dsp:nvSpPr>
        <dsp:cNvPr id="0" name=""/>
        <dsp:cNvSpPr/>
      </dsp:nvSpPr>
      <dsp:spPr>
        <a:xfrm>
          <a:off x="4105925" y="1438489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ABEE5C-9AC8-40EB-851E-5B098CF2282B}">
      <dsp:nvSpPr>
        <dsp:cNvPr id="0" name=""/>
        <dsp:cNvSpPr/>
      </dsp:nvSpPr>
      <dsp:spPr>
        <a:xfrm>
          <a:off x="5616623" y="963433"/>
          <a:ext cx="1690871" cy="10527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Tecnología e investigación</a:t>
          </a:r>
          <a:endParaRPr lang="es-ES" sz="1600" b="0" kern="1200" dirty="0"/>
        </a:p>
      </dsp:txBody>
      <dsp:txXfrm>
        <a:off x="5616623" y="963433"/>
        <a:ext cx="1690871" cy="1052786"/>
      </dsp:txXfrm>
    </dsp:sp>
    <dsp:sp modelId="{6D90F533-F120-4E93-AF9A-2F898124ACB6}">
      <dsp:nvSpPr>
        <dsp:cNvPr id="0" name=""/>
        <dsp:cNvSpPr/>
      </dsp:nvSpPr>
      <dsp:spPr>
        <a:xfrm>
          <a:off x="4218433" y="1933778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7D3FD6-830F-45C8-8FC5-FCF00FAE5CA4}">
      <dsp:nvSpPr>
        <dsp:cNvPr id="0" name=""/>
        <dsp:cNvSpPr/>
      </dsp:nvSpPr>
      <dsp:spPr>
        <a:xfrm>
          <a:off x="5760638" y="2249135"/>
          <a:ext cx="1658354" cy="1124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Formación</a:t>
          </a:r>
          <a:endParaRPr lang="es-ES" sz="1600" b="0" kern="1200" dirty="0"/>
        </a:p>
      </dsp:txBody>
      <dsp:txXfrm>
        <a:off x="5760638" y="2249135"/>
        <a:ext cx="1658354" cy="1124567"/>
      </dsp:txXfrm>
    </dsp:sp>
    <dsp:sp modelId="{25AFC477-74C3-44CD-8279-848269245C31}">
      <dsp:nvSpPr>
        <dsp:cNvPr id="0" name=""/>
        <dsp:cNvSpPr/>
      </dsp:nvSpPr>
      <dsp:spPr>
        <a:xfrm>
          <a:off x="3901720" y="2330965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D6F1A4-527D-4A8C-96FF-2B5208B22E69}">
      <dsp:nvSpPr>
        <dsp:cNvPr id="0" name=""/>
        <dsp:cNvSpPr/>
      </dsp:nvSpPr>
      <dsp:spPr>
        <a:xfrm>
          <a:off x="5112561" y="3528395"/>
          <a:ext cx="1788421" cy="10288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Sinergias</a:t>
          </a:r>
          <a:endParaRPr lang="es-ES" sz="1600" b="0" kern="1200" dirty="0"/>
        </a:p>
      </dsp:txBody>
      <dsp:txXfrm>
        <a:off x="5112561" y="3528395"/>
        <a:ext cx="1788421" cy="1028859"/>
      </dsp:txXfrm>
    </dsp:sp>
    <dsp:sp modelId="{8B795F2F-A172-4DFD-A161-A0FB722C8AB5}">
      <dsp:nvSpPr>
        <dsp:cNvPr id="0" name=""/>
        <dsp:cNvSpPr/>
      </dsp:nvSpPr>
      <dsp:spPr>
        <a:xfrm>
          <a:off x="3394459" y="2330965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CF7915-A9EF-4195-9D9C-BD9599EC4CD0}">
      <dsp:nvSpPr>
        <dsp:cNvPr id="0" name=""/>
        <dsp:cNvSpPr/>
      </dsp:nvSpPr>
      <dsp:spPr>
        <a:xfrm>
          <a:off x="2028002" y="3528395"/>
          <a:ext cx="1788421" cy="10288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Representación</a:t>
          </a:r>
          <a:endParaRPr lang="es-ES" sz="1600" b="0" kern="1200" dirty="0"/>
        </a:p>
      </dsp:txBody>
      <dsp:txXfrm>
        <a:off x="2028002" y="3528395"/>
        <a:ext cx="1788421" cy="1028859"/>
      </dsp:txXfrm>
    </dsp:sp>
    <dsp:sp modelId="{08071335-15D8-445E-B126-0FC5B1DB7BD8}">
      <dsp:nvSpPr>
        <dsp:cNvPr id="0" name=""/>
        <dsp:cNvSpPr/>
      </dsp:nvSpPr>
      <dsp:spPr>
        <a:xfrm>
          <a:off x="3077745" y="1933778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686262-5840-4ABE-B720-92EECD8C2B19}">
      <dsp:nvSpPr>
        <dsp:cNvPr id="0" name=""/>
        <dsp:cNvSpPr/>
      </dsp:nvSpPr>
      <dsp:spPr>
        <a:xfrm>
          <a:off x="1437990" y="2249135"/>
          <a:ext cx="1658354" cy="11245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Asesoramiento</a:t>
          </a:r>
          <a:endParaRPr lang="es-ES" sz="1600" b="0" kern="1200" dirty="0"/>
        </a:p>
      </dsp:txBody>
      <dsp:txXfrm>
        <a:off x="1437990" y="2249135"/>
        <a:ext cx="1658354" cy="1124567"/>
      </dsp:txXfrm>
    </dsp:sp>
    <dsp:sp modelId="{A686BB8C-AC24-4FE4-9065-FE517D09C558}">
      <dsp:nvSpPr>
        <dsp:cNvPr id="0" name=""/>
        <dsp:cNvSpPr/>
      </dsp:nvSpPr>
      <dsp:spPr>
        <a:xfrm>
          <a:off x="3190253" y="1438489"/>
          <a:ext cx="1560804" cy="156099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239C152-A826-4E93-A447-BE41232CB860}">
      <dsp:nvSpPr>
        <dsp:cNvPr id="0" name=""/>
        <dsp:cNvSpPr/>
      </dsp:nvSpPr>
      <dsp:spPr>
        <a:xfrm>
          <a:off x="1549489" y="963433"/>
          <a:ext cx="1690871" cy="10527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Promoción y publicidad</a:t>
          </a:r>
          <a:endParaRPr lang="es-ES" sz="1600" b="0" kern="1200" dirty="0"/>
        </a:p>
      </dsp:txBody>
      <dsp:txXfrm>
        <a:off x="1549489" y="963433"/>
        <a:ext cx="1690871" cy="10527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4C380-FA54-449F-9AFF-1F7069358B46}">
      <dsp:nvSpPr>
        <dsp:cNvPr id="0" name=""/>
        <dsp:cNvSpPr/>
      </dsp:nvSpPr>
      <dsp:spPr>
        <a:xfrm>
          <a:off x="0" y="1529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Desarrollar actividades para cubrir las necesidades formativas de los miembros</a:t>
          </a:r>
          <a:endParaRPr lang="es-ES" sz="1400" b="1" kern="1200" dirty="0"/>
        </a:p>
      </dsp:txBody>
      <dsp:txXfrm>
        <a:off x="0" y="1529"/>
        <a:ext cx="6624736" cy="528209"/>
      </dsp:txXfrm>
    </dsp:sp>
    <dsp:sp modelId="{DC319F7C-B727-4040-BAFA-566E4C55A823}">
      <dsp:nvSpPr>
        <dsp:cNvPr id="0" name=""/>
        <dsp:cNvSpPr/>
      </dsp:nvSpPr>
      <dsp:spPr>
        <a:xfrm>
          <a:off x="0" y="529738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</dsp:txBody>
      <dsp:txXfrm>
        <a:off x="0" y="529738"/>
        <a:ext cx="6624736" cy="79323"/>
      </dsp:txXfrm>
    </dsp:sp>
    <dsp:sp modelId="{16A6038B-8218-4508-B848-62DC16D7FF61}">
      <dsp:nvSpPr>
        <dsp:cNvPr id="0" name=""/>
        <dsp:cNvSpPr/>
      </dsp:nvSpPr>
      <dsp:spPr>
        <a:xfrm>
          <a:off x="0" y="609061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Crear una plataforma de proyección de los socios a nivel nacional e internacional</a:t>
          </a:r>
          <a:endParaRPr lang="es-ES" sz="1400" b="1" kern="1200" dirty="0"/>
        </a:p>
      </dsp:txBody>
      <dsp:txXfrm>
        <a:off x="0" y="609061"/>
        <a:ext cx="6624736" cy="528209"/>
      </dsp:txXfrm>
    </dsp:sp>
    <dsp:sp modelId="{482AF6EF-7D1C-4072-9464-B82DFA11ED40}">
      <dsp:nvSpPr>
        <dsp:cNvPr id="0" name=""/>
        <dsp:cNvSpPr/>
      </dsp:nvSpPr>
      <dsp:spPr>
        <a:xfrm>
          <a:off x="0" y="1137271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</dsp:txBody>
      <dsp:txXfrm>
        <a:off x="0" y="1137271"/>
        <a:ext cx="6624736" cy="79323"/>
      </dsp:txXfrm>
    </dsp:sp>
    <dsp:sp modelId="{377CAA4D-C822-483F-BAC8-D89DDE789895}">
      <dsp:nvSpPr>
        <dsp:cNvPr id="0" name=""/>
        <dsp:cNvSpPr/>
      </dsp:nvSpPr>
      <dsp:spPr>
        <a:xfrm>
          <a:off x="0" y="1216594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Difusión del uso de las Nuevas Tecnologías mediante la participación en proyectos subvencionados</a:t>
          </a:r>
          <a:endParaRPr lang="es-ES" sz="1400" b="1" kern="1200" dirty="0"/>
        </a:p>
      </dsp:txBody>
      <dsp:txXfrm>
        <a:off x="0" y="1216594"/>
        <a:ext cx="6624736" cy="528209"/>
      </dsp:txXfrm>
    </dsp:sp>
    <dsp:sp modelId="{F4DE6DEE-C631-4D05-B3B4-E737FDF7F9F4}">
      <dsp:nvSpPr>
        <dsp:cNvPr id="0" name=""/>
        <dsp:cNvSpPr/>
      </dsp:nvSpPr>
      <dsp:spPr>
        <a:xfrm>
          <a:off x="0" y="1744804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/>
        </a:p>
      </dsp:txBody>
      <dsp:txXfrm>
        <a:off x="0" y="1744804"/>
        <a:ext cx="6624736" cy="79323"/>
      </dsp:txXfrm>
    </dsp:sp>
    <dsp:sp modelId="{1506B4F8-20AA-4AE3-A797-2F7FDF105470}">
      <dsp:nvSpPr>
        <dsp:cNvPr id="0" name=""/>
        <dsp:cNvSpPr/>
      </dsp:nvSpPr>
      <dsp:spPr>
        <a:xfrm>
          <a:off x="0" y="1824127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Representación institucional del clúster: interlocución con administraciones públicas, otras instituciones y asociaciones similares</a:t>
          </a:r>
          <a:endParaRPr lang="es-ES" sz="1400" b="1" kern="1200" dirty="0"/>
        </a:p>
      </dsp:txBody>
      <dsp:txXfrm>
        <a:off x="0" y="1824127"/>
        <a:ext cx="6624736" cy="528209"/>
      </dsp:txXfrm>
    </dsp:sp>
    <dsp:sp modelId="{7CE2CDA9-AD91-481E-938F-EAB595C6642B}">
      <dsp:nvSpPr>
        <dsp:cNvPr id="0" name=""/>
        <dsp:cNvSpPr/>
      </dsp:nvSpPr>
      <dsp:spPr>
        <a:xfrm>
          <a:off x="0" y="2352336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/>
        </a:p>
      </dsp:txBody>
      <dsp:txXfrm>
        <a:off x="0" y="2352336"/>
        <a:ext cx="6624736" cy="79323"/>
      </dsp:txXfrm>
    </dsp:sp>
    <dsp:sp modelId="{2FC67DE8-AB8A-4960-BEDD-E5868061FD98}">
      <dsp:nvSpPr>
        <dsp:cNvPr id="0" name=""/>
        <dsp:cNvSpPr/>
      </dsp:nvSpPr>
      <dsp:spPr>
        <a:xfrm>
          <a:off x="0" y="2431659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Fomentar la </a:t>
          </a:r>
          <a:r>
            <a:rPr lang="es-ES" sz="1400" b="1" kern="1200" dirty="0" err="1" smtClean="0"/>
            <a:t>I+D+i</a:t>
          </a:r>
          <a:r>
            <a:rPr lang="es-ES" sz="1400" b="1" kern="1200" dirty="0" smtClean="0"/>
            <a:t> entre los operadores y los asociados</a:t>
          </a:r>
          <a:endParaRPr lang="es-ES" sz="1400" b="1" kern="1200" dirty="0"/>
        </a:p>
      </dsp:txBody>
      <dsp:txXfrm>
        <a:off x="0" y="2431659"/>
        <a:ext cx="6624736" cy="528209"/>
      </dsp:txXfrm>
    </dsp:sp>
    <dsp:sp modelId="{7352450B-4A05-4A02-A35A-4A91B14088DF}">
      <dsp:nvSpPr>
        <dsp:cNvPr id="0" name=""/>
        <dsp:cNvSpPr/>
      </dsp:nvSpPr>
      <dsp:spPr>
        <a:xfrm>
          <a:off x="0" y="2959869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 dirty="0"/>
        </a:p>
      </dsp:txBody>
      <dsp:txXfrm>
        <a:off x="0" y="2959869"/>
        <a:ext cx="6624736" cy="79323"/>
      </dsp:txXfrm>
    </dsp:sp>
    <dsp:sp modelId="{C5413B1A-A235-4D0A-ABEB-DAEC6561A48C}">
      <dsp:nvSpPr>
        <dsp:cNvPr id="0" name=""/>
        <dsp:cNvSpPr/>
      </dsp:nvSpPr>
      <dsp:spPr>
        <a:xfrm>
          <a:off x="0" y="3039192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Promocionar actividades comerciales conjuntas del clúster </a:t>
          </a:r>
          <a:endParaRPr lang="es-ES" sz="1400" b="1" kern="1200" dirty="0"/>
        </a:p>
      </dsp:txBody>
      <dsp:txXfrm>
        <a:off x="0" y="3039192"/>
        <a:ext cx="6624736" cy="528209"/>
      </dsp:txXfrm>
    </dsp:sp>
    <dsp:sp modelId="{71609520-EB0F-4486-ACA2-6F02A9492D39}">
      <dsp:nvSpPr>
        <dsp:cNvPr id="0" name=""/>
        <dsp:cNvSpPr/>
      </dsp:nvSpPr>
      <dsp:spPr>
        <a:xfrm>
          <a:off x="0" y="3567402"/>
          <a:ext cx="6624736" cy="7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400" kern="1200"/>
        </a:p>
      </dsp:txBody>
      <dsp:txXfrm>
        <a:off x="0" y="3567402"/>
        <a:ext cx="6624736" cy="79323"/>
      </dsp:txXfrm>
    </dsp:sp>
    <dsp:sp modelId="{83CCDF08-5E27-495A-A9AC-12CFCC68CF71}">
      <dsp:nvSpPr>
        <dsp:cNvPr id="0" name=""/>
        <dsp:cNvSpPr/>
      </dsp:nvSpPr>
      <dsp:spPr>
        <a:xfrm>
          <a:off x="0" y="3646725"/>
          <a:ext cx="6624736" cy="5282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Fomentar la colaboración entre los diferentes agentes del mundo del ferrocarril</a:t>
          </a:r>
          <a:endParaRPr lang="es-ES" sz="1400" b="1" kern="1200" dirty="0"/>
        </a:p>
      </dsp:txBody>
      <dsp:txXfrm>
        <a:off x="0" y="3646725"/>
        <a:ext cx="6624736" cy="5282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4B85C-F00F-4F94-9367-425128C987BF}">
      <dsp:nvSpPr>
        <dsp:cNvPr id="0" name=""/>
        <dsp:cNvSpPr/>
      </dsp:nvSpPr>
      <dsp:spPr>
        <a:xfrm>
          <a:off x="2519908" y="1410478"/>
          <a:ext cx="1512539" cy="1154347"/>
        </a:xfrm>
        <a:custGeom>
          <a:avLst/>
          <a:gdLst/>
          <a:ahLst/>
          <a:cxnLst/>
          <a:rect l="0" t="0" r="0" b="0"/>
          <a:pathLst>
            <a:path>
              <a:moveTo>
                <a:pt x="1512539" y="0"/>
              </a:moveTo>
              <a:lnTo>
                <a:pt x="1512539" y="1154347"/>
              </a:lnTo>
              <a:lnTo>
                <a:pt x="0" y="1154347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11CF6-C769-41CE-B317-FE780B15DB73}">
      <dsp:nvSpPr>
        <dsp:cNvPr id="0" name=""/>
        <dsp:cNvSpPr/>
      </dsp:nvSpPr>
      <dsp:spPr>
        <a:xfrm>
          <a:off x="4032447" y="2376464"/>
          <a:ext cx="2363065" cy="933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23"/>
              </a:lnTo>
              <a:lnTo>
                <a:pt x="2363065" y="811223"/>
              </a:lnTo>
              <a:lnTo>
                <a:pt x="2363065" y="933588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A89CA-97F0-4D3E-9C7D-8D2CB502CB1D}">
      <dsp:nvSpPr>
        <dsp:cNvPr id="0" name=""/>
        <dsp:cNvSpPr/>
      </dsp:nvSpPr>
      <dsp:spPr>
        <a:xfrm>
          <a:off x="4032447" y="2376464"/>
          <a:ext cx="787688" cy="933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23"/>
              </a:lnTo>
              <a:lnTo>
                <a:pt x="787688" y="811223"/>
              </a:lnTo>
              <a:lnTo>
                <a:pt x="787688" y="933588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86D5D-29FC-4D63-B2F3-F6990FC78889}">
      <dsp:nvSpPr>
        <dsp:cNvPr id="0" name=""/>
        <dsp:cNvSpPr/>
      </dsp:nvSpPr>
      <dsp:spPr>
        <a:xfrm>
          <a:off x="3244759" y="2376464"/>
          <a:ext cx="787688" cy="933588"/>
        </a:xfrm>
        <a:custGeom>
          <a:avLst/>
          <a:gdLst/>
          <a:ahLst/>
          <a:cxnLst/>
          <a:rect l="0" t="0" r="0" b="0"/>
          <a:pathLst>
            <a:path>
              <a:moveTo>
                <a:pt x="787688" y="0"/>
              </a:moveTo>
              <a:lnTo>
                <a:pt x="787688" y="811223"/>
              </a:lnTo>
              <a:lnTo>
                <a:pt x="0" y="811223"/>
              </a:lnTo>
              <a:lnTo>
                <a:pt x="0" y="933588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1694B-1A79-4883-B1CB-A8F92A8D740C}">
      <dsp:nvSpPr>
        <dsp:cNvPr id="0" name=""/>
        <dsp:cNvSpPr/>
      </dsp:nvSpPr>
      <dsp:spPr>
        <a:xfrm>
          <a:off x="1669382" y="2376464"/>
          <a:ext cx="2363065" cy="933588"/>
        </a:xfrm>
        <a:custGeom>
          <a:avLst/>
          <a:gdLst/>
          <a:ahLst/>
          <a:cxnLst/>
          <a:rect l="0" t="0" r="0" b="0"/>
          <a:pathLst>
            <a:path>
              <a:moveTo>
                <a:pt x="2363065" y="0"/>
              </a:moveTo>
              <a:lnTo>
                <a:pt x="2363065" y="811223"/>
              </a:lnTo>
              <a:lnTo>
                <a:pt x="0" y="811223"/>
              </a:lnTo>
              <a:lnTo>
                <a:pt x="0" y="933588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B6273-6912-4258-B6DC-1AC4E5CC1946}">
      <dsp:nvSpPr>
        <dsp:cNvPr id="0" name=""/>
        <dsp:cNvSpPr/>
      </dsp:nvSpPr>
      <dsp:spPr>
        <a:xfrm>
          <a:off x="3986727" y="1410478"/>
          <a:ext cx="91440" cy="383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294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F7086-4997-4AD9-8A60-F2E7FCC98123}">
      <dsp:nvSpPr>
        <dsp:cNvPr id="0" name=""/>
        <dsp:cNvSpPr/>
      </dsp:nvSpPr>
      <dsp:spPr>
        <a:xfrm>
          <a:off x="3986728" y="583055"/>
          <a:ext cx="91440" cy="24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730"/>
              </a:lnTo>
            </a:path>
          </a:pathLst>
        </a:cu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B8BDA-5509-4050-81EC-2C087510952E}">
      <dsp:nvSpPr>
        <dsp:cNvPr id="0" name=""/>
        <dsp:cNvSpPr/>
      </dsp:nvSpPr>
      <dsp:spPr>
        <a:xfrm>
          <a:off x="2489527" y="364"/>
          <a:ext cx="3085841" cy="58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 smtClean="0"/>
            <a:t>Asamblea General</a:t>
          </a:r>
          <a:endParaRPr lang="es-ES" sz="2000" kern="1200" noProof="0" dirty="0"/>
        </a:p>
      </dsp:txBody>
      <dsp:txXfrm>
        <a:off x="2489527" y="364"/>
        <a:ext cx="3085841" cy="582691"/>
      </dsp:txXfrm>
    </dsp:sp>
    <dsp:sp modelId="{63350024-3B76-40E8-A5FE-8A01BACC44CA}">
      <dsp:nvSpPr>
        <dsp:cNvPr id="0" name=""/>
        <dsp:cNvSpPr/>
      </dsp:nvSpPr>
      <dsp:spPr>
        <a:xfrm>
          <a:off x="3337325" y="827786"/>
          <a:ext cx="1390244" cy="58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Presidente</a:t>
          </a:r>
          <a:endParaRPr lang="es-ES" sz="2000" kern="1200" dirty="0"/>
        </a:p>
      </dsp:txBody>
      <dsp:txXfrm>
        <a:off x="3337325" y="827786"/>
        <a:ext cx="1390244" cy="582691"/>
      </dsp:txXfrm>
    </dsp:sp>
    <dsp:sp modelId="{411D0326-415E-44F7-ABD6-96D611448FF5}">
      <dsp:nvSpPr>
        <dsp:cNvPr id="0" name=""/>
        <dsp:cNvSpPr/>
      </dsp:nvSpPr>
      <dsp:spPr>
        <a:xfrm>
          <a:off x="2990979" y="1793772"/>
          <a:ext cx="2082936" cy="58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Junta Directiva</a:t>
          </a:r>
          <a:endParaRPr lang="es-ES" sz="2000" kern="1200" dirty="0"/>
        </a:p>
      </dsp:txBody>
      <dsp:txXfrm>
        <a:off x="2990979" y="1793772"/>
        <a:ext cx="2082936" cy="582691"/>
      </dsp:txXfrm>
    </dsp:sp>
    <dsp:sp modelId="{5F898682-7CFB-4C99-8997-C7F1A2852CF6}">
      <dsp:nvSpPr>
        <dsp:cNvPr id="0" name=""/>
        <dsp:cNvSpPr/>
      </dsp:nvSpPr>
      <dsp:spPr>
        <a:xfrm>
          <a:off x="1004059" y="3310053"/>
          <a:ext cx="1330646" cy="7220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Comisión de Desarrollo de Negocio</a:t>
          </a:r>
          <a:endParaRPr lang="es-ES" sz="1500" kern="1200" dirty="0"/>
        </a:p>
      </dsp:txBody>
      <dsp:txXfrm>
        <a:off x="1004059" y="3310053"/>
        <a:ext cx="1330646" cy="722030"/>
      </dsp:txXfrm>
    </dsp:sp>
    <dsp:sp modelId="{72797ED7-A921-42F1-8234-4EBDA2DB0B80}">
      <dsp:nvSpPr>
        <dsp:cNvPr id="0" name=""/>
        <dsp:cNvSpPr/>
      </dsp:nvSpPr>
      <dsp:spPr>
        <a:xfrm>
          <a:off x="2579436" y="3310053"/>
          <a:ext cx="1330646" cy="7220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Comisión de Divulgación</a:t>
          </a:r>
          <a:endParaRPr lang="es-ES" sz="1500" kern="1200" dirty="0"/>
        </a:p>
      </dsp:txBody>
      <dsp:txXfrm>
        <a:off x="2579436" y="3310053"/>
        <a:ext cx="1330646" cy="722030"/>
      </dsp:txXfrm>
    </dsp:sp>
    <dsp:sp modelId="{8B3E985E-7FA2-4FDE-9383-A93801E5A938}">
      <dsp:nvSpPr>
        <dsp:cNvPr id="0" name=""/>
        <dsp:cNvSpPr/>
      </dsp:nvSpPr>
      <dsp:spPr>
        <a:xfrm>
          <a:off x="4154813" y="3310053"/>
          <a:ext cx="1330646" cy="7220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Comisión de Formación</a:t>
          </a:r>
          <a:endParaRPr lang="es-ES" sz="1500" kern="1200" dirty="0"/>
        </a:p>
      </dsp:txBody>
      <dsp:txXfrm>
        <a:off x="4154813" y="3310053"/>
        <a:ext cx="1330646" cy="722030"/>
      </dsp:txXfrm>
    </dsp:sp>
    <dsp:sp modelId="{690A98F4-84CF-4DB8-9FAD-4AFD51BA65CE}">
      <dsp:nvSpPr>
        <dsp:cNvPr id="0" name=""/>
        <dsp:cNvSpPr/>
      </dsp:nvSpPr>
      <dsp:spPr>
        <a:xfrm>
          <a:off x="5730190" y="3310053"/>
          <a:ext cx="1330646" cy="7220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Comisión de </a:t>
          </a:r>
          <a:r>
            <a:rPr lang="es-ES" sz="1500" kern="1200" dirty="0" err="1" smtClean="0"/>
            <a:t>I+D+i</a:t>
          </a:r>
          <a:endParaRPr lang="es-ES" sz="1500" kern="1200" dirty="0"/>
        </a:p>
      </dsp:txBody>
      <dsp:txXfrm>
        <a:off x="5730190" y="3310053"/>
        <a:ext cx="1330646" cy="722030"/>
      </dsp:txXfrm>
    </dsp:sp>
    <dsp:sp modelId="{FC7D47DC-EF01-4A94-A025-23B70E63879D}">
      <dsp:nvSpPr>
        <dsp:cNvPr id="0" name=""/>
        <dsp:cNvSpPr/>
      </dsp:nvSpPr>
      <dsp:spPr>
        <a:xfrm>
          <a:off x="1470236" y="2273479"/>
          <a:ext cx="1049672" cy="5826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Gerente</a:t>
          </a:r>
          <a:endParaRPr lang="es-ES" sz="2000" kern="1200" dirty="0"/>
        </a:p>
      </dsp:txBody>
      <dsp:txXfrm>
        <a:off x="1470236" y="2273479"/>
        <a:ext cx="1049672" cy="5826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7AD49-01CD-4E4B-9AF2-F23424291D19}">
      <dsp:nvSpPr>
        <dsp:cNvPr id="0" name=""/>
        <dsp:cNvSpPr/>
      </dsp:nvSpPr>
      <dsp:spPr>
        <a:xfrm>
          <a:off x="39" y="20580"/>
          <a:ext cx="3807088" cy="8064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Objetivos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9" y="20580"/>
        <a:ext cx="3807088" cy="806400"/>
      </dsp:txXfrm>
    </dsp:sp>
    <dsp:sp modelId="{4D56983C-C4D3-4AD7-8023-FBB956B576DC}">
      <dsp:nvSpPr>
        <dsp:cNvPr id="0" name=""/>
        <dsp:cNvSpPr/>
      </dsp:nvSpPr>
      <dsp:spPr>
        <a:xfrm>
          <a:off x="39" y="826980"/>
          <a:ext cx="3807088" cy="31848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Desarrollar y consolidar el posicionamiento de </a:t>
          </a:r>
          <a:r>
            <a:rPr lang="es-ES" sz="1800" kern="1200" dirty="0" err="1" smtClean="0">
              <a:solidFill>
                <a:schemeClr val="tx1"/>
              </a:solidFill>
            </a:rPr>
            <a:t>Railgrup</a:t>
          </a:r>
          <a:r>
            <a:rPr lang="es-ES" sz="1800" kern="1200" dirty="0" smtClean="0">
              <a:solidFill>
                <a:schemeClr val="tx1"/>
              </a:solidFill>
            </a:rPr>
            <a:t>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Ampliar el número de Drivers generadores de negocio.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Promover el conocimiento de los Programas de Subvenciones y Ayudas a la Exportación.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Desarrollar un proyecto ferroviario internacional multidisciplinar.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" y="826980"/>
        <a:ext cx="3807088" cy="3184886"/>
      </dsp:txXfrm>
    </dsp:sp>
    <dsp:sp modelId="{33E72B0F-49FD-4917-A5FA-A46F5C1089E2}">
      <dsp:nvSpPr>
        <dsp:cNvPr id="0" name=""/>
        <dsp:cNvSpPr/>
      </dsp:nvSpPr>
      <dsp:spPr>
        <a:xfrm>
          <a:off x="4340120" y="20580"/>
          <a:ext cx="3807088" cy="8064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Acciones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4340120" y="20580"/>
        <a:ext cx="3807088" cy="806400"/>
      </dsp:txXfrm>
    </dsp:sp>
    <dsp:sp modelId="{0FCE46C9-B769-467A-A9D8-082401227603}">
      <dsp:nvSpPr>
        <dsp:cNvPr id="0" name=""/>
        <dsp:cNvSpPr/>
      </dsp:nvSpPr>
      <dsp:spPr>
        <a:xfrm>
          <a:off x="4340120" y="826980"/>
          <a:ext cx="3807088" cy="31848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Convenios de Colaboración con los principales Clústeres Ferroviarios Internacionales.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Diseño y Ejecución del Plan de Dinamización y Desarrollo de Negocio Nacional e Internacional y de Red.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Benchmarking de asociaciones y búsqueda de mercados objetivo.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Creación de observatorios permanentes.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340120" y="826980"/>
        <a:ext cx="3807088" cy="31848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7AD49-01CD-4E4B-9AF2-F23424291D19}">
      <dsp:nvSpPr>
        <dsp:cNvPr id="0" name=""/>
        <dsp:cNvSpPr/>
      </dsp:nvSpPr>
      <dsp:spPr>
        <a:xfrm>
          <a:off x="39" y="13140"/>
          <a:ext cx="3807088" cy="8640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</a:rPr>
            <a:t>Objetivos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39" y="13140"/>
        <a:ext cx="3807088" cy="864000"/>
      </dsp:txXfrm>
    </dsp:sp>
    <dsp:sp modelId="{4D56983C-C4D3-4AD7-8023-FBB956B576DC}">
      <dsp:nvSpPr>
        <dsp:cNvPr id="0" name=""/>
        <dsp:cNvSpPr/>
      </dsp:nvSpPr>
      <dsp:spPr>
        <a:xfrm>
          <a:off x="39" y="877140"/>
          <a:ext cx="3807088" cy="31421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Extender la presencia y el conocimiento de </a:t>
          </a:r>
          <a:r>
            <a:rPr lang="es-ES" sz="1800" kern="1200" dirty="0" err="1" smtClean="0">
              <a:solidFill>
                <a:schemeClr val="tx1"/>
              </a:solidFill>
            </a:rPr>
            <a:t>Railgrup</a:t>
          </a:r>
          <a:r>
            <a:rPr lang="es-ES" sz="1800" kern="1200" dirty="0" smtClean="0">
              <a:solidFill>
                <a:schemeClr val="tx1"/>
              </a:solidFill>
            </a:rPr>
            <a:t> en todos los ámbitos del sector ferroviario.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Impulsar la comunicación entre los miembros.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Difundir y promocionar las actividades del clúster.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" y="877140"/>
        <a:ext cx="3807088" cy="3142167"/>
      </dsp:txXfrm>
    </dsp:sp>
    <dsp:sp modelId="{33E72B0F-49FD-4917-A5FA-A46F5C1089E2}">
      <dsp:nvSpPr>
        <dsp:cNvPr id="0" name=""/>
        <dsp:cNvSpPr/>
      </dsp:nvSpPr>
      <dsp:spPr>
        <a:xfrm>
          <a:off x="4340120" y="13140"/>
          <a:ext cx="3807088" cy="8640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</a:rPr>
            <a:t>Acciones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4340120" y="13140"/>
        <a:ext cx="3807088" cy="864000"/>
      </dsp:txXfrm>
    </dsp:sp>
    <dsp:sp modelId="{0FCE46C9-B769-467A-A9D8-082401227603}">
      <dsp:nvSpPr>
        <dsp:cNvPr id="0" name=""/>
        <dsp:cNvSpPr/>
      </dsp:nvSpPr>
      <dsp:spPr>
        <a:xfrm>
          <a:off x="4340120" y="877140"/>
          <a:ext cx="3807088" cy="31421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Edición trimestral del boletín informativo.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Organización y participación en ferias y eventos del sector.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Actualización y mantenimiento  de los contenidos de la web.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Edición anual del catálogo de socios.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Gestión del </a:t>
          </a:r>
          <a:r>
            <a:rPr lang="es-ES" sz="1700" kern="1200" dirty="0" err="1" smtClean="0">
              <a:solidFill>
                <a:schemeClr val="tx1"/>
              </a:solidFill>
            </a:rPr>
            <a:t>clipping</a:t>
          </a:r>
          <a:r>
            <a:rPr lang="es-ES" sz="1700" kern="1200" dirty="0" smtClean="0">
              <a:solidFill>
                <a:schemeClr val="tx1"/>
              </a:solidFill>
            </a:rPr>
            <a:t> diario de noticias.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>
              <a:solidFill>
                <a:schemeClr val="tx1"/>
              </a:solidFill>
            </a:rPr>
            <a:t>Restyling</a:t>
          </a:r>
          <a:r>
            <a:rPr lang="es-ES" sz="1700" kern="1200" dirty="0" smtClean="0">
              <a:solidFill>
                <a:schemeClr val="tx1"/>
              </a:solidFill>
            </a:rPr>
            <a:t> de la imagen corporativa</a:t>
          </a:r>
          <a:endParaRPr lang="es-E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tx1"/>
              </a:solidFill>
            </a:rPr>
            <a:t>Contacto con los medios de comunicación.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4340120" y="877140"/>
        <a:ext cx="3807088" cy="31421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7AD49-01CD-4E4B-9AF2-F23424291D19}">
      <dsp:nvSpPr>
        <dsp:cNvPr id="0" name=""/>
        <dsp:cNvSpPr/>
      </dsp:nvSpPr>
      <dsp:spPr>
        <a:xfrm>
          <a:off x="39" y="200633"/>
          <a:ext cx="3807088" cy="1035365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</a:rPr>
            <a:t>Objetivos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39" y="200633"/>
        <a:ext cx="3807088" cy="1035365"/>
      </dsp:txXfrm>
    </dsp:sp>
    <dsp:sp modelId="{4D56983C-C4D3-4AD7-8023-FBB956B576DC}">
      <dsp:nvSpPr>
        <dsp:cNvPr id="0" name=""/>
        <dsp:cNvSpPr/>
      </dsp:nvSpPr>
      <dsp:spPr>
        <a:xfrm>
          <a:off x="39" y="1164950"/>
          <a:ext cx="3807088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 Aportación de ideas que generen la transmisión del conocimiento ferroviario de </a:t>
          </a:r>
          <a:r>
            <a:rPr lang="es-ES" sz="1800" kern="1200" smtClean="0">
              <a:solidFill>
                <a:schemeClr val="tx1"/>
              </a:solidFill>
            </a:rPr>
            <a:t>forma activa</a:t>
          </a:r>
          <a:r>
            <a:rPr lang="es-ES" sz="1800" kern="1200" dirty="0" smtClean="0">
              <a:solidFill>
                <a:schemeClr val="tx1"/>
              </a:solidFill>
            </a:rPr>
            <a:t>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Satisfacer el interés global del clúster y de los socios  ofreciendo la posibilidad </a:t>
          </a:r>
          <a:r>
            <a:rPr lang="es-ES" sz="1800" kern="1200" smtClean="0">
              <a:solidFill>
                <a:schemeClr val="tx1"/>
              </a:solidFill>
            </a:rPr>
            <a:t>de llevar </a:t>
          </a:r>
          <a:r>
            <a:rPr lang="es-ES" sz="1800" kern="1200" dirty="0" smtClean="0">
              <a:solidFill>
                <a:schemeClr val="tx1"/>
              </a:solidFill>
            </a:rPr>
            <a:t>a cabo otras </a:t>
          </a:r>
          <a:r>
            <a:rPr lang="es-ES" sz="1800" b="0" kern="1200" dirty="0" smtClean="0">
              <a:solidFill>
                <a:schemeClr val="tx1"/>
              </a:solidFill>
            </a:rPr>
            <a:t>actividades y eventos específicos. 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9" y="1164950"/>
        <a:ext cx="3807088" cy="2810880"/>
      </dsp:txXfrm>
    </dsp:sp>
    <dsp:sp modelId="{33E72B0F-49FD-4917-A5FA-A46F5C1089E2}">
      <dsp:nvSpPr>
        <dsp:cNvPr id="0" name=""/>
        <dsp:cNvSpPr/>
      </dsp:nvSpPr>
      <dsp:spPr>
        <a:xfrm>
          <a:off x="4340120" y="200633"/>
          <a:ext cx="3807088" cy="1035365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solidFill>
                <a:schemeClr val="tx1"/>
              </a:solidFill>
            </a:rPr>
            <a:t>Acciones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4340120" y="200633"/>
        <a:ext cx="3807088" cy="1035365"/>
      </dsp:txXfrm>
    </dsp:sp>
    <dsp:sp modelId="{0FCE46C9-B769-467A-A9D8-082401227603}">
      <dsp:nvSpPr>
        <dsp:cNvPr id="0" name=""/>
        <dsp:cNvSpPr/>
      </dsp:nvSpPr>
      <dsp:spPr>
        <a:xfrm>
          <a:off x="4340120" y="1164950"/>
          <a:ext cx="3807088" cy="28108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i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s-ES" sz="1800" b="0" i="0" kern="1200" dirty="0" smtClean="0">
              <a:solidFill>
                <a:schemeClr val="tx1"/>
              </a:solidFill>
            </a:rPr>
            <a:t>Curos de formación</a:t>
          </a:r>
          <a:endParaRPr lang="es-ES" sz="1800" i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s-ES" sz="1800" i="0" kern="1200" dirty="0" smtClean="0">
              <a:solidFill>
                <a:schemeClr val="tx1"/>
              </a:solidFill>
            </a:rPr>
            <a:t>Jornadas técnicas</a:t>
          </a:r>
          <a:endParaRPr lang="es-ES" sz="1800" i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s-ES" sz="1800" i="0" kern="1200" dirty="0" smtClean="0">
              <a:solidFill>
                <a:schemeClr val="tx1"/>
              </a:solidFill>
            </a:rPr>
            <a:t>Seminarios</a:t>
          </a:r>
          <a:endParaRPr lang="es-ES" sz="1800" i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i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i="0" kern="1200" dirty="0">
            <a:solidFill>
              <a:schemeClr val="tx1"/>
            </a:solidFill>
          </a:endParaRPr>
        </a:p>
      </dsp:txBody>
      <dsp:txXfrm>
        <a:off x="4340120" y="1164950"/>
        <a:ext cx="3807088" cy="281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7AD49-01CD-4E4B-9AF2-F23424291D19}">
      <dsp:nvSpPr>
        <dsp:cNvPr id="0" name=""/>
        <dsp:cNvSpPr/>
      </dsp:nvSpPr>
      <dsp:spPr>
        <a:xfrm>
          <a:off x="39" y="314"/>
          <a:ext cx="3807088" cy="7488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Objetivos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39" y="314"/>
        <a:ext cx="3807088" cy="748800"/>
      </dsp:txXfrm>
    </dsp:sp>
    <dsp:sp modelId="{4D56983C-C4D3-4AD7-8023-FBB956B576DC}">
      <dsp:nvSpPr>
        <dsp:cNvPr id="0" name=""/>
        <dsp:cNvSpPr/>
      </dsp:nvSpPr>
      <dsp:spPr>
        <a:xfrm>
          <a:off x="39" y="749114"/>
          <a:ext cx="3807088" cy="3283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Identificación de nuevos productos/necesidades  demandadas por los mercados.</a:t>
          </a:r>
          <a:endParaRPr lang="es-E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Apoyo a las empresas del sector y a los socios en el desarrollo de proyectos.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Búsqueda de fuentes de financiación específicas.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Formación de grupos multi-disciplinares para el desarrollo de proyectos.</a:t>
          </a:r>
        </a:p>
      </dsp:txBody>
      <dsp:txXfrm>
        <a:off x="39" y="749114"/>
        <a:ext cx="3807088" cy="3283019"/>
      </dsp:txXfrm>
    </dsp:sp>
    <dsp:sp modelId="{33E72B0F-49FD-4917-A5FA-A46F5C1089E2}">
      <dsp:nvSpPr>
        <dsp:cNvPr id="0" name=""/>
        <dsp:cNvSpPr/>
      </dsp:nvSpPr>
      <dsp:spPr>
        <a:xfrm>
          <a:off x="4340120" y="314"/>
          <a:ext cx="3807088" cy="748800"/>
        </a:xfrm>
        <a:prstGeom prst="rect">
          <a:avLst/>
        </a:prstGeom>
        <a:gradFill rotWithShape="0">
          <a:gsLst>
            <a:gs pos="0">
              <a:schemeClr val="accent1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Acciones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4340120" y="314"/>
        <a:ext cx="3807088" cy="748800"/>
      </dsp:txXfrm>
    </dsp:sp>
    <dsp:sp modelId="{0FCE46C9-B769-467A-A9D8-082401227603}">
      <dsp:nvSpPr>
        <dsp:cNvPr id="0" name=""/>
        <dsp:cNvSpPr/>
      </dsp:nvSpPr>
      <dsp:spPr>
        <a:xfrm>
          <a:off x="4340120" y="749114"/>
          <a:ext cx="3807088" cy="32830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noProof="0" smtClean="0">
              <a:solidFill>
                <a:schemeClr val="tx1"/>
              </a:solidFill>
            </a:rPr>
            <a:t>Realización de vistas técnicas.</a:t>
          </a:r>
          <a:endParaRPr lang="es-ES" sz="1800" kern="1200" noProof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noProof="0" smtClean="0">
              <a:solidFill>
                <a:schemeClr val="tx1"/>
              </a:solidFill>
            </a:rPr>
            <a:t>Participación en la PTFE.</a:t>
          </a:r>
          <a:endParaRPr lang="es-ES" sz="1800" kern="1200" noProof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noProof="0" smtClean="0">
              <a:solidFill>
                <a:schemeClr val="tx1"/>
              </a:solidFill>
            </a:rPr>
            <a:t>Seguimiento del Plan Estratégico de Railgrup en I+D+i.</a:t>
          </a:r>
          <a:endParaRPr lang="es-ES" sz="1800" kern="1200" noProof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noProof="0" smtClean="0">
              <a:solidFill>
                <a:schemeClr val="tx1"/>
              </a:solidFill>
            </a:rPr>
            <a:t>Cegamiento y apoyo en el desarrollo de proyectos</a:t>
          </a:r>
          <a:endParaRPr lang="es-ES" sz="1800" kern="1200" noProof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s-ES" sz="1800" kern="1200" noProof="0" smtClean="0">
              <a:solidFill>
                <a:schemeClr val="tx1"/>
              </a:solidFill>
            </a:rPr>
            <a:t>Organización de jornadas técnicas y mesas redondas</a:t>
          </a:r>
          <a:endParaRPr lang="es-ES" sz="1800" kern="1200" noProof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noProof="0" dirty="0">
            <a:solidFill>
              <a:schemeClr val="tx1"/>
            </a:solidFill>
          </a:endParaRPr>
        </a:p>
      </dsp:txBody>
      <dsp:txXfrm>
        <a:off x="4340120" y="749114"/>
        <a:ext cx="3807088" cy="328301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5871C-C94C-4885-9F82-AB4E327181B1}">
      <dsp:nvSpPr>
        <dsp:cNvPr id="0" name=""/>
        <dsp:cNvSpPr/>
      </dsp:nvSpPr>
      <dsp:spPr>
        <a:xfrm rot="5400000">
          <a:off x="4871216" y="-2699181"/>
          <a:ext cx="831098" cy="6437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Miembros de la Asociación Internacional de Transporte Público (UITP)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Convenio de colaboración con el clúster Ruso </a:t>
          </a:r>
          <a:r>
            <a:rPr lang="es-ES" sz="1400" b="0" kern="1200" cap="none" baseline="0" dirty="0" err="1" smtClean="0"/>
            <a:t>Promzeldortrans</a:t>
          </a:r>
          <a:r>
            <a:rPr lang="es-ES" sz="1400" b="1" kern="1200" cap="none" baseline="0" dirty="0" smtClean="0"/>
            <a:t> </a:t>
          </a:r>
          <a:endParaRPr lang="es-ES" sz="1400" kern="1200" cap="none" baseline="0" noProof="0" dirty="0"/>
        </a:p>
      </dsp:txBody>
      <dsp:txXfrm rot="5400000">
        <a:off x="4871216" y="-2699181"/>
        <a:ext cx="831098" cy="6437383"/>
      </dsp:txXfrm>
    </dsp:sp>
    <dsp:sp modelId="{C1405824-AEF1-4537-8352-EA10BC6C3C60}">
      <dsp:nvSpPr>
        <dsp:cNvPr id="0" name=""/>
        <dsp:cNvSpPr/>
      </dsp:nvSpPr>
      <dsp:spPr>
        <a:xfrm>
          <a:off x="0" y="0"/>
          <a:ext cx="2067653" cy="1038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Acuerdos de Colaboración</a:t>
          </a:r>
          <a:endParaRPr lang="es-ES" sz="1800" kern="1200" noProof="0" dirty="0"/>
        </a:p>
      </dsp:txBody>
      <dsp:txXfrm>
        <a:off x="0" y="0"/>
        <a:ext cx="2067653" cy="1038872"/>
      </dsp:txXfrm>
    </dsp:sp>
    <dsp:sp modelId="{963454AF-53A0-481B-9279-452D301EA561}">
      <dsp:nvSpPr>
        <dsp:cNvPr id="0" name=""/>
        <dsp:cNvSpPr/>
      </dsp:nvSpPr>
      <dsp:spPr>
        <a:xfrm rot="5400000">
          <a:off x="4900244" y="-1615936"/>
          <a:ext cx="774451" cy="64387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err="1" smtClean="0"/>
            <a:t>BcnRail</a:t>
          </a:r>
          <a:r>
            <a:rPr lang="es-ES" sz="1400" kern="1200" noProof="0" dirty="0" smtClean="0"/>
            <a:t> – 2ª edición (Barcelona, noviembre 2009)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err="1" smtClean="0"/>
            <a:t>Innotrans</a:t>
          </a:r>
          <a:r>
            <a:rPr lang="es-ES" sz="1400" kern="1200" noProof="0" dirty="0" smtClean="0"/>
            <a:t> – 8ª edición (Berlín, septiembre 2010)</a:t>
          </a:r>
          <a:endParaRPr lang="es-ES" sz="1400" kern="1200" noProof="0" dirty="0"/>
        </a:p>
      </dsp:txBody>
      <dsp:txXfrm rot="5400000">
        <a:off x="4900244" y="-1615936"/>
        <a:ext cx="774451" cy="6438794"/>
      </dsp:txXfrm>
    </dsp:sp>
    <dsp:sp modelId="{AA551AD9-EA14-486C-B224-2D6599721736}">
      <dsp:nvSpPr>
        <dsp:cNvPr id="0" name=""/>
        <dsp:cNvSpPr/>
      </dsp:nvSpPr>
      <dsp:spPr>
        <a:xfrm>
          <a:off x="0" y="1119427"/>
          <a:ext cx="2067653" cy="968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Ferias</a:t>
          </a:r>
          <a:endParaRPr lang="es-ES" sz="1800" kern="1200" noProof="0" dirty="0"/>
        </a:p>
      </dsp:txBody>
      <dsp:txXfrm>
        <a:off x="0" y="1119427"/>
        <a:ext cx="2067653" cy="968064"/>
      </dsp:txXfrm>
    </dsp:sp>
    <dsp:sp modelId="{DEA19F2A-E153-47ED-985C-E5B08CFE5C4F}">
      <dsp:nvSpPr>
        <dsp:cNvPr id="0" name=""/>
        <dsp:cNvSpPr/>
      </dsp:nvSpPr>
      <dsp:spPr>
        <a:xfrm rot="5400000">
          <a:off x="4419955" y="18864"/>
          <a:ext cx="1721945" cy="64506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El tranvía sin catenaria (marzo 2009)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Los impactos tecnológicos e industriales de la Línea 9 del Metro de Barcelona (octubre 2009)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Presentación internacional de la Línea 9 (marzo 2010)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Tecnología ferroviaria para no ferroviarios (mayo 2010)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Jornada Internacional sobre las líneas 9 y 10, las nuevas líneas de metro automáticas </a:t>
          </a:r>
          <a:r>
            <a:rPr lang="en-US" sz="1400" kern="1200" noProof="0" dirty="0" smtClean="0"/>
            <a:t>de Barcelona </a:t>
          </a:r>
          <a:r>
            <a:rPr lang="es-ES" sz="1400" kern="1200" noProof="0" dirty="0" smtClean="0"/>
            <a:t>(junio 2010)</a:t>
          </a:r>
          <a:endParaRPr lang="es-ES" sz="1400" kern="1200" noProof="0" dirty="0"/>
        </a:p>
      </dsp:txBody>
      <dsp:txXfrm rot="5400000">
        <a:off x="4419955" y="18864"/>
        <a:ext cx="1721945" cy="6450650"/>
      </dsp:txXfrm>
    </dsp:sp>
    <dsp:sp modelId="{D201E857-B903-4E9F-9CBD-DC6078E48B31}">
      <dsp:nvSpPr>
        <dsp:cNvPr id="0" name=""/>
        <dsp:cNvSpPr/>
      </dsp:nvSpPr>
      <dsp:spPr>
        <a:xfrm>
          <a:off x="0" y="2167974"/>
          <a:ext cx="2055182" cy="2152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Jornadas y cursos</a:t>
          </a:r>
          <a:endParaRPr lang="es-ES" sz="1800" kern="1200" noProof="0" dirty="0"/>
        </a:p>
      </dsp:txBody>
      <dsp:txXfrm>
        <a:off x="0" y="2167974"/>
        <a:ext cx="2055182" cy="21524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5871C-C94C-4885-9F82-AB4E327181B1}">
      <dsp:nvSpPr>
        <dsp:cNvPr id="0" name=""/>
        <dsp:cNvSpPr/>
      </dsp:nvSpPr>
      <dsp:spPr>
        <a:xfrm rot="5400000">
          <a:off x="4361303" y="-2061772"/>
          <a:ext cx="1850924" cy="6437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err="1" smtClean="0"/>
            <a:t>CATdBTren</a:t>
          </a:r>
          <a:r>
            <a:rPr lang="es-ES" sz="1400" kern="1200" noProof="0" dirty="0" smtClean="0"/>
            <a:t> – estudio sobre las vibraciones ferroviarias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Sistema de detección de objetos en la vía -  necesidad de seguridad en líneas automáticas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Elaboración de un manual integrado de diseño y evaluación  de estaciones ferroviarias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Minimización de gaps tren-andén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err="1" smtClean="0"/>
            <a:t>Generemm</a:t>
          </a:r>
          <a:r>
            <a:rPr lang="es-ES" sz="1400" kern="1200" noProof="0" dirty="0" smtClean="0"/>
            <a:t> – dedicado al diseño de estaciones energéticamente eficientes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Estudio del posicionamiento competitivo del sector ferroviario en Catalunya </a:t>
          </a:r>
          <a:endParaRPr lang="es-ES" sz="1400" kern="1200" noProof="0" dirty="0"/>
        </a:p>
      </dsp:txBody>
      <dsp:txXfrm rot="5400000">
        <a:off x="4361303" y="-2061772"/>
        <a:ext cx="1850924" cy="6437383"/>
      </dsp:txXfrm>
    </dsp:sp>
    <dsp:sp modelId="{C1405824-AEF1-4537-8352-EA10BC6C3C60}">
      <dsp:nvSpPr>
        <dsp:cNvPr id="0" name=""/>
        <dsp:cNvSpPr/>
      </dsp:nvSpPr>
      <dsp:spPr>
        <a:xfrm>
          <a:off x="0" y="0"/>
          <a:ext cx="2067653" cy="231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Proyectos </a:t>
          </a:r>
          <a:r>
            <a:rPr lang="es-ES" sz="1800" kern="1200" noProof="0" dirty="0" err="1" smtClean="0"/>
            <a:t>I+D+i</a:t>
          </a:r>
          <a:endParaRPr lang="es-ES" sz="1800" kern="1200" noProof="0" dirty="0"/>
        </a:p>
      </dsp:txBody>
      <dsp:txXfrm>
        <a:off x="0" y="0"/>
        <a:ext cx="2067653" cy="2313655"/>
      </dsp:txXfrm>
    </dsp:sp>
    <dsp:sp modelId="{963454AF-53A0-481B-9279-452D301EA561}">
      <dsp:nvSpPr>
        <dsp:cNvPr id="0" name=""/>
        <dsp:cNvSpPr/>
      </dsp:nvSpPr>
      <dsp:spPr>
        <a:xfrm rot="5400000">
          <a:off x="5025665" y="-491890"/>
          <a:ext cx="523611" cy="64387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Tranvías de España. La nueva movilidad urbana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El metro de la Innovación . L9 y L10</a:t>
          </a:r>
          <a:endParaRPr lang="es-ES" sz="1400" kern="1200" noProof="0" dirty="0"/>
        </a:p>
      </dsp:txBody>
      <dsp:txXfrm rot="5400000">
        <a:off x="5025665" y="-491890"/>
        <a:ext cx="523611" cy="6438794"/>
      </dsp:txXfrm>
    </dsp:sp>
    <dsp:sp modelId="{AA551AD9-EA14-486C-B224-2D6599721736}">
      <dsp:nvSpPr>
        <dsp:cNvPr id="0" name=""/>
        <dsp:cNvSpPr/>
      </dsp:nvSpPr>
      <dsp:spPr>
        <a:xfrm>
          <a:off x="0" y="2400249"/>
          <a:ext cx="2067653" cy="65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Edición Libros</a:t>
          </a:r>
          <a:endParaRPr lang="es-ES" sz="1800" kern="1200" noProof="0" dirty="0"/>
        </a:p>
      </dsp:txBody>
      <dsp:txXfrm>
        <a:off x="0" y="2400249"/>
        <a:ext cx="2067653" cy="654514"/>
      </dsp:txXfrm>
    </dsp:sp>
    <dsp:sp modelId="{DEA19F2A-E153-47ED-985C-E5B08CFE5C4F}">
      <dsp:nvSpPr>
        <dsp:cNvPr id="0" name=""/>
        <dsp:cNvSpPr/>
      </dsp:nvSpPr>
      <dsp:spPr>
        <a:xfrm rot="5400000">
          <a:off x="4639832" y="685522"/>
          <a:ext cx="1282192" cy="64506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Asamblea General (abril 2009 y 2010)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Sesión Informativa: La aproximación de </a:t>
          </a:r>
          <a:r>
            <a:rPr lang="es-ES" sz="1400" kern="1200" noProof="0" dirty="0" err="1" smtClean="0"/>
            <a:t>Railgrup</a:t>
          </a:r>
          <a:r>
            <a:rPr lang="es-ES" sz="1400" kern="1200" noProof="0" dirty="0" smtClean="0"/>
            <a:t> a las Instituciones Comunitarias. Retos y oportunidades (noviembre 2009)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10º Foro de Negocios (Julio 2010)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noProof="0" dirty="0" smtClean="0"/>
            <a:t>I Jornada de Inmersión Estratégica (octubre 2010)</a:t>
          </a:r>
          <a:endParaRPr lang="es-E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noProof="0" dirty="0"/>
        </a:p>
      </dsp:txBody>
      <dsp:txXfrm rot="5400000">
        <a:off x="4639832" y="685522"/>
        <a:ext cx="1282192" cy="6450650"/>
      </dsp:txXfrm>
    </dsp:sp>
    <dsp:sp modelId="{D201E857-B903-4E9F-9CBD-DC6078E48B31}">
      <dsp:nvSpPr>
        <dsp:cNvPr id="0" name=""/>
        <dsp:cNvSpPr/>
      </dsp:nvSpPr>
      <dsp:spPr>
        <a:xfrm>
          <a:off x="0" y="3141267"/>
          <a:ext cx="2055182" cy="1539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Otros</a:t>
          </a:r>
          <a:endParaRPr lang="es-ES" sz="1800" kern="1200" noProof="0" dirty="0"/>
        </a:p>
      </dsp:txBody>
      <dsp:txXfrm>
        <a:off x="0" y="3141267"/>
        <a:ext cx="2055182" cy="153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75670-E83D-4577-B2CA-A1CB5E20EF3D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5725" y="916940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D9E6-94C3-45AA-8C7E-3FFCEADA8A9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D6F4CDC1-8D39-490C-8043-BC439CAA173A}" type="datetimeFigureOut">
              <a:rPr lang="ca-ES" smtClean="0"/>
              <a:pPr/>
              <a:t>30/11/2010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705" y="4585454"/>
            <a:ext cx="5501640" cy="4344115"/>
          </a:xfrm>
          <a:prstGeom prst="rect">
            <a:avLst/>
          </a:prstGeom>
        </p:spPr>
        <p:txBody>
          <a:bodyPr vert="horz" lIns="94458" tIns="47229" rIns="94458" bIns="4722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3CB2D048-0DF0-462B-BB43-C52A2E8D8FC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4676D-EBF9-48B3-B3B0-56259B3CC0E0}" type="slidenum">
              <a:rPr lang="ca-ES"/>
              <a:pPr/>
              <a:t>20</a:t>
            </a:fld>
            <a:endParaRPr lang="ca-ES"/>
          </a:p>
        </p:txBody>
      </p:sp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/>
        <p:txBody>
          <a:bodyPr lIns="94438" tIns="47219" rIns="94438" bIns="47219"/>
          <a:lstStyle/>
          <a:p>
            <a:endParaRPr lang="es-ES"/>
          </a:p>
        </p:txBody>
      </p:sp>
      <p:sp>
        <p:nvSpPr>
          <p:cNvPr id="22532" name="3 Marcador de número de diapositiva"/>
          <p:cNvSpPr txBox="1">
            <a:spLocks noGrp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DAA8D66F-2300-4B15-9B11-E61C64E2F285}" type="slidenum">
              <a:rPr lang="ca-ES" sz="1200"/>
              <a:pPr algn="r"/>
              <a:t>20</a:t>
            </a:fld>
            <a:endParaRPr lang="ca-E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3AEE2-2A30-443F-BB6D-718C551A1FC0}" type="slidenum">
              <a:rPr lang="ca-ES"/>
              <a:pPr/>
              <a:t>22</a:t>
            </a:fld>
            <a:endParaRPr lang="ca-E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8A9AAF86-98A1-40C3-AF5A-D46FA90DB57F}" type="slidenum">
              <a:rPr lang="ca-ES" sz="1200"/>
              <a:pPr algn="r"/>
              <a:t>22</a:t>
            </a:fld>
            <a:endParaRPr lang="ca-E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438" tIns="47219" rIns="94438" bIns="47219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FD21A-EF95-4BFB-9D81-B142499686F6}" type="slidenum">
              <a:rPr lang="ca-ES"/>
              <a:pPr/>
              <a:t>24</a:t>
            </a:fld>
            <a:endParaRPr lang="ca-ES"/>
          </a:p>
        </p:txBody>
      </p:sp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/>
        <p:txBody>
          <a:bodyPr lIns="94438" tIns="47219" rIns="94438" bIns="47219"/>
          <a:lstStyle/>
          <a:p>
            <a:endParaRPr lang="es-ES"/>
          </a:p>
        </p:txBody>
      </p:sp>
      <p:sp>
        <p:nvSpPr>
          <p:cNvPr id="14340" name="3 Marcador de número de diapositiva"/>
          <p:cNvSpPr txBox="1">
            <a:spLocks noGrp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A5542208-D45A-4FF0-A56D-04E0FCEE358A}" type="slidenum">
              <a:rPr lang="ca-ES" sz="1200"/>
              <a:pPr algn="r"/>
              <a:t>24</a:t>
            </a:fld>
            <a:endParaRPr lang="ca-E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84EEB-5B1D-4025-A197-0BF9DB9A73E9}" type="slidenum">
              <a:rPr lang="ca-ES"/>
              <a:pPr/>
              <a:t>25</a:t>
            </a:fld>
            <a:endParaRPr lang="ca-ES"/>
          </a:p>
        </p:txBody>
      </p:sp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/>
        <p:txBody>
          <a:bodyPr lIns="94438" tIns="47219" rIns="94438" bIns="47219"/>
          <a:lstStyle/>
          <a:p>
            <a:endParaRPr lang="es-ES"/>
          </a:p>
        </p:txBody>
      </p:sp>
      <p:sp>
        <p:nvSpPr>
          <p:cNvPr id="16388" name="3 Marcador de número de diapositiva"/>
          <p:cNvSpPr txBox="1">
            <a:spLocks noGrp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269A6410-3B0E-4022-923C-A45379C397EC}" type="slidenum">
              <a:rPr lang="ca-ES" sz="1200"/>
              <a:pPr algn="r"/>
              <a:t>25</a:t>
            </a:fld>
            <a:endParaRPr lang="ca-E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76C2E-916A-45A8-A1DF-B68A2303D8AB}" type="slidenum">
              <a:rPr lang="ca-ES"/>
              <a:pPr/>
              <a:t>27</a:t>
            </a:fld>
            <a:endParaRPr lang="ca-ES"/>
          </a:p>
        </p:txBody>
      </p:sp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/>
        <p:txBody>
          <a:bodyPr lIns="94438" tIns="47219" rIns="94438" bIns="47219"/>
          <a:lstStyle/>
          <a:p>
            <a:endParaRPr lang="es-ES"/>
          </a:p>
        </p:txBody>
      </p:sp>
      <p:sp>
        <p:nvSpPr>
          <p:cNvPr id="20484" name="3 Marcador de número de diapositiva"/>
          <p:cNvSpPr txBox="1">
            <a:spLocks noGrp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F68218B8-5EBC-42DF-B0C8-D40ACA2C550A}" type="slidenum">
              <a:rPr lang="ca-ES" sz="1200"/>
              <a:pPr algn="r"/>
              <a:t>27</a:t>
            </a:fld>
            <a:endParaRPr lang="ca-E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E6907-9387-43B0-88E6-788BFBAE67FA}" type="slidenum">
              <a:rPr lang="ca-ES"/>
              <a:pPr/>
              <a:t>28</a:t>
            </a:fld>
            <a:endParaRPr lang="ca-ES"/>
          </a:p>
        </p:txBody>
      </p:sp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3895404" y="9169233"/>
            <a:ext cx="2980055" cy="4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38" tIns="47219" rIns="94438" bIns="47219" anchor="b"/>
          <a:lstStyle/>
          <a:p>
            <a:pPr algn="r"/>
            <a:fld id="{664F7C4E-F315-45B8-92B6-EC359CF2AFE2}" type="slidenum">
              <a:rPr lang="en-GB" sz="1200"/>
              <a:pPr algn="r"/>
              <a:t>28</a:t>
            </a:fld>
            <a:endParaRPr lang="en-GB" sz="1200" dirty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928084" y="724019"/>
            <a:ext cx="5024067" cy="36200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458" tIns="47229" rIns="94458" bIns="47229" anchor="ctr"/>
          <a:lstStyle/>
          <a:p>
            <a:endParaRPr lang="es-ES" sz="2100" b="1" dirty="0">
              <a:latin typeface="Tahoma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90889" y="4585454"/>
            <a:ext cx="5490497" cy="4344115"/>
          </a:xfrm>
        </p:spPr>
        <p:txBody>
          <a:bodyPr wrap="none" lIns="94438" tIns="47219" rIns="94438" bIns="47219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1340768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07375" cy="720725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85D548B-886A-42DD-A32B-D4F6480835AC}" type="slidenum">
              <a:rPr lang="ca-ES" smtClean="0"/>
              <a:pPr/>
              <a:t>‹Nº›</a:t>
            </a:fld>
            <a:endParaRPr lang="ca-ES" dirty="0"/>
          </a:p>
        </p:txBody>
      </p:sp>
      <p:pic>
        <p:nvPicPr>
          <p:cNvPr id="10" name="9 Imagen" descr="parte superior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1"/>
            <a:ext cx="9144000" cy="1317941"/>
          </a:xfrm>
          <a:prstGeom prst="rect">
            <a:avLst/>
          </a:prstGeom>
        </p:spPr>
      </p:pic>
      <p:sp>
        <p:nvSpPr>
          <p:cNvPr id="12" name="3 Marcador de fecha"/>
          <p:cNvSpPr txBox="1">
            <a:spLocks/>
          </p:cNvSpPr>
          <p:nvPr/>
        </p:nvSpPr>
        <p:spPr>
          <a:xfrm>
            <a:off x="49418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+mn-cs"/>
              </a:rPr>
              <a:t>www.railgrup.net</a:t>
            </a:r>
            <a:endParaRPr kumimoji="0" lang="ca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+mn-cs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Hoja_de_c_lculo_de_Microsoft_Office_Excel_97-20033.xls"/><Relationship Id="rId4" Type="http://schemas.openxmlformats.org/officeDocument/2006/relationships/oleObject" Target="../embeddings/Hoja_de_c_lculo_de_Microsoft_Office_Excel_97-2003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oleObject" Target="../embeddings/Hoja_de_c_lculo_de_Microsoft_Office_Excel_97-20034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ca-ES" dirty="0"/>
          </a:p>
        </p:txBody>
      </p:sp>
      <p:pic>
        <p:nvPicPr>
          <p:cNvPr id="5" name="4 Imagen" descr="fotorailgrup reto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logo rail nue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1196"/>
            <a:ext cx="3024336" cy="183764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27984" y="5805264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Diciembre</a:t>
            </a:r>
            <a:r>
              <a:rPr lang="ca-ES" sz="34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</a:rPr>
              <a:t>  2010</a:t>
            </a:r>
            <a:endParaRPr lang="ca-ES" sz="3400" dirty="0">
              <a:solidFill>
                <a:schemeClr val="accent6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Comisión de Formación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1472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10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Comisión de </a:t>
            </a:r>
            <a:r>
              <a:rPr lang="es-ES" b="1" dirty="0" err="1" smtClean="0">
                <a:solidFill>
                  <a:schemeClr val="tx2"/>
                </a:solidFill>
              </a:rPr>
              <a:t>I+D+i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1472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11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5072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Actividades</a:t>
            </a:r>
            <a:r>
              <a:rPr lang="en-US" b="1" dirty="0" smtClean="0">
                <a:solidFill>
                  <a:schemeClr val="tx2"/>
                </a:solidFill>
              </a:rPr>
              <a:t> 2009-2010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12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5072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13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500034" y="1785926"/>
            <a:ext cx="8143932" cy="164307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Diferentes Socios de Railgrup, operadores, ingenierías, fabricantes de material rodante</a:t>
            </a:r>
            <a:endParaRPr lang="es-ES" sz="32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pPr>
              <a:lnSpc>
                <a:spcPts val="1600"/>
              </a:lnSpc>
              <a:buNone/>
              <a:defRPr/>
            </a:pPr>
            <a:r>
              <a:rPr lang="en-US" sz="6600" b="1" dirty="0" smtClean="0">
                <a:solidFill>
                  <a:srgbClr val="006B09"/>
                </a:solidFill>
                <a:latin typeface="Arial" charset="0"/>
                <a:cs typeface="Arial" charset="0"/>
              </a:rPr>
              <a:t>Charge &amp; Ride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18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b="1" i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RECUPERACIÓ D’ENERGIA CINÈTICA EN SISTEMES FERROVIARIS</a:t>
            </a:r>
            <a:endParaRPr lang="en-US" i="1" dirty="0" smtClean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14</a:t>
            </a:fld>
            <a:endParaRPr lang="ca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15</a:t>
            </a:fld>
            <a:endParaRPr lang="ca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7344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16</a:t>
            </a:fld>
            <a:endParaRPr lang="ca-ES"/>
          </a:p>
        </p:txBody>
      </p:sp>
      <p:pic>
        <p:nvPicPr>
          <p:cNvPr id="45058" name="Picture 2" descr="C:\Users\fjvizcaino\AppData\Local\Microsoft\Windows\Temporary Internet Files\Content.Outlook\RABLMKQA\Foto Portada-3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71612"/>
            <a:ext cx="32147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7504" y="1772816"/>
          <a:ext cx="885698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Valor para el socio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17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47607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Nuestros socios</a:t>
            </a:r>
            <a:r>
              <a:rPr lang="ca-ES" sz="32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ca-E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18</a:t>
            </a:fld>
            <a:endParaRPr lang="ca-ES" dirty="0"/>
          </a:p>
        </p:txBody>
      </p:sp>
      <p:pic>
        <p:nvPicPr>
          <p:cNvPr id="15" name="14 Imagen" descr="log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8497122" cy="380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Marcador de contenido" descr="lona_3x3_definitiva_t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866"/>
          <a:stretch>
            <a:fillRect/>
          </a:stretch>
        </p:blipFill>
        <p:spPr>
          <a:xfrm>
            <a:off x="467544" y="2780928"/>
            <a:ext cx="8229600" cy="2478738"/>
          </a:xfrm>
        </p:spPr>
      </p:pic>
      <p:sp>
        <p:nvSpPr>
          <p:cNvPr id="4" name="3 CuadroTexto"/>
          <p:cNvSpPr txBox="1"/>
          <p:nvPr/>
        </p:nvSpPr>
        <p:spPr>
          <a:xfrm>
            <a:off x="1907704" y="14847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Colaboradores</a:t>
            </a:r>
            <a:r>
              <a:rPr lang="ca-ES" sz="3200" dirty="0" smtClean="0">
                <a:solidFill>
                  <a:schemeClr val="tx2"/>
                </a:solidFill>
                <a:latin typeface="+mj-lt"/>
              </a:rPr>
              <a:t> </a:t>
            </a:r>
            <a:endParaRPr lang="ca-E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19</a:t>
            </a:fld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3933056"/>
            <a:ext cx="15360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luster_profesionale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619672" y="1484783"/>
            <a:ext cx="6120680" cy="4761889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6984776" cy="38492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	Railgrup es el clúster ferroviario líder del mercado español, que capitaliza el </a:t>
            </a:r>
            <a:r>
              <a:rPr lang="es-ES" b="1" dirty="0" smtClean="0"/>
              <a:t>conocimiento</a:t>
            </a:r>
            <a:r>
              <a:rPr lang="es-ES" dirty="0" smtClean="0"/>
              <a:t>, la </a:t>
            </a:r>
            <a:r>
              <a:rPr lang="es-ES" b="1" dirty="0" smtClean="0"/>
              <a:t>experiencia</a:t>
            </a:r>
            <a:r>
              <a:rPr lang="es-ES" dirty="0" smtClean="0"/>
              <a:t> y la </a:t>
            </a:r>
            <a:r>
              <a:rPr lang="es-ES" b="1" dirty="0" smtClean="0"/>
              <a:t>tecnología</a:t>
            </a:r>
            <a:r>
              <a:rPr lang="es-ES" dirty="0" smtClean="0"/>
              <a:t> de 110 compañías  del sector representando a 110.000 profesionales y cerca de 17.000 millones de facturación.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2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76825" y="1844675"/>
            <a:ext cx="3743325" cy="16160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 b="1">
                <a:solidFill>
                  <a:schemeClr val="accent2"/>
                </a:solidFill>
                <a:latin typeface="Verdana" pitchFamily="34" charset="0"/>
              </a:rPr>
              <a:t>BcnRail 2011</a:t>
            </a:r>
          </a:p>
          <a:p>
            <a:pPr algn="ctr">
              <a:spcBef>
                <a:spcPct val="50000"/>
              </a:spcBef>
            </a:pPr>
            <a:endParaRPr lang="ca-ES" sz="200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a-ES" sz="2000">
                <a:solidFill>
                  <a:schemeClr val="accent2"/>
                </a:solidFill>
                <a:latin typeface="Verdana" pitchFamily="34" charset="0"/>
              </a:rPr>
              <a:t>Del 18 al 21 de Octubre del 2011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45942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 descr="Rombos transparentes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51275" y="2084388"/>
          <a:ext cx="2449513" cy="419100"/>
        </p:xfrm>
        <a:graphic>
          <a:graphicData uri="http://schemas.openxmlformats.org/presentationml/2006/ole">
            <p:oleObj spid="_x0000_s1026" name="Hoja de cálculo" r:id="rId3" imgW="1543202" imgH="247802" progId="Excel.Sheet.8">
              <p:embed/>
            </p:oleObj>
          </a:graphicData>
        </a:graphic>
      </p:graphicFrame>
      <p:graphicFrame>
        <p:nvGraphicFramePr>
          <p:cNvPr id="424965" name="Object 5" descr="Rombos transparentes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93800" y="2527300"/>
          <a:ext cx="3911600" cy="1689100"/>
        </p:xfrm>
        <a:graphic>
          <a:graphicData uri="http://schemas.openxmlformats.org/presentationml/2006/ole">
            <p:oleObj spid="_x0000_s1027" name="Hoja de cálculo" r:id="rId4" imgW="2590800" imgH="1124102" progId="Excel.Sheet.8">
              <p:embed/>
            </p:oleObj>
          </a:graphicData>
        </a:graphic>
      </p:graphicFrame>
      <p:graphicFrame>
        <p:nvGraphicFramePr>
          <p:cNvPr id="2" name="Object 10" descr="Rombos transparentes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143500" y="2554288"/>
          <a:ext cx="2092325" cy="1676400"/>
        </p:xfrm>
        <a:graphic>
          <a:graphicData uri="http://schemas.openxmlformats.org/presentationml/2006/ole">
            <p:oleObj spid="_x0000_s1028" name="Hoja de cálculo" r:id="rId5" imgW="1543202" imgH="1124102" progId="Excel.Sheet.8">
              <p:embed/>
            </p:oleObj>
          </a:graphicData>
        </a:graphic>
      </p:graphicFrame>
      <p:graphicFrame>
        <p:nvGraphicFramePr>
          <p:cNvPr id="183330" name="Group 34"/>
          <p:cNvGraphicFramePr>
            <a:graphicFrameLocks noGrp="1"/>
          </p:cNvGraphicFramePr>
          <p:nvPr>
            <p:ph sz="quarter" idx="4294967295"/>
          </p:nvPr>
        </p:nvGraphicFramePr>
        <p:xfrm>
          <a:off x="6443663" y="1846263"/>
          <a:ext cx="865187" cy="350520"/>
        </p:xfrm>
        <a:graphic>
          <a:graphicData uri="http://schemas.openxmlformats.org/drawingml/2006/table">
            <a:tbl>
              <a:tblPr/>
              <a:tblGrid>
                <a:gridCol w="86518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3276600" y="0"/>
            <a:ext cx="3024188" cy="9080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s-ES" sz="2000" b="1">
              <a:solidFill>
                <a:schemeClr val="bg1"/>
              </a:solidFill>
            </a:endParaRPr>
          </a:p>
          <a:p>
            <a:pPr algn="ctr"/>
            <a:r>
              <a:rPr lang="es-ES" sz="2000" b="1">
                <a:solidFill>
                  <a:schemeClr val="bg1"/>
                </a:solidFill>
              </a:rPr>
              <a:t>Datos estadísticos</a:t>
            </a:r>
          </a:p>
        </p:txBody>
      </p:sp>
      <p:pic>
        <p:nvPicPr>
          <p:cNvPr id="5133" name="Picture 16" descr="_MG_48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9200" y="4508500"/>
            <a:ext cx="2844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_MG_93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508500"/>
            <a:ext cx="2855912" cy="1920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306513" y="908050"/>
            <a:ext cx="65055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70000"/>
              </a:lnSpc>
            </a:pPr>
            <a:r>
              <a:rPr lang="ca-ES" altLang="ja-JP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rPr>
              <a:t>Perfil del visitante</a:t>
            </a:r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38100" y="1816100"/>
          <a:ext cx="5207000" cy="4267200"/>
        </p:xfrm>
        <a:graphic>
          <a:graphicData uri="http://schemas.openxmlformats.org/presentationml/2006/ole">
            <p:oleObj spid="_x0000_s2050" name="Hoja de cálculo" r:id="rId4" imgW="4943450" imgH="4048069" progId="Excel.Sheet.8">
              <p:embed/>
            </p:oleObj>
          </a:graphicData>
        </a:graphic>
      </p:graphicFrame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30550" y="0"/>
            <a:ext cx="3025775" cy="9080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ca-ES" sz="2000" b="1">
                <a:solidFill>
                  <a:schemeClr val="bg1"/>
                </a:solidFill>
                <a:latin typeface="Verdana" pitchFamily="34" charset="0"/>
              </a:rPr>
              <a:t>Demanda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555875" y="1557338"/>
            <a:ext cx="1196975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70000"/>
              </a:lnSpc>
            </a:pPr>
            <a:r>
              <a:rPr lang="ca-ES" b="1">
                <a:solidFill>
                  <a:srgbClr val="993300"/>
                </a:solidFill>
                <a:latin typeface="Verdana" pitchFamily="34" charset="0"/>
                <a:ea typeface="MS PGothic" pitchFamily="34" charset="-128"/>
              </a:rPr>
              <a:t>2009</a:t>
            </a:r>
          </a:p>
        </p:txBody>
      </p:sp>
      <p:pic>
        <p:nvPicPr>
          <p:cNvPr id="28678" name="Picture 6" descr="_MG_92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4437063"/>
            <a:ext cx="3024187" cy="2017712"/>
          </a:xfrm>
          <a:prstGeom prst="rect">
            <a:avLst/>
          </a:prstGeom>
          <a:noFill/>
        </p:spPr>
      </p:pic>
      <p:pic>
        <p:nvPicPr>
          <p:cNvPr id="28679" name="Picture 7" descr="_GGG9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2205038"/>
            <a:ext cx="24844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75"/>
            <a:ext cx="4332288" cy="29178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5325"/>
            <a:ext cx="4752975" cy="2352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25538"/>
            <a:ext cx="4787900" cy="27114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3563938" y="0"/>
            <a:ext cx="3024187" cy="9080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0" hangingPunct="0"/>
            <a:r>
              <a:rPr lang="es-ES" sz="2000" b="1">
                <a:solidFill>
                  <a:schemeClr val="bg1"/>
                </a:solidFill>
              </a:rPr>
              <a:t/>
            </a:r>
            <a:br>
              <a:rPr lang="es-ES" sz="2000" b="1">
                <a:solidFill>
                  <a:schemeClr val="bg1"/>
                </a:solidFill>
              </a:rPr>
            </a:br>
            <a:r>
              <a:rPr lang="es-ES" sz="2000" b="1">
                <a:solidFill>
                  <a:schemeClr val="bg1"/>
                </a:solidFill>
              </a:rPr>
              <a:t>perfil visitante </a:t>
            </a:r>
          </a:p>
        </p:txBody>
      </p:sp>
      <p:pic>
        <p:nvPicPr>
          <p:cNvPr id="6150" name="Picture 6" descr="_GGG95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25" y="3860800"/>
            <a:ext cx="1997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_GGG95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5441950"/>
            <a:ext cx="2124075" cy="1416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68313" y="1268413"/>
          <a:ext cx="8181975" cy="4714875"/>
        </p:xfrm>
        <a:graphic>
          <a:graphicData uri="http://schemas.openxmlformats.org/presentationml/2006/ole">
            <p:oleObj spid="_x0000_s3074" name="Gráfico" r:id="rId4" imgW="8305935" imgH="4791143" progId="MSGraph.Chart.8">
              <p:embed followColorScheme="full"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58888" y="873125"/>
            <a:ext cx="6624637" cy="588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latin typeface="Calibri" pitchFamily="34" charset="0"/>
              </a:rPr>
              <a:t>¿ Nos podría indicar sus principales objetivos de participación en el salón ?</a:t>
            </a:r>
          </a:p>
          <a:p>
            <a:pPr algn="ctr">
              <a:spcBef>
                <a:spcPct val="50000"/>
              </a:spcBef>
            </a:pPr>
            <a:r>
              <a:rPr lang="es-ES_tradnl" sz="1000" i="1">
                <a:latin typeface="Calibri" pitchFamily="34" charset="0"/>
              </a:rPr>
              <a:t>BASE: 50 expositores entrevistados</a:t>
            </a:r>
            <a:endParaRPr lang="es-ES_tradnl" sz="1000" i="1" noProof="1">
              <a:latin typeface="Calibri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22263" y="692150"/>
            <a:ext cx="8137525" cy="0"/>
          </a:xfrm>
          <a:prstGeom prst="line">
            <a:avLst/>
          </a:prstGeom>
          <a:noFill/>
          <a:ln w="38100" cmpd="dbl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35150" y="333375"/>
            <a:ext cx="547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1400" b="1">
                <a:latin typeface="Verdana" pitchFamily="34" charset="0"/>
              </a:rPr>
              <a:t>OBJETIVOS DE PARTICIPACIÓN </a:t>
            </a:r>
            <a:endParaRPr lang="es-ES_tradnl" sz="1400" b="1" noProof="1">
              <a:latin typeface="Verdana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85188" y="5145088"/>
            <a:ext cx="287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900">
                <a:latin typeface="Calibri" pitchFamily="34" charset="0"/>
              </a:rPr>
              <a:t>%</a:t>
            </a:r>
            <a:endParaRPr lang="es-ES_tradnl" sz="900" noProof="1">
              <a:latin typeface="Calibri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8313" y="5529263"/>
            <a:ext cx="8135937" cy="1020762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_tradnl" sz="1100">
                <a:latin typeface="Calibri" pitchFamily="34" charset="0"/>
              </a:rPr>
              <a:t>  El expositor destaca los mismos objetivos de participación que señaló en 2007. En 2009, </a:t>
            </a:r>
            <a:r>
              <a:rPr lang="es-ES_tradnl" sz="1100" b="1">
                <a:latin typeface="Calibri" pitchFamily="34" charset="0"/>
              </a:rPr>
              <a:t>Contactar con nuevos clientes </a:t>
            </a:r>
            <a:r>
              <a:rPr lang="es-ES_tradnl" sz="1100">
                <a:latin typeface="Calibri" pitchFamily="34" charset="0"/>
              </a:rPr>
              <a:t>es el objetivo prioritario de los expositores (60%), así como </a:t>
            </a:r>
            <a:r>
              <a:rPr lang="es-ES_tradnl" sz="1100" b="1">
                <a:latin typeface="Calibri" pitchFamily="34" charset="0"/>
              </a:rPr>
              <a:t>Contactar con clientes habituales</a:t>
            </a:r>
            <a:r>
              <a:rPr lang="es-ES_tradnl" sz="1100">
                <a:latin typeface="Calibri" pitchFamily="34" charset="0"/>
              </a:rPr>
              <a:t> (48%), que aumenta significativamente respecto a la primera edición, objetivos que sitúan al salón como plataforma de negocio. </a:t>
            </a:r>
          </a:p>
          <a:p>
            <a:pPr algn="just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_tradnl" sz="1100">
                <a:latin typeface="Calibri" pitchFamily="34" charset="0"/>
              </a:rPr>
              <a:t>  Además, el 24% de los expositores le da al salón la función de escaparate sectorial, acudiendo al mismo para </a:t>
            </a:r>
            <a:r>
              <a:rPr lang="es-ES_tradnl" sz="1100" b="1">
                <a:latin typeface="Calibri" pitchFamily="34" charset="0"/>
              </a:rPr>
              <a:t>Presentar novedades y promocionar productos </a:t>
            </a:r>
            <a:r>
              <a:rPr lang="es-ES_tradnl" sz="1100">
                <a:latin typeface="Calibri" pitchFamily="34" charset="0"/>
              </a:rPr>
              <a:t>(24%). </a:t>
            </a:r>
            <a:endParaRPr lang="es-ES" sz="1100">
              <a:latin typeface="Calibri" pitchFamily="34" charset="0"/>
            </a:endParaRPr>
          </a:p>
        </p:txBody>
      </p:sp>
      <p:pic>
        <p:nvPicPr>
          <p:cNvPr id="13320" name="Picture 18" descr="Bcn Rail trans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4988" y="49213"/>
            <a:ext cx="849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1" name="9 Conector recto de flecha"/>
          <p:cNvCxnSpPr>
            <a:cxnSpLocks noChangeShapeType="1"/>
          </p:cNvCxnSpPr>
          <p:nvPr/>
        </p:nvCxnSpPr>
        <p:spPr bwMode="auto">
          <a:xfrm rot="10800000">
            <a:off x="3816350" y="2997200"/>
            <a:ext cx="7556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2" name="11 Conector recto de flecha"/>
          <p:cNvCxnSpPr>
            <a:cxnSpLocks noChangeShapeType="1"/>
          </p:cNvCxnSpPr>
          <p:nvPr/>
        </p:nvCxnSpPr>
        <p:spPr bwMode="auto">
          <a:xfrm rot="10800000">
            <a:off x="4140200" y="3573463"/>
            <a:ext cx="7556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3813" y="2076450"/>
          <a:ext cx="9372600" cy="3302000"/>
        </p:xfrm>
        <a:graphic>
          <a:graphicData uri="http://schemas.openxmlformats.org/presentationml/2006/ole">
            <p:oleObj spid="_x0000_s5122" name="Gráfico" r:id="rId4" imgW="8677359" imgH="3057457" progId="MSGraph.Chart.8">
              <p:embed followColorScheme="full"/>
            </p:oleObj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32138" y="5416550"/>
            <a:ext cx="316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000" b="1">
                <a:latin typeface="Calibri" pitchFamily="34" charset="0"/>
              </a:rPr>
              <a:t>SECTOR DE ACTIVIDAD DEL EXPOSITOR</a:t>
            </a:r>
            <a:endParaRPr lang="es-ES_tradnl" sz="1000" b="1" noProof="1">
              <a:latin typeface="Calibri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547813" y="5345113"/>
            <a:ext cx="6408737" cy="0"/>
          </a:xfrm>
          <a:prstGeom prst="line">
            <a:avLst/>
          </a:prstGeom>
          <a:noFill/>
          <a:ln w="127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22263" y="692150"/>
            <a:ext cx="8137525" cy="0"/>
          </a:xfrm>
          <a:prstGeom prst="line">
            <a:avLst/>
          </a:prstGeom>
          <a:noFill/>
          <a:ln w="38100" cmpd="dbl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333375"/>
            <a:ext cx="5472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1300" b="1">
                <a:latin typeface="Verdana" pitchFamily="34" charset="0"/>
              </a:rPr>
              <a:t>SATISFACCIÓN GENERAL DE PARTICIPACIÓN II</a:t>
            </a:r>
            <a:endParaRPr lang="es-ES_tradnl" sz="1300" b="1" noProof="1">
              <a:latin typeface="Verdana" pitchFamily="34" charset="0"/>
            </a:endParaRPr>
          </a:p>
        </p:txBody>
      </p:sp>
      <p:graphicFrame>
        <p:nvGraphicFramePr>
          <p:cNvPr id="368647" name="Group 7"/>
          <p:cNvGraphicFramePr>
            <a:graphicFrameLocks noGrp="1"/>
          </p:cNvGraphicFramePr>
          <p:nvPr/>
        </p:nvGraphicFramePr>
        <p:xfrm>
          <a:off x="468313" y="5016500"/>
          <a:ext cx="7920037" cy="255588"/>
        </p:xfrm>
        <a:graphic>
          <a:graphicData uri="http://schemas.openxmlformats.org/drawingml/2006/table">
            <a:tbl>
              <a:tblPr/>
              <a:tblGrid>
                <a:gridCol w="719137"/>
                <a:gridCol w="936625"/>
                <a:gridCol w="1008063"/>
                <a:gridCol w="1008062"/>
                <a:gridCol w="1152525"/>
                <a:gridCol w="936625"/>
                <a:gridCol w="1079500"/>
                <a:gridCol w="10795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BASE</a:t>
                      </a: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es-ES_tradnl" sz="5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642910" y="1714488"/>
            <a:ext cx="7920038" cy="506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alibri" pitchFamily="34" charset="0"/>
              </a:rPr>
              <a:t>¿ Cómo valora la Satisfacción general de su participación en el salón ?</a:t>
            </a:r>
          </a:p>
          <a:p>
            <a:pPr algn="ctr">
              <a:spcBef>
                <a:spcPct val="50000"/>
              </a:spcBef>
            </a:pPr>
            <a:r>
              <a:rPr lang="es-ES_tradnl" sz="1000" i="1" dirty="0">
                <a:latin typeface="Calibri" pitchFamily="34" charset="0"/>
              </a:rPr>
              <a:t>BASE: 50 expositores entrevistados segmentados según “Sector de actividad”</a:t>
            </a:r>
            <a:endParaRPr lang="es-ES_tradnl" sz="1000" i="1" noProof="1">
              <a:latin typeface="Calibri" pitchFamily="34" charset="0"/>
            </a:endParaRPr>
          </a:p>
        </p:txBody>
      </p:sp>
      <p:pic>
        <p:nvPicPr>
          <p:cNvPr id="15378" name="Picture 36" descr="Bcn Rail trans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4988" y="49213"/>
            <a:ext cx="8493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8137525" cy="688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>
                <a:latin typeface="Calibri" pitchFamily="34" charset="0"/>
              </a:rPr>
              <a:t>¿Cómo valora la celebración conjunta de BCN Rail y Alamys, la exposición móvil y la exposición de proyectos innovadores organizada por la Fundación de Ferrocarriles Españoles  ?</a:t>
            </a:r>
          </a:p>
          <a:p>
            <a:pPr algn="ctr">
              <a:spcBef>
                <a:spcPct val="50000"/>
              </a:spcBef>
            </a:pPr>
            <a:r>
              <a:rPr lang="es-ES_tradnl" sz="1000" i="1">
                <a:latin typeface="Calibri" pitchFamily="34" charset="0"/>
              </a:rPr>
              <a:t>BASE: 50 expositores entrevistados </a:t>
            </a:r>
            <a:endParaRPr lang="es-ES_tradnl" sz="1000" i="1" noProof="1">
              <a:latin typeface="Calibri" pitchFamily="34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22263" y="692150"/>
            <a:ext cx="8137525" cy="0"/>
          </a:xfrm>
          <a:prstGeom prst="line">
            <a:avLst/>
          </a:prstGeom>
          <a:noFill/>
          <a:ln w="38100" cmpd="dbl">
            <a:solidFill>
              <a:srgbClr val="77777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5472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°"/>
            </a:pPr>
            <a:r>
              <a:rPr lang="es-ES_tradnl" sz="1300" b="1">
                <a:latin typeface="Calibri" pitchFamily="34" charset="0"/>
              </a:rPr>
              <a:t> VALORACIÓN DE LAS ACTIVIDADES PARALELAS</a:t>
            </a:r>
            <a:endParaRPr lang="es-ES_tradnl" sz="1300" b="1" noProof="1">
              <a:latin typeface="Calibri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9250" y="5013325"/>
            <a:ext cx="8424863" cy="431800"/>
          </a:xfrm>
          <a:prstGeom prst="rect">
            <a:avLst/>
          </a:prstGeom>
          <a:noFill/>
          <a:ln w="31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_tradnl" sz="1100">
                <a:latin typeface="Calibri" pitchFamily="34" charset="0"/>
              </a:rPr>
              <a:t>  El expositor valora muy positivamente la celebración conjunta de BCN Rail y Alamys, así como la exposición móvil presentada en el marco del salón y los Proyectos Innovadores presentados por la Fundación de Ferrocarriles Españoles. </a:t>
            </a:r>
            <a:endParaRPr lang="es-ES" sz="1100">
              <a:latin typeface="Calibri" pitchFamily="34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650875" y="2565400"/>
          <a:ext cx="7848600" cy="2311400"/>
        </p:xfrm>
        <a:graphic>
          <a:graphicData uri="http://schemas.openxmlformats.org/presentationml/2006/ole">
            <p:oleObj spid="_x0000_s6146" name="Gráfico" r:id="rId3" imgW="7267457" imgH="2143057" progId="MSGraph.Chart.8">
              <p:embed followColorScheme="full"/>
            </p:oleObj>
          </a:graphicData>
        </a:graphic>
      </p:graphicFrame>
      <p:pic>
        <p:nvPicPr>
          <p:cNvPr id="12305" name="Picture 17" descr="Bcn Rail trans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4988" y="49213"/>
            <a:ext cx="849312" cy="24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217488" y="765175"/>
            <a:ext cx="8137525" cy="0"/>
          </a:xfrm>
          <a:prstGeom prst="line">
            <a:avLst/>
          </a:prstGeom>
          <a:noFill/>
          <a:ln w="38100" cmpd="dbl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76375" y="260350"/>
            <a:ext cx="698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1400" b="1">
                <a:latin typeface="Verdana" pitchFamily="34" charset="0"/>
              </a:rPr>
              <a:t>OBJETIVOS POR LOS QUE VISITA EL SALÓN</a:t>
            </a:r>
            <a:endParaRPr lang="es-ES_tradnl" sz="1400" b="1" noProof="1"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60475" y="981075"/>
            <a:ext cx="6624638" cy="52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latin typeface="Calibri" pitchFamily="34" charset="0"/>
              </a:rPr>
              <a:t>¿ Cuáles son sus objetivos de visita al salón BCN Rail ?</a:t>
            </a:r>
          </a:p>
          <a:p>
            <a:pPr algn="ctr">
              <a:spcBef>
                <a:spcPct val="50000"/>
              </a:spcBef>
            </a:pPr>
            <a:r>
              <a:rPr lang="es-ES_tradnl" sz="1000" i="1">
                <a:latin typeface="Calibri" pitchFamily="34" charset="0"/>
              </a:rPr>
              <a:t>BASE: 399 visitantes entrevistados – Respuesta múltiple</a:t>
            </a:r>
            <a:endParaRPr lang="es-ES_tradnl" sz="1000" i="1" noProof="1">
              <a:latin typeface="Calibri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5594350"/>
            <a:ext cx="8351837" cy="8588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75000"/>
              <a:buFont typeface="Wingdings" pitchFamily="2" charset="2"/>
              <a:buChar char="°"/>
            </a:pPr>
            <a:r>
              <a:rPr lang="es-ES_tradnl" sz="1100">
                <a:latin typeface="Calibri" pitchFamily="34" charset="0"/>
              </a:rPr>
              <a:t> El principal motivo de visita al salón es la </a:t>
            </a:r>
            <a:r>
              <a:rPr lang="es-ES_tradnl" sz="1100" b="1">
                <a:latin typeface="Calibri" pitchFamily="34" charset="0"/>
              </a:rPr>
              <a:t>Información de novedades</a:t>
            </a:r>
            <a:r>
              <a:rPr lang="es-ES_tradnl" sz="1100">
                <a:latin typeface="Calibri" pitchFamily="34" charset="0"/>
              </a:rPr>
              <a:t>, 50,9%, hecho que posiciona al salón como un escaparate de los nuevos productos y novedades del sector. Asimismo, el 33,3% de los visitantes acude al salón para </a:t>
            </a:r>
            <a:r>
              <a:rPr lang="es-ES_tradnl" sz="1100" b="1">
                <a:latin typeface="Calibri" pitchFamily="34" charset="0"/>
              </a:rPr>
              <a:t>contactar con nuevas empresas y proveedores</a:t>
            </a:r>
            <a:r>
              <a:rPr lang="es-ES_tradnl" sz="1100">
                <a:latin typeface="Calibri" pitchFamily="34" charset="0"/>
              </a:rPr>
              <a:t>.</a:t>
            </a:r>
            <a:endParaRPr lang="es-ES_tradnl" sz="1100" b="1">
              <a:latin typeface="Calibri" pitchFamily="34" charset="0"/>
            </a:endParaRPr>
          </a:p>
          <a:p>
            <a:pPr algn="just">
              <a:spcBef>
                <a:spcPct val="50000"/>
              </a:spcBef>
              <a:buSzPct val="75000"/>
              <a:buFont typeface="Wingdings" pitchFamily="2" charset="2"/>
              <a:buChar char="°"/>
            </a:pPr>
            <a:r>
              <a:rPr lang="es-ES_tradnl" sz="1100">
                <a:latin typeface="Calibri" pitchFamily="34" charset="0"/>
              </a:rPr>
              <a:t> El </a:t>
            </a:r>
            <a:r>
              <a:rPr lang="es-ES_tradnl" sz="1100" b="1">
                <a:latin typeface="Calibri" pitchFamily="34" charset="0"/>
              </a:rPr>
              <a:t>asistir a las actividades del salón</a:t>
            </a:r>
            <a:r>
              <a:rPr lang="es-ES_tradnl" sz="1100">
                <a:latin typeface="Calibri" pitchFamily="34" charset="0"/>
              </a:rPr>
              <a:t>, se posiciona en cuarta posición siendo el motivo de visita al salón del 10,8% de los visitantes, cifra que aumenta significativamente frente al 1,1% de la primera edición. </a:t>
            </a:r>
            <a:endParaRPr lang="es-ES_tradnl" sz="1100" noProof="1">
              <a:latin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5600" y="1358900"/>
            <a:ext cx="8537575" cy="4381500"/>
            <a:chOff x="224" y="856"/>
            <a:chExt cx="5378" cy="2760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5421" y="3231"/>
              <a:ext cx="1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000">
                  <a:latin typeface="Calibri" pitchFamily="34" charset="0"/>
                </a:rPr>
                <a:t>%</a:t>
              </a:r>
              <a:endParaRPr lang="es-ES_tradnl" sz="1000" noProof="1">
                <a:latin typeface="Calibri" pitchFamily="34" charset="0"/>
              </a:endParaRPr>
            </a:p>
          </p:txBody>
        </p:sp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224" y="856"/>
            <a:ext cx="5288" cy="2760"/>
          </p:xfrm>
          <a:graphic>
            <a:graphicData uri="http://schemas.openxmlformats.org/presentationml/2006/ole">
              <p:oleObj spid="_x0000_s7170" name="Gráfico" r:id="rId4" imgW="8391441" imgH="4381500" progId="MSGraph.Chart.8">
                <p:embed followColorScheme="full"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82804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_tradnl">
                <a:latin typeface="Verdana" pitchFamily="34" charset="0"/>
              </a:rPr>
              <a:t> </a:t>
            </a:r>
            <a:r>
              <a:rPr lang="es-ES_tradnl" u="sng">
                <a:latin typeface="Verdana" pitchFamily="34" charset="0"/>
              </a:rPr>
              <a:t>Promover la presencia e interacción de los  diferentes agentes del sector</a:t>
            </a:r>
            <a:r>
              <a:rPr lang="es-ES_tradnl"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Posicionar BCN RAIL como  punto de encuentro del sector, 3 ejes:</a:t>
            </a:r>
          </a:p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- Plataforma comercial</a:t>
            </a:r>
          </a:p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-Plataforma de conocimiento</a:t>
            </a:r>
          </a:p>
          <a:p>
            <a:pPr marL="800100" lvl="1" indent="-342900">
              <a:spcBef>
                <a:spcPct val="5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-Plataforma relacional</a:t>
            </a:r>
          </a:p>
          <a:p>
            <a:pPr marL="800100" lvl="1" indent="-342900">
              <a:spcBef>
                <a:spcPct val="50000"/>
              </a:spcBef>
            </a:pPr>
            <a:endParaRPr lang="es-ES_tradnl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s-ES_tradnl">
                <a:latin typeface="Verdana" pitchFamily="34" charset="0"/>
              </a:rPr>
              <a:t>Actividades previstas:</a:t>
            </a:r>
          </a:p>
          <a:p>
            <a:pPr marL="342900" indent="-342900">
              <a:spcBef>
                <a:spcPct val="50000"/>
              </a:spcBef>
            </a:pPr>
            <a:endParaRPr lang="es-ES_tradnl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Congreso BCN RAIL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BCN Innova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_tradnl">
                <a:latin typeface="Verdana" pitchFamily="34" charset="0"/>
              </a:rPr>
              <a:t>Zona de exposición de material movil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_tradnl"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3575" y="0"/>
            <a:ext cx="3024188" cy="9080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es-ES" b="1">
              <a:solidFill>
                <a:schemeClr val="bg1"/>
              </a:solidFill>
            </a:endParaRPr>
          </a:p>
          <a:p>
            <a:pPr algn="ctr"/>
            <a:r>
              <a:rPr lang="es-ES" b="1">
                <a:solidFill>
                  <a:schemeClr val="bg1"/>
                </a:solidFill>
              </a:rPr>
              <a:t>Objetivos 2011</a:t>
            </a:r>
          </a:p>
        </p:txBody>
      </p:sp>
      <p:pic>
        <p:nvPicPr>
          <p:cNvPr id="26628" name="Picture 13" descr="_MG_4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588" y="3068638"/>
            <a:ext cx="20701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492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es-ES" sz="2400" dirty="0" smtClean="0"/>
          </a:p>
          <a:p>
            <a:pPr>
              <a:spcBef>
                <a:spcPts val="0"/>
              </a:spcBef>
              <a:buNone/>
            </a:pPr>
            <a:r>
              <a:rPr lang="es-ES" sz="2400" dirty="0" smtClean="0"/>
              <a:t>Reconocimiento como Agrupación Empresarial Innovadora (AEI)</a:t>
            </a:r>
          </a:p>
          <a:p>
            <a:pPr>
              <a:spcBef>
                <a:spcPts val="0"/>
              </a:spcBef>
              <a:buNone/>
            </a:pPr>
            <a:r>
              <a:rPr lang="es-ES" sz="2400" dirty="0" smtClean="0"/>
              <a:t>por el Ministerio de Industria, Turismo y Comercio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Reconocimiento como Punto de Innovación del CIDEM (PIC)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07375" cy="8645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Con el apoyo del Gobierno español y la Generalitat de Catalunya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3</a:t>
            </a:fld>
            <a:endParaRPr lang="ca-ES" dirty="0"/>
          </a:p>
        </p:txBody>
      </p:sp>
      <p:pic>
        <p:nvPicPr>
          <p:cNvPr id="5" name="5 Marcador de contenido" descr="lona_3x3_definitiva_tv.jpg"/>
          <p:cNvPicPr>
            <a:picLocks noChangeAspect="1"/>
          </p:cNvPicPr>
          <p:nvPr/>
        </p:nvPicPr>
        <p:blipFill>
          <a:blip r:embed="rId2" cstate="print"/>
          <a:srcRect l="70874" t="77744" r="3751" b="17003"/>
          <a:stretch>
            <a:fillRect/>
          </a:stretch>
        </p:blipFill>
        <p:spPr>
          <a:xfrm>
            <a:off x="2003714" y="3645024"/>
            <a:ext cx="4872542" cy="1008112"/>
          </a:xfrm>
          <a:prstGeom prst="rect">
            <a:avLst/>
          </a:prstGeom>
        </p:spPr>
      </p:pic>
      <p:pic>
        <p:nvPicPr>
          <p:cNvPr id="6" name="5 Imagen" descr="logo_ci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229200"/>
            <a:ext cx="2376264" cy="73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2132856"/>
          <a:ext cx="7272808" cy="367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971600" y="1484313"/>
            <a:ext cx="7272808" cy="720725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Misión</a:t>
            </a:r>
            <a:r>
              <a:rPr lang="ca-ES" b="1" dirty="0" smtClean="0"/>
              <a:t>	</a:t>
            </a:r>
            <a:endParaRPr lang="ca-ES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4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 noChangeAspect="1"/>
          </p:cNvGraphicFramePr>
          <p:nvPr>
            <p:ph idx="1"/>
          </p:nvPr>
        </p:nvGraphicFramePr>
        <p:xfrm>
          <a:off x="1331640" y="2060848"/>
          <a:ext cx="66247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Objetivos del clúster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5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Sectores de actividad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6</a:t>
            </a:fld>
            <a:endParaRPr lang="ca-ES" dirty="0"/>
          </a:p>
        </p:txBody>
      </p:sp>
      <p:pic>
        <p:nvPicPr>
          <p:cNvPr id="8" name="7 Imagen" descr="Sectores de actividad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6624736" cy="425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Organización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7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Comisión de Desarrollo de Negocio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1472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8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Comisión de Divulgación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1472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5D548B-886A-42DD-A32B-D4F6480835AC}" type="slidenum">
              <a:rPr lang="ca-ES" smtClean="0"/>
              <a:pPr/>
              <a:t>9</a:t>
            </a:fld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1223</Words>
  <Application>Microsoft Office PowerPoint</Application>
  <PresentationFormat>Presentación en pantalla (4:3)</PresentationFormat>
  <Paragraphs>200</Paragraphs>
  <Slides>28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Tema de Office</vt:lpstr>
      <vt:lpstr>Hoja de cálculo</vt:lpstr>
      <vt:lpstr>Gráfico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fjvizcaino</cp:lastModifiedBy>
  <cp:revision>160</cp:revision>
  <dcterms:created xsi:type="dcterms:W3CDTF">2010-07-19T11:52:57Z</dcterms:created>
  <dcterms:modified xsi:type="dcterms:W3CDTF">2010-11-30T07:29:52Z</dcterms:modified>
</cp:coreProperties>
</file>