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53" r:id="rId2"/>
    <p:sldId id="597" r:id="rId3"/>
    <p:sldId id="583" r:id="rId4"/>
    <p:sldId id="572" r:id="rId5"/>
    <p:sldId id="576" r:id="rId6"/>
    <p:sldId id="598" r:id="rId7"/>
    <p:sldId id="599" r:id="rId8"/>
    <p:sldId id="604" r:id="rId9"/>
    <p:sldId id="595" r:id="rId10"/>
    <p:sldId id="585" r:id="rId11"/>
    <p:sldId id="586" r:id="rId12"/>
    <p:sldId id="596" r:id="rId13"/>
    <p:sldId id="564" r:id="rId14"/>
    <p:sldId id="565" r:id="rId15"/>
    <p:sldId id="566" r:id="rId16"/>
    <p:sldId id="527" r:id="rId17"/>
    <p:sldId id="528" r:id="rId18"/>
    <p:sldId id="542" r:id="rId19"/>
    <p:sldId id="555" r:id="rId20"/>
    <p:sldId id="554" r:id="rId21"/>
    <p:sldId id="560" r:id="rId22"/>
    <p:sldId id="551" r:id="rId23"/>
    <p:sldId id="461" r:id="rId24"/>
  </p:sldIdLst>
  <p:sldSz cx="9144000" cy="6858000" type="screen4x3"/>
  <p:notesSz cx="6858000" cy="9144000"/>
  <p:defaultTextStyle>
    <a:defPPr>
      <a:defRPr lang="es-P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co Uribe" initials="F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C2E8"/>
    <a:srgbClr val="EBE600"/>
    <a:srgbClr val="F6F600"/>
    <a:srgbClr val="D4E2F4"/>
    <a:srgbClr val="FFFF66"/>
    <a:srgbClr val="C2D7F0"/>
    <a:srgbClr val="39469A"/>
    <a:srgbClr val="00FF00"/>
    <a:srgbClr val="4D78BD"/>
    <a:srgbClr val="485E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82" autoAdjust="0"/>
    <p:restoredTop sz="90450" autoAdjust="0"/>
  </p:normalViewPr>
  <p:slideViewPr>
    <p:cSldViewPr>
      <p:cViewPr varScale="1">
        <p:scale>
          <a:sx n="83" d="100"/>
          <a:sy n="83" d="100"/>
        </p:scale>
        <p:origin x="108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Cronolog%C3%ADa%20de%20opiniones%20sobre%20el%20Proyecto.png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E495E-2672-43B8-8478-A27E1CC3FA7B}" type="doc">
      <dgm:prSet loTypeId="urn:microsoft.com/office/officeart/2005/8/layout/radial1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98164E85-0429-4628-AB27-F540B482ED9F}">
      <dgm:prSet custT="1"/>
      <dgm:spPr/>
      <dgm:t>
        <a:bodyPr/>
        <a:lstStyle/>
        <a:p>
          <a:pPr rtl="0"/>
          <a:r>
            <a:rPr lang="es-PE" sz="1600" b="1" dirty="0" smtClean="0">
              <a:solidFill>
                <a:schemeClr val="tx1"/>
              </a:solidFill>
            </a:rPr>
            <a:t>Medidas de manejo de riesgos e impactos</a:t>
          </a:r>
          <a:endParaRPr lang="es-PE" sz="1600" b="1" dirty="0">
            <a:solidFill>
              <a:schemeClr val="tx1"/>
            </a:solidFill>
          </a:endParaRPr>
        </a:p>
      </dgm:t>
    </dgm:pt>
    <dgm:pt modelId="{0808D884-4291-4466-88F8-BFCFADEC4448}" type="parTrans" cxnId="{E5D3463C-2E32-48EC-B996-CF2813492B8B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59EB73B4-4E8D-4F25-8844-5BEDF9772017}" type="sibTrans" cxnId="{E5D3463C-2E32-48EC-B996-CF2813492B8B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700AAA5B-6F53-4C40-AF96-6B7FE512C722}">
      <dgm:prSet custT="1"/>
      <dgm:spPr/>
      <dgm:t>
        <a:bodyPr/>
        <a:lstStyle/>
        <a:p>
          <a:pPr rtl="0"/>
          <a:r>
            <a:rPr lang="es-PE" sz="1200" b="1" dirty="0" smtClean="0">
              <a:solidFill>
                <a:schemeClr val="tx1"/>
              </a:solidFill>
            </a:rPr>
            <a:t>Información del Proyecto</a:t>
          </a:r>
          <a:endParaRPr lang="es-PE" sz="1200" b="1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7ACD8AA2-F93B-4D8E-8739-0DB832ABEAE8}" type="parTrans" cxnId="{0FA69D90-57D6-45ED-9C23-6FD577778C2A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238DEFC8-FEBB-4856-BB4B-AA205832B2BA}" type="sibTrans" cxnId="{0FA69D90-57D6-45ED-9C23-6FD577778C2A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EEE01EEA-4096-440B-8B4E-F5457956CD18}">
      <dgm:prSet custT="1"/>
      <dgm:spPr/>
      <dgm:t>
        <a:bodyPr/>
        <a:lstStyle/>
        <a:p>
          <a:pPr rtl="0"/>
          <a:r>
            <a:rPr lang="es-PE" sz="1200" b="1" dirty="0" smtClean="0">
              <a:solidFill>
                <a:schemeClr val="tx1"/>
              </a:solidFill>
            </a:rPr>
            <a:t>Desvíos de tránsito</a:t>
          </a:r>
          <a:endParaRPr lang="es-PE" sz="1200" b="1" dirty="0">
            <a:solidFill>
              <a:schemeClr val="tx1"/>
            </a:solidFill>
          </a:endParaRPr>
        </a:p>
      </dgm:t>
    </dgm:pt>
    <dgm:pt modelId="{D5B464BF-91F6-4A42-9FCA-4E0942632D9E}" type="parTrans" cxnId="{171E3B38-1FD5-4CF5-B0AD-85D07F64765A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DA5D9EB9-C953-4269-BBFC-478891C49BA3}" type="sibTrans" cxnId="{171E3B38-1FD5-4CF5-B0AD-85D07F64765A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F6458B7C-DAC2-468E-B3DC-8DE96942E328}">
      <dgm:prSet custT="1"/>
      <dgm:spPr/>
      <dgm:t>
        <a:bodyPr/>
        <a:lstStyle/>
        <a:p>
          <a:pPr rtl="0"/>
          <a:r>
            <a:rPr lang="es-PE" sz="1200" b="1" dirty="0" smtClean="0">
              <a:solidFill>
                <a:schemeClr val="tx1"/>
              </a:solidFill>
            </a:rPr>
            <a:t>Construcción</a:t>
          </a:r>
          <a:endParaRPr lang="es-PE" sz="1200" b="1" dirty="0">
            <a:solidFill>
              <a:schemeClr val="tx1"/>
            </a:solidFill>
          </a:endParaRPr>
        </a:p>
      </dgm:t>
    </dgm:pt>
    <dgm:pt modelId="{4FAD3057-1607-405C-8CD2-D42B2577A267}" type="parTrans" cxnId="{0B82EC62-8600-4863-B9C8-94EDFC346773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74E53520-4C79-4117-B85D-B2D800F420DC}" type="sibTrans" cxnId="{0B82EC62-8600-4863-B9C8-94EDFC346773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5FDE3E1C-B159-4416-9709-C079DED149D0}">
      <dgm:prSet custT="1"/>
      <dgm:spPr/>
      <dgm:t>
        <a:bodyPr/>
        <a:lstStyle/>
        <a:p>
          <a:pPr rtl="0"/>
          <a:r>
            <a:rPr lang="es-PE" sz="1200" b="1" dirty="0" smtClean="0">
              <a:solidFill>
                <a:schemeClr val="tx1"/>
              </a:solidFill>
            </a:rPr>
            <a:t>Contexto político</a:t>
          </a:r>
          <a:endParaRPr lang="es-PE" sz="1200" b="1" dirty="0">
            <a:solidFill>
              <a:schemeClr val="tx1"/>
            </a:solidFill>
          </a:endParaRPr>
        </a:p>
      </dgm:t>
    </dgm:pt>
    <dgm:pt modelId="{9FCAFCEF-A4B2-46D3-BC1D-66D0D7EE666F}" type="parTrans" cxnId="{C2482ABA-7BEC-4CEA-B281-0270E8B1AAF5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77C86D3B-5E15-4B77-BA9A-FE090A2FF974}" type="sibTrans" cxnId="{C2482ABA-7BEC-4CEA-B281-0270E8B1AAF5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168436DB-DA05-4752-A098-93D6C8CEED78}">
      <dgm:prSet custT="1"/>
      <dgm:spPr/>
      <dgm:t>
        <a:bodyPr/>
        <a:lstStyle/>
        <a:p>
          <a:pPr rtl="0"/>
          <a:r>
            <a:rPr lang="es-PE" sz="1200" b="1" smtClean="0">
              <a:solidFill>
                <a:schemeClr val="tx1"/>
              </a:solidFill>
            </a:rPr>
            <a:t>Proceso de expropiación y liberación del área</a:t>
          </a:r>
          <a:endParaRPr lang="es-PE" sz="1200" b="1">
            <a:solidFill>
              <a:schemeClr val="tx1"/>
            </a:solidFill>
          </a:endParaRPr>
        </a:p>
      </dgm:t>
    </dgm:pt>
    <dgm:pt modelId="{BF24C3DD-C804-4183-85C6-39F284D4A6F2}" type="parTrans" cxnId="{79FEB4B4-47EA-47DC-8522-5BC2BC102B14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5F53C76F-605E-44DB-B030-51B15795D8E0}" type="sibTrans" cxnId="{79FEB4B4-47EA-47DC-8522-5BC2BC102B14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8F20B93A-5629-4DBC-B7F1-7CB5DE9E6970}">
      <dgm:prSet custT="1"/>
      <dgm:spPr/>
      <dgm:t>
        <a:bodyPr/>
        <a:lstStyle/>
        <a:p>
          <a:pPr rtl="0"/>
          <a:r>
            <a:rPr lang="es-PE" sz="1200" b="1" smtClean="0">
              <a:solidFill>
                <a:schemeClr val="tx1"/>
              </a:solidFill>
            </a:rPr>
            <a:t>Multiplicidad de actores en la ejecución del Proyecto</a:t>
          </a:r>
          <a:endParaRPr lang="es-PE" sz="1200" b="1">
            <a:solidFill>
              <a:schemeClr val="tx1"/>
            </a:solidFill>
          </a:endParaRPr>
        </a:p>
      </dgm:t>
    </dgm:pt>
    <dgm:pt modelId="{72184A19-F2F2-412E-93FC-EE7BC605FC6A}" type="parTrans" cxnId="{F85E14BE-B308-4161-83A5-DD218001E1A0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D7D6F6FE-C8C0-4918-8063-F9E5ED7D03B7}" type="sibTrans" cxnId="{F85E14BE-B308-4161-83A5-DD218001E1A0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9D36F73B-3801-4D6E-8E13-A5AB9DC28706}">
      <dgm:prSet custT="1"/>
      <dgm:spPr/>
      <dgm:t>
        <a:bodyPr/>
        <a:lstStyle/>
        <a:p>
          <a:pPr rtl="0"/>
          <a:r>
            <a:rPr lang="es-PE" sz="1200" b="1" smtClean="0">
              <a:solidFill>
                <a:schemeClr val="tx1"/>
              </a:solidFill>
            </a:rPr>
            <a:t>Afectación de negocios durante la construcción</a:t>
          </a:r>
          <a:endParaRPr lang="es-PE" sz="1200" b="1">
            <a:solidFill>
              <a:schemeClr val="tx1"/>
            </a:solidFill>
          </a:endParaRPr>
        </a:p>
      </dgm:t>
    </dgm:pt>
    <dgm:pt modelId="{F8F94FAF-B51F-4AC0-B6AF-2D42EE9E312D}" type="parTrans" cxnId="{111820C0-090E-424B-B06D-D24FBA18F8C8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75E6705C-96DB-4798-BB5A-13009837C490}" type="sibTrans" cxnId="{111820C0-090E-424B-B06D-D24FBA18F8C8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68DE5EDB-3ADA-41A4-BFF9-C3B63C26AE75}">
      <dgm:prSet custT="1"/>
      <dgm:spPr/>
      <dgm:t>
        <a:bodyPr/>
        <a:lstStyle/>
        <a:p>
          <a:pPr rtl="0"/>
          <a:r>
            <a:rPr lang="es-PE" sz="1200" b="1" smtClean="0">
              <a:solidFill>
                <a:schemeClr val="tx1"/>
              </a:solidFill>
            </a:rPr>
            <a:t>Empleo y contratación de servicios locales</a:t>
          </a:r>
          <a:endParaRPr lang="es-PE" sz="1200" b="1">
            <a:solidFill>
              <a:schemeClr val="tx1"/>
            </a:solidFill>
          </a:endParaRPr>
        </a:p>
      </dgm:t>
    </dgm:pt>
    <dgm:pt modelId="{FD94304A-9F53-423C-96BD-DEE275945892}" type="parTrans" cxnId="{3FD276C5-B064-4A94-A315-548E0FA5ADC5}">
      <dgm:prSet custT="1"/>
      <dgm:spPr/>
      <dgm:t>
        <a:bodyPr/>
        <a:lstStyle/>
        <a:p>
          <a:endParaRPr lang="es-PE" sz="500" b="1">
            <a:solidFill>
              <a:schemeClr val="tx1"/>
            </a:solidFill>
          </a:endParaRPr>
        </a:p>
      </dgm:t>
    </dgm:pt>
    <dgm:pt modelId="{5929D74B-AC26-4F6F-ABD3-1FE3E612C374}" type="sibTrans" cxnId="{3FD276C5-B064-4A94-A315-548E0FA5ADC5}">
      <dgm:prSet/>
      <dgm:spPr/>
      <dgm:t>
        <a:bodyPr/>
        <a:lstStyle/>
        <a:p>
          <a:endParaRPr lang="es-PE" sz="1800" b="1">
            <a:solidFill>
              <a:schemeClr val="tx1"/>
            </a:solidFill>
          </a:endParaRPr>
        </a:p>
      </dgm:t>
    </dgm:pt>
    <dgm:pt modelId="{23C1E06B-D848-4CB1-BF65-36BEABBF533D}" type="pres">
      <dgm:prSet presAssocID="{BEDE495E-2672-43B8-8478-A27E1CC3FA7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F3DA01A9-F68A-4559-B04E-92A8F865BEAF}" type="pres">
      <dgm:prSet presAssocID="{98164E85-0429-4628-AB27-F540B482ED9F}" presName="centerShape" presStyleLbl="node0" presStyleIdx="0" presStyleCnt="1" custScaleX="120159" custScaleY="120159"/>
      <dgm:spPr/>
      <dgm:t>
        <a:bodyPr/>
        <a:lstStyle/>
        <a:p>
          <a:endParaRPr lang="es-PE"/>
        </a:p>
      </dgm:t>
    </dgm:pt>
    <dgm:pt modelId="{86A8AD4E-9243-43D2-940E-C996F39396C9}" type="pres">
      <dgm:prSet presAssocID="{7ACD8AA2-F93B-4D8E-8739-0DB832ABEAE8}" presName="Name9" presStyleLbl="parChTrans1D2" presStyleIdx="0" presStyleCnt="8"/>
      <dgm:spPr/>
      <dgm:t>
        <a:bodyPr/>
        <a:lstStyle/>
        <a:p>
          <a:endParaRPr lang="es-PE"/>
        </a:p>
      </dgm:t>
    </dgm:pt>
    <dgm:pt modelId="{1FFD264D-3245-41E6-804F-3AC06FA07F20}" type="pres">
      <dgm:prSet presAssocID="{7ACD8AA2-F93B-4D8E-8739-0DB832ABEAE8}" presName="connTx" presStyleLbl="parChTrans1D2" presStyleIdx="0" presStyleCnt="8"/>
      <dgm:spPr/>
      <dgm:t>
        <a:bodyPr/>
        <a:lstStyle/>
        <a:p>
          <a:endParaRPr lang="es-PE"/>
        </a:p>
      </dgm:t>
    </dgm:pt>
    <dgm:pt modelId="{3B3C87DC-0609-421B-A6F0-621429E13F99}" type="pres">
      <dgm:prSet presAssocID="{700AAA5B-6F53-4C40-AF96-6B7FE512C722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A6BE5F9-50E6-4C62-AA0B-31EB78DD0927}" type="pres">
      <dgm:prSet presAssocID="{D5B464BF-91F6-4A42-9FCA-4E0942632D9E}" presName="Name9" presStyleLbl="parChTrans1D2" presStyleIdx="1" presStyleCnt="8"/>
      <dgm:spPr/>
      <dgm:t>
        <a:bodyPr/>
        <a:lstStyle/>
        <a:p>
          <a:endParaRPr lang="es-PE"/>
        </a:p>
      </dgm:t>
    </dgm:pt>
    <dgm:pt modelId="{2C609132-48B3-403F-BC00-65FB920B7F56}" type="pres">
      <dgm:prSet presAssocID="{D5B464BF-91F6-4A42-9FCA-4E0942632D9E}" presName="connTx" presStyleLbl="parChTrans1D2" presStyleIdx="1" presStyleCnt="8"/>
      <dgm:spPr/>
      <dgm:t>
        <a:bodyPr/>
        <a:lstStyle/>
        <a:p>
          <a:endParaRPr lang="es-PE"/>
        </a:p>
      </dgm:t>
    </dgm:pt>
    <dgm:pt modelId="{A66DB5B0-C51E-4822-90B9-DF8109E900FC}" type="pres">
      <dgm:prSet presAssocID="{EEE01EEA-4096-440B-8B4E-F5457956CD1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88453DD-257F-4D4A-8954-B1E1F213715D}" type="pres">
      <dgm:prSet presAssocID="{4FAD3057-1607-405C-8CD2-D42B2577A267}" presName="Name9" presStyleLbl="parChTrans1D2" presStyleIdx="2" presStyleCnt="8"/>
      <dgm:spPr/>
      <dgm:t>
        <a:bodyPr/>
        <a:lstStyle/>
        <a:p>
          <a:endParaRPr lang="es-PE"/>
        </a:p>
      </dgm:t>
    </dgm:pt>
    <dgm:pt modelId="{C59328FD-13A9-4E39-9BE6-B54CEAC5118B}" type="pres">
      <dgm:prSet presAssocID="{4FAD3057-1607-405C-8CD2-D42B2577A267}" presName="connTx" presStyleLbl="parChTrans1D2" presStyleIdx="2" presStyleCnt="8"/>
      <dgm:spPr/>
      <dgm:t>
        <a:bodyPr/>
        <a:lstStyle/>
        <a:p>
          <a:endParaRPr lang="es-PE"/>
        </a:p>
      </dgm:t>
    </dgm:pt>
    <dgm:pt modelId="{A27D2764-1F2A-4DC4-ABDC-D27BE2A53EAD}" type="pres">
      <dgm:prSet presAssocID="{F6458B7C-DAC2-468E-B3DC-8DE96942E32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1B254A8-51FA-4C5A-8191-3718546ED8EF}" type="pres">
      <dgm:prSet presAssocID="{9FCAFCEF-A4B2-46D3-BC1D-66D0D7EE666F}" presName="Name9" presStyleLbl="parChTrans1D2" presStyleIdx="3" presStyleCnt="8"/>
      <dgm:spPr/>
      <dgm:t>
        <a:bodyPr/>
        <a:lstStyle/>
        <a:p>
          <a:endParaRPr lang="es-PE"/>
        </a:p>
      </dgm:t>
    </dgm:pt>
    <dgm:pt modelId="{7730C075-2EB1-44BD-8BBA-AB1078962E1A}" type="pres">
      <dgm:prSet presAssocID="{9FCAFCEF-A4B2-46D3-BC1D-66D0D7EE666F}" presName="connTx" presStyleLbl="parChTrans1D2" presStyleIdx="3" presStyleCnt="8"/>
      <dgm:spPr/>
      <dgm:t>
        <a:bodyPr/>
        <a:lstStyle/>
        <a:p>
          <a:endParaRPr lang="es-PE"/>
        </a:p>
      </dgm:t>
    </dgm:pt>
    <dgm:pt modelId="{671AAE50-0DDB-4B9E-A060-029608EF7A61}" type="pres">
      <dgm:prSet presAssocID="{5FDE3E1C-B159-4416-9709-C079DED149D0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4C94A06-5FCC-4BA8-8C67-E51DE8DB6725}" type="pres">
      <dgm:prSet presAssocID="{BF24C3DD-C804-4183-85C6-39F284D4A6F2}" presName="Name9" presStyleLbl="parChTrans1D2" presStyleIdx="4" presStyleCnt="8"/>
      <dgm:spPr/>
      <dgm:t>
        <a:bodyPr/>
        <a:lstStyle/>
        <a:p>
          <a:endParaRPr lang="es-PE"/>
        </a:p>
      </dgm:t>
    </dgm:pt>
    <dgm:pt modelId="{82211004-C8DD-42BA-8A52-20B42988FF02}" type="pres">
      <dgm:prSet presAssocID="{BF24C3DD-C804-4183-85C6-39F284D4A6F2}" presName="connTx" presStyleLbl="parChTrans1D2" presStyleIdx="4" presStyleCnt="8"/>
      <dgm:spPr/>
      <dgm:t>
        <a:bodyPr/>
        <a:lstStyle/>
        <a:p>
          <a:endParaRPr lang="es-PE"/>
        </a:p>
      </dgm:t>
    </dgm:pt>
    <dgm:pt modelId="{C6BAF599-EE26-4F38-932B-FFBB99E57553}" type="pres">
      <dgm:prSet presAssocID="{168436DB-DA05-4752-A098-93D6C8CEED78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38B218D-4273-4530-9E8E-54FB903ABC32}" type="pres">
      <dgm:prSet presAssocID="{72184A19-F2F2-412E-93FC-EE7BC605FC6A}" presName="Name9" presStyleLbl="parChTrans1D2" presStyleIdx="5" presStyleCnt="8"/>
      <dgm:spPr/>
      <dgm:t>
        <a:bodyPr/>
        <a:lstStyle/>
        <a:p>
          <a:endParaRPr lang="es-PE"/>
        </a:p>
      </dgm:t>
    </dgm:pt>
    <dgm:pt modelId="{35FB0043-2B2D-4580-9402-51744ACE6B2C}" type="pres">
      <dgm:prSet presAssocID="{72184A19-F2F2-412E-93FC-EE7BC605FC6A}" presName="connTx" presStyleLbl="parChTrans1D2" presStyleIdx="5" presStyleCnt="8"/>
      <dgm:spPr/>
      <dgm:t>
        <a:bodyPr/>
        <a:lstStyle/>
        <a:p>
          <a:endParaRPr lang="es-PE"/>
        </a:p>
      </dgm:t>
    </dgm:pt>
    <dgm:pt modelId="{FFC71419-3937-463D-A12F-272F36B54710}" type="pres">
      <dgm:prSet presAssocID="{8F20B93A-5629-4DBC-B7F1-7CB5DE9E6970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BEAA15C-2864-4039-B6C4-48699F4111F3}" type="pres">
      <dgm:prSet presAssocID="{F8F94FAF-B51F-4AC0-B6AF-2D42EE9E312D}" presName="Name9" presStyleLbl="parChTrans1D2" presStyleIdx="6" presStyleCnt="8"/>
      <dgm:spPr/>
      <dgm:t>
        <a:bodyPr/>
        <a:lstStyle/>
        <a:p>
          <a:endParaRPr lang="es-PE"/>
        </a:p>
      </dgm:t>
    </dgm:pt>
    <dgm:pt modelId="{FDE09742-B078-49FA-AA50-90EB177A0557}" type="pres">
      <dgm:prSet presAssocID="{F8F94FAF-B51F-4AC0-B6AF-2D42EE9E312D}" presName="connTx" presStyleLbl="parChTrans1D2" presStyleIdx="6" presStyleCnt="8"/>
      <dgm:spPr/>
      <dgm:t>
        <a:bodyPr/>
        <a:lstStyle/>
        <a:p>
          <a:endParaRPr lang="es-PE"/>
        </a:p>
      </dgm:t>
    </dgm:pt>
    <dgm:pt modelId="{046F2862-8035-4CC4-A43B-7006D93B371F}" type="pres">
      <dgm:prSet presAssocID="{9D36F73B-3801-4D6E-8E13-A5AB9DC28706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588C257-014E-47F6-A9E1-0104B911741A}" type="pres">
      <dgm:prSet presAssocID="{FD94304A-9F53-423C-96BD-DEE275945892}" presName="Name9" presStyleLbl="parChTrans1D2" presStyleIdx="7" presStyleCnt="8"/>
      <dgm:spPr/>
      <dgm:t>
        <a:bodyPr/>
        <a:lstStyle/>
        <a:p>
          <a:endParaRPr lang="es-PE"/>
        </a:p>
      </dgm:t>
    </dgm:pt>
    <dgm:pt modelId="{BE3ED8F0-2C04-4E88-8CB8-19C5EE76C892}" type="pres">
      <dgm:prSet presAssocID="{FD94304A-9F53-423C-96BD-DEE275945892}" presName="connTx" presStyleLbl="parChTrans1D2" presStyleIdx="7" presStyleCnt="8"/>
      <dgm:spPr/>
      <dgm:t>
        <a:bodyPr/>
        <a:lstStyle/>
        <a:p>
          <a:endParaRPr lang="es-PE"/>
        </a:p>
      </dgm:t>
    </dgm:pt>
    <dgm:pt modelId="{FAECAC85-2157-46F7-9B42-93FE25FF9FEC}" type="pres">
      <dgm:prSet presAssocID="{68DE5EDB-3ADA-41A4-BFF9-C3B63C26AE7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11820C0-090E-424B-B06D-D24FBA18F8C8}" srcId="{98164E85-0429-4628-AB27-F540B482ED9F}" destId="{9D36F73B-3801-4D6E-8E13-A5AB9DC28706}" srcOrd="6" destOrd="0" parTransId="{F8F94FAF-B51F-4AC0-B6AF-2D42EE9E312D}" sibTransId="{75E6705C-96DB-4798-BB5A-13009837C490}"/>
    <dgm:cxn modelId="{D03F79FF-6F3D-8646-81BC-1123089D578B}" type="presOf" srcId="{BF24C3DD-C804-4183-85C6-39F284D4A6F2}" destId="{82211004-C8DD-42BA-8A52-20B42988FF02}" srcOrd="1" destOrd="0" presId="urn:microsoft.com/office/officeart/2005/8/layout/radial1"/>
    <dgm:cxn modelId="{3FD276C5-B064-4A94-A315-548E0FA5ADC5}" srcId="{98164E85-0429-4628-AB27-F540B482ED9F}" destId="{68DE5EDB-3ADA-41A4-BFF9-C3B63C26AE75}" srcOrd="7" destOrd="0" parTransId="{FD94304A-9F53-423C-96BD-DEE275945892}" sibTransId="{5929D74B-AC26-4F6F-ABD3-1FE3E612C374}"/>
    <dgm:cxn modelId="{1570EA87-9F07-164E-94EB-7D514BC8E43C}" type="presOf" srcId="{7ACD8AA2-F93B-4D8E-8739-0DB832ABEAE8}" destId="{1FFD264D-3245-41E6-804F-3AC06FA07F20}" srcOrd="1" destOrd="0" presId="urn:microsoft.com/office/officeart/2005/8/layout/radial1"/>
    <dgm:cxn modelId="{7AC46790-2C84-9647-96AD-12C3AE22DE73}" type="presOf" srcId="{D5B464BF-91F6-4A42-9FCA-4E0942632D9E}" destId="{EA6BE5F9-50E6-4C62-AA0B-31EB78DD0927}" srcOrd="0" destOrd="0" presId="urn:microsoft.com/office/officeart/2005/8/layout/radial1"/>
    <dgm:cxn modelId="{5B2AD265-759D-F042-A298-F99DC23E524A}" type="presOf" srcId="{700AAA5B-6F53-4C40-AF96-6B7FE512C722}" destId="{3B3C87DC-0609-421B-A6F0-621429E13F99}" srcOrd="0" destOrd="0" presId="urn:microsoft.com/office/officeart/2005/8/layout/radial1"/>
    <dgm:cxn modelId="{0B82EC62-8600-4863-B9C8-94EDFC346773}" srcId="{98164E85-0429-4628-AB27-F540B482ED9F}" destId="{F6458B7C-DAC2-468E-B3DC-8DE96942E328}" srcOrd="2" destOrd="0" parTransId="{4FAD3057-1607-405C-8CD2-D42B2577A267}" sibTransId="{74E53520-4C79-4117-B85D-B2D800F420DC}"/>
    <dgm:cxn modelId="{016720F1-7B96-7F46-87F7-175E0B1A353D}" type="presOf" srcId="{4FAD3057-1607-405C-8CD2-D42B2577A267}" destId="{C59328FD-13A9-4E39-9BE6-B54CEAC5118B}" srcOrd="1" destOrd="0" presId="urn:microsoft.com/office/officeart/2005/8/layout/radial1"/>
    <dgm:cxn modelId="{F85E14BE-B308-4161-83A5-DD218001E1A0}" srcId="{98164E85-0429-4628-AB27-F540B482ED9F}" destId="{8F20B93A-5629-4DBC-B7F1-7CB5DE9E6970}" srcOrd="5" destOrd="0" parTransId="{72184A19-F2F2-412E-93FC-EE7BC605FC6A}" sibTransId="{D7D6F6FE-C8C0-4918-8063-F9E5ED7D03B7}"/>
    <dgm:cxn modelId="{01607DEE-D86B-F54B-AD35-C9AF84C7E6AB}" type="presOf" srcId="{9FCAFCEF-A4B2-46D3-BC1D-66D0D7EE666F}" destId="{7730C075-2EB1-44BD-8BBA-AB1078962E1A}" srcOrd="1" destOrd="0" presId="urn:microsoft.com/office/officeart/2005/8/layout/radial1"/>
    <dgm:cxn modelId="{FFCC556B-55D3-7244-8D5A-CA90AAD000CF}" type="presOf" srcId="{BF24C3DD-C804-4183-85C6-39F284D4A6F2}" destId="{B4C94A06-5FCC-4BA8-8C67-E51DE8DB6725}" srcOrd="0" destOrd="0" presId="urn:microsoft.com/office/officeart/2005/8/layout/radial1"/>
    <dgm:cxn modelId="{624B73A2-FBD1-C543-B3C4-C9F7DCE11294}" type="presOf" srcId="{9D36F73B-3801-4D6E-8E13-A5AB9DC28706}" destId="{046F2862-8035-4CC4-A43B-7006D93B371F}" srcOrd="0" destOrd="0" presId="urn:microsoft.com/office/officeart/2005/8/layout/radial1"/>
    <dgm:cxn modelId="{AFB61AC1-0291-F94F-AFBB-60B115A4D7A5}" type="presOf" srcId="{F8F94FAF-B51F-4AC0-B6AF-2D42EE9E312D}" destId="{EBEAA15C-2864-4039-B6C4-48699F4111F3}" srcOrd="0" destOrd="0" presId="urn:microsoft.com/office/officeart/2005/8/layout/radial1"/>
    <dgm:cxn modelId="{EBEB993B-3B0B-D040-9AE6-7C4430C320A1}" type="presOf" srcId="{8F20B93A-5629-4DBC-B7F1-7CB5DE9E6970}" destId="{FFC71419-3937-463D-A12F-272F36B54710}" srcOrd="0" destOrd="0" presId="urn:microsoft.com/office/officeart/2005/8/layout/radial1"/>
    <dgm:cxn modelId="{DB037859-A4A4-EF4A-B74F-90A5D44153B1}" type="presOf" srcId="{BEDE495E-2672-43B8-8478-A27E1CC3FA7B}" destId="{23C1E06B-D848-4CB1-BF65-36BEABBF533D}" srcOrd="0" destOrd="0" presId="urn:microsoft.com/office/officeart/2005/8/layout/radial1"/>
    <dgm:cxn modelId="{CF4D8EEC-AACA-1941-9D98-DDE20CDF2392}" type="presOf" srcId="{FD94304A-9F53-423C-96BD-DEE275945892}" destId="{4588C257-014E-47F6-A9E1-0104B911741A}" srcOrd="0" destOrd="0" presId="urn:microsoft.com/office/officeart/2005/8/layout/radial1"/>
    <dgm:cxn modelId="{79FEB4B4-47EA-47DC-8522-5BC2BC102B14}" srcId="{98164E85-0429-4628-AB27-F540B482ED9F}" destId="{168436DB-DA05-4752-A098-93D6C8CEED78}" srcOrd="4" destOrd="0" parTransId="{BF24C3DD-C804-4183-85C6-39F284D4A6F2}" sibTransId="{5F53C76F-605E-44DB-B030-51B15795D8E0}"/>
    <dgm:cxn modelId="{20765AB7-15CB-A544-8399-644AB67BD9A1}" type="presOf" srcId="{68DE5EDB-3ADA-41A4-BFF9-C3B63C26AE75}" destId="{FAECAC85-2157-46F7-9B42-93FE25FF9FEC}" srcOrd="0" destOrd="0" presId="urn:microsoft.com/office/officeart/2005/8/layout/radial1"/>
    <dgm:cxn modelId="{61D87A56-1601-DA4D-A80E-4D26BD90796F}" type="presOf" srcId="{72184A19-F2F2-412E-93FC-EE7BC605FC6A}" destId="{35FB0043-2B2D-4580-9402-51744ACE6B2C}" srcOrd="1" destOrd="0" presId="urn:microsoft.com/office/officeart/2005/8/layout/radial1"/>
    <dgm:cxn modelId="{1A21412C-CE45-414B-A20D-A0B563E6FF40}" type="presOf" srcId="{168436DB-DA05-4752-A098-93D6C8CEED78}" destId="{C6BAF599-EE26-4F38-932B-FFBB99E57553}" srcOrd="0" destOrd="0" presId="urn:microsoft.com/office/officeart/2005/8/layout/radial1"/>
    <dgm:cxn modelId="{640B3CB1-BB60-804B-978B-7F1F64D74DF8}" type="presOf" srcId="{4FAD3057-1607-405C-8CD2-D42B2577A267}" destId="{688453DD-257F-4D4A-8954-B1E1F213715D}" srcOrd="0" destOrd="0" presId="urn:microsoft.com/office/officeart/2005/8/layout/radial1"/>
    <dgm:cxn modelId="{DE50AE18-8699-6841-92AB-FD478E64CD12}" type="presOf" srcId="{5FDE3E1C-B159-4416-9709-C079DED149D0}" destId="{671AAE50-0DDB-4B9E-A060-029608EF7A61}" srcOrd="0" destOrd="0" presId="urn:microsoft.com/office/officeart/2005/8/layout/radial1"/>
    <dgm:cxn modelId="{E34FF76B-F1F5-FF4A-8D9B-044FE32414E9}" type="presOf" srcId="{D5B464BF-91F6-4A42-9FCA-4E0942632D9E}" destId="{2C609132-48B3-403F-BC00-65FB920B7F56}" srcOrd="1" destOrd="0" presId="urn:microsoft.com/office/officeart/2005/8/layout/radial1"/>
    <dgm:cxn modelId="{171E3B38-1FD5-4CF5-B0AD-85D07F64765A}" srcId="{98164E85-0429-4628-AB27-F540B482ED9F}" destId="{EEE01EEA-4096-440B-8B4E-F5457956CD18}" srcOrd="1" destOrd="0" parTransId="{D5B464BF-91F6-4A42-9FCA-4E0942632D9E}" sibTransId="{DA5D9EB9-C953-4269-BBFC-478891C49BA3}"/>
    <dgm:cxn modelId="{E5D3463C-2E32-48EC-B996-CF2813492B8B}" srcId="{BEDE495E-2672-43B8-8478-A27E1CC3FA7B}" destId="{98164E85-0429-4628-AB27-F540B482ED9F}" srcOrd="0" destOrd="0" parTransId="{0808D884-4291-4466-88F8-BFCFADEC4448}" sibTransId="{59EB73B4-4E8D-4F25-8844-5BEDF9772017}"/>
    <dgm:cxn modelId="{0FA69D90-57D6-45ED-9C23-6FD577778C2A}" srcId="{98164E85-0429-4628-AB27-F540B482ED9F}" destId="{700AAA5B-6F53-4C40-AF96-6B7FE512C722}" srcOrd="0" destOrd="0" parTransId="{7ACD8AA2-F93B-4D8E-8739-0DB832ABEAE8}" sibTransId="{238DEFC8-FEBB-4856-BB4B-AA205832B2BA}"/>
    <dgm:cxn modelId="{DA31D40F-FDB7-1B4F-8031-3610F9F0078E}" type="presOf" srcId="{EEE01EEA-4096-440B-8B4E-F5457956CD18}" destId="{A66DB5B0-C51E-4822-90B9-DF8109E900FC}" srcOrd="0" destOrd="0" presId="urn:microsoft.com/office/officeart/2005/8/layout/radial1"/>
    <dgm:cxn modelId="{B8135D2D-03A9-CB4F-8C9E-97E93492DBC9}" type="presOf" srcId="{7ACD8AA2-F93B-4D8E-8739-0DB832ABEAE8}" destId="{86A8AD4E-9243-43D2-940E-C996F39396C9}" srcOrd="0" destOrd="0" presId="urn:microsoft.com/office/officeart/2005/8/layout/radial1"/>
    <dgm:cxn modelId="{92F3B46F-A6BD-9041-B192-9D8506E5E2D3}" type="presOf" srcId="{72184A19-F2F2-412E-93FC-EE7BC605FC6A}" destId="{438B218D-4273-4530-9E8E-54FB903ABC32}" srcOrd="0" destOrd="0" presId="urn:microsoft.com/office/officeart/2005/8/layout/radial1"/>
    <dgm:cxn modelId="{67B6AF2A-DEA8-E142-B386-CCD563EF7980}" type="presOf" srcId="{FD94304A-9F53-423C-96BD-DEE275945892}" destId="{BE3ED8F0-2C04-4E88-8CB8-19C5EE76C892}" srcOrd="1" destOrd="0" presId="urn:microsoft.com/office/officeart/2005/8/layout/radial1"/>
    <dgm:cxn modelId="{BD930DAF-1993-284B-AAA9-E35891B34C1E}" type="presOf" srcId="{F8F94FAF-B51F-4AC0-B6AF-2D42EE9E312D}" destId="{FDE09742-B078-49FA-AA50-90EB177A0557}" srcOrd="1" destOrd="0" presId="urn:microsoft.com/office/officeart/2005/8/layout/radial1"/>
    <dgm:cxn modelId="{ECD4C8FD-2F34-5842-B5BF-6217BBC0297F}" type="presOf" srcId="{9FCAFCEF-A4B2-46D3-BC1D-66D0D7EE666F}" destId="{51B254A8-51FA-4C5A-8191-3718546ED8EF}" srcOrd="0" destOrd="0" presId="urn:microsoft.com/office/officeart/2005/8/layout/radial1"/>
    <dgm:cxn modelId="{11610FCF-6C74-F54F-9CEF-72195EAADD71}" type="presOf" srcId="{F6458B7C-DAC2-468E-B3DC-8DE96942E328}" destId="{A27D2764-1F2A-4DC4-ABDC-D27BE2A53EAD}" srcOrd="0" destOrd="0" presId="urn:microsoft.com/office/officeart/2005/8/layout/radial1"/>
    <dgm:cxn modelId="{7D62A5EA-24B3-AD41-B6C8-90385D0EBF0C}" type="presOf" srcId="{98164E85-0429-4628-AB27-F540B482ED9F}" destId="{F3DA01A9-F68A-4559-B04E-92A8F865BEAF}" srcOrd="0" destOrd="0" presId="urn:microsoft.com/office/officeart/2005/8/layout/radial1"/>
    <dgm:cxn modelId="{C2482ABA-7BEC-4CEA-B281-0270E8B1AAF5}" srcId="{98164E85-0429-4628-AB27-F540B482ED9F}" destId="{5FDE3E1C-B159-4416-9709-C079DED149D0}" srcOrd="3" destOrd="0" parTransId="{9FCAFCEF-A4B2-46D3-BC1D-66D0D7EE666F}" sibTransId="{77C86D3B-5E15-4B77-BA9A-FE090A2FF974}"/>
    <dgm:cxn modelId="{6EE6CA71-F780-8544-B397-DB9E4536C0FE}" type="presParOf" srcId="{23C1E06B-D848-4CB1-BF65-36BEABBF533D}" destId="{F3DA01A9-F68A-4559-B04E-92A8F865BEAF}" srcOrd="0" destOrd="0" presId="urn:microsoft.com/office/officeart/2005/8/layout/radial1"/>
    <dgm:cxn modelId="{1F760391-9DBC-034C-BBC8-49F0E965CBC8}" type="presParOf" srcId="{23C1E06B-D848-4CB1-BF65-36BEABBF533D}" destId="{86A8AD4E-9243-43D2-940E-C996F39396C9}" srcOrd="1" destOrd="0" presId="urn:microsoft.com/office/officeart/2005/8/layout/radial1"/>
    <dgm:cxn modelId="{3DB76C50-5179-0B43-B6A3-FDA2689F5F1E}" type="presParOf" srcId="{86A8AD4E-9243-43D2-940E-C996F39396C9}" destId="{1FFD264D-3245-41E6-804F-3AC06FA07F20}" srcOrd="0" destOrd="0" presId="urn:microsoft.com/office/officeart/2005/8/layout/radial1"/>
    <dgm:cxn modelId="{B1C62B86-FC6D-2844-B980-980EA067CE10}" type="presParOf" srcId="{23C1E06B-D848-4CB1-BF65-36BEABBF533D}" destId="{3B3C87DC-0609-421B-A6F0-621429E13F99}" srcOrd="2" destOrd="0" presId="urn:microsoft.com/office/officeart/2005/8/layout/radial1"/>
    <dgm:cxn modelId="{597681FE-BD2B-7B47-9EAC-FB7143EF953A}" type="presParOf" srcId="{23C1E06B-D848-4CB1-BF65-36BEABBF533D}" destId="{EA6BE5F9-50E6-4C62-AA0B-31EB78DD0927}" srcOrd="3" destOrd="0" presId="urn:microsoft.com/office/officeart/2005/8/layout/radial1"/>
    <dgm:cxn modelId="{2173F3FA-D649-6A45-8CC2-4A26AC850A46}" type="presParOf" srcId="{EA6BE5F9-50E6-4C62-AA0B-31EB78DD0927}" destId="{2C609132-48B3-403F-BC00-65FB920B7F56}" srcOrd="0" destOrd="0" presId="urn:microsoft.com/office/officeart/2005/8/layout/radial1"/>
    <dgm:cxn modelId="{37878853-5218-4248-A889-CF18DD2983D2}" type="presParOf" srcId="{23C1E06B-D848-4CB1-BF65-36BEABBF533D}" destId="{A66DB5B0-C51E-4822-90B9-DF8109E900FC}" srcOrd="4" destOrd="0" presId="urn:microsoft.com/office/officeart/2005/8/layout/radial1"/>
    <dgm:cxn modelId="{0F2D3D3E-F18E-964A-AEEA-6A85EAE5C7F5}" type="presParOf" srcId="{23C1E06B-D848-4CB1-BF65-36BEABBF533D}" destId="{688453DD-257F-4D4A-8954-B1E1F213715D}" srcOrd="5" destOrd="0" presId="urn:microsoft.com/office/officeart/2005/8/layout/radial1"/>
    <dgm:cxn modelId="{39782B7E-1A09-6949-A73D-A8812167BA75}" type="presParOf" srcId="{688453DD-257F-4D4A-8954-B1E1F213715D}" destId="{C59328FD-13A9-4E39-9BE6-B54CEAC5118B}" srcOrd="0" destOrd="0" presId="urn:microsoft.com/office/officeart/2005/8/layout/radial1"/>
    <dgm:cxn modelId="{54537D0C-966D-0B49-8028-BF8DEBA645D0}" type="presParOf" srcId="{23C1E06B-D848-4CB1-BF65-36BEABBF533D}" destId="{A27D2764-1F2A-4DC4-ABDC-D27BE2A53EAD}" srcOrd="6" destOrd="0" presId="urn:microsoft.com/office/officeart/2005/8/layout/radial1"/>
    <dgm:cxn modelId="{5ED5918A-FBBB-6F44-8F17-99C38F119595}" type="presParOf" srcId="{23C1E06B-D848-4CB1-BF65-36BEABBF533D}" destId="{51B254A8-51FA-4C5A-8191-3718546ED8EF}" srcOrd="7" destOrd="0" presId="urn:microsoft.com/office/officeart/2005/8/layout/radial1"/>
    <dgm:cxn modelId="{8A78772A-CB08-FC45-B918-612935F3E3E7}" type="presParOf" srcId="{51B254A8-51FA-4C5A-8191-3718546ED8EF}" destId="{7730C075-2EB1-44BD-8BBA-AB1078962E1A}" srcOrd="0" destOrd="0" presId="urn:microsoft.com/office/officeart/2005/8/layout/radial1"/>
    <dgm:cxn modelId="{5F71290E-D5C9-244B-9B15-AA2FAB056300}" type="presParOf" srcId="{23C1E06B-D848-4CB1-BF65-36BEABBF533D}" destId="{671AAE50-0DDB-4B9E-A060-029608EF7A61}" srcOrd="8" destOrd="0" presId="urn:microsoft.com/office/officeart/2005/8/layout/radial1"/>
    <dgm:cxn modelId="{42C4DA89-2952-4148-8C83-6C005D1A76FF}" type="presParOf" srcId="{23C1E06B-D848-4CB1-BF65-36BEABBF533D}" destId="{B4C94A06-5FCC-4BA8-8C67-E51DE8DB6725}" srcOrd="9" destOrd="0" presId="urn:microsoft.com/office/officeart/2005/8/layout/radial1"/>
    <dgm:cxn modelId="{E0D8AD6B-17CC-7C4A-8276-B974BEF35A56}" type="presParOf" srcId="{B4C94A06-5FCC-4BA8-8C67-E51DE8DB6725}" destId="{82211004-C8DD-42BA-8A52-20B42988FF02}" srcOrd="0" destOrd="0" presId="urn:microsoft.com/office/officeart/2005/8/layout/radial1"/>
    <dgm:cxn modelId="{7E9CAC27-1DDB-CC4D-B4F9-2D1A18395D9C}" type="presParOf" srcId="{23C1E06B-D848-4CB1-BF65-36BEABBF533D}" destId="{C6BAF599-EE26-4F38-932B-FFBB99E57553}" srcOrd="10" destOrd="0" presId="urn:microsoft.com/office/officeart/2005/8/layout/radial1"/>
    <dgm:cxn modelId="{1703791C-F709-EF49-922B-2A8DBC68C2FC}" type="presParOf" srcId="{23C1E06B-D848-4CB1-BF65-36BEABBF533D}" destId="{438B218D-4273-4530-9E8E-54FB903ABC32}" srcOrd="11" destOrd="0" presId="urn:microsoft.com/office/officeart/2005/8/layout/radial1"/>
    <dgm:cxn modelId="{E3A943D9-8251-3D40-A7F3-61B563DFC225}" type="presParOf" srcId="{438B218D-4273-4530-9E8E-54FB903ABC32}" destId="{35FB0043-2B2D-4580-9402-51744ACE6B2C}" srcOrd="0" destOrd="0" presId="urn:microsoft.com/office/officeart/2005/8/layout/radial1"/>
    <dgm:cxn modelId="{73CF08A7-8941-5A4E-BE3D-0B3A5CF3B6E7}" type="presParOf" srcId="{23C1E06B-D848-4CB1-BF65-36BEABBF533D}" destId="{FFC71419-3937-463D-A12F-272F36B54710}" srcOrd="12" destOrd="0" presId="urn:microsoft.com/office/officeart/2005/8/layout/radial1"/>
    <dgm:cxn modelId="{1A52A195-17BF-B34F-AF95-B6EA0AE51C91}" type="presParOf" srcId="{23C1E06B-D848-4CB1-BF65-36BEABBF533D}" destId="{EBEAA15C-2864-4039-B6C4-48699F4111F3}" srcOrd="13" destOrd="0" presId="urn:microsoft.com/office/officeart/2005/8/layout/radial1"/>
    <dgm:cxn modelId="{E4E5D4C1-AA0F-C843-B283-EE1063BD7EC9}" type="presParOf" srcId="{EBEAA15C-2864-4039-B6C4-48699F4111F3}" destId="{FDE09742-B078-49FA-AA50-90EB177A0557}" srcOrd="0" destOrd="0" presId="urn:microsoft.com/office/officeart/2005/8/layout/radial1"/>
    <dgm:cxn modelId="{401F8F65-DCE7-9845-918F-D20782E1AB49}" type="presParOf" srcId="{23C1E06B-D848-4CB1-BF65-36BEABBF533D}" destId="{046F2862-8035-4CC4-A43B-7006D93B371F}" srcOrd="14" destOrd="0" presId="urn:microsoft.com/office/officeart/2005/8/layout/radial1"/>
    <dgm:cxn modelId="{D6870586-FE90-024D-8C04-E4C28A4D1163}" type="presParOf" srcId="{23C1E06B-D848-4CB1-BF65-36BEABBF533D}" destId="{4588C257-014E-47F6-A9E1-0104B911741A}" srcOrd="15" destOrd="0" presId="urn:microsoft.com/office/officeart/2005/8/layout/radial1"/>
    <dgm:cxn modelId="{8A7FD78E-407F-2F40-ADBC-6DA85DEF667B}" type="presParOf" srcId="{4588C257-014E-47F6-A9E1-0104B911741A}" destId="{BE3ED8F0-2C04-4E88-8CB8-19C5EE76C892}" srcOrd="0" destOrd="0" presId="urn:microsoft.com/office/officeart/2005/8/layout/radial1"/>
    <dgm:cxn modelId="{C88FE786-A665-2640-AE29-0B4DC9539FCE}" type="presParOf" srcId="{23C1E06B-D848-4CB1-BF65-36BEABBF533D}" destId="{FAECAC85-2157-46F7-9B42-93FE25FF9FEC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F2BBC-2D27-4E4B-9278-BCAF877F9F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441D9D07-CE75-4B68-8D57-F1CE170F3502}">
      <dgm:prSet phldrT="[Texto]" custT="1"/>
      <dgm:spPr>
        <a:solidFill>
          <a:srgbClr val="002A7E"/>
        </a:solidFill>
        <a:ln>
          <a:solidFill>
            <a:srgbClr val="0070C0"/>
          </a:solidFill>
        </a:ln>
      </dgm:spPr>
      <dgm:t>
        <a:bodyPr/>
        <a:lstStyle/>
        <a:p>
          <a:r>
            <a:rPr lang="es-PE" sz="2000" dirty="0" smtClean="0"/>
            <a:t>Implementa Programas</a:t>
          </a:r>
          <a:endParaRPr lang="es-PE" sz="2000" dirty="0"/>
        </a:p>
      </dgm:t>
    </dgm:pt>
    <dgm:pt modelId="{EA12D1E1-560E-4341-B3F6-688A95592C4F}" type="parTrans" cxnId="{B728F309-647A-4450-A7A4-508E2293BE75}">
      <dgm:prSet/>
      <dgm:spPr/>
      <dgm:t>
        <a:bodyPr/>
        <a:lstStyle/>
        <a:p>
          <a:endParaRPr lang="es-PE"/>
        </a:p>
      </dgm:t>
    </dgm:pt>
    <dgm:pt modelId="{39C667B6-DAA9-42CB-B2E8-1D499D773FB9}" type="sibTrans" cxnId="{B728F309-647A-4450-A7A4-508E2293BE75}">
      <dgm:prSet/>
      <dgm:spPr>
        <a:solidFill>
          <a:srgbClr val="0070C0"/>
        </a:solidFill>
      </dgm:spPr>
      <dgm:t>
        <a:bodyPr/>
        <a:lstStyle/>
        <a:p>
          <a:endParaRPr lang="es-PE"/>
        </a:p>
      </dgm:t>
    </dgm:pt>
    <dgm:pt modelId="{A3A41CC3-AADA-4689-87F5-4C0CBDF62A0F}">
      <dgm:prSet phldrT="[Texto]" custT="1"/>
      <dgm:spPr>
        <a:solidFill>
          <a:srgbClr val="0070C0"/>
        </a:solidFill>
        <a:ln>
          <a:solidFill>
            <a:srgbClr val="FFFF66"/>
          </a:solidFill>
        </a:ln>
      </dgm:spPr>
      <dgm:t>
        <a:bodyPr/>
        <a:lstStyle/>
        <a:p>
          <a:pPr algn="ctr"/>
          <a:r>
            <a:rPr lang="es-PE" sz="1400" b="1" dirty="0" smtClean="0"/>
            <a:t>Alinea  áreas del</a:t>
          </a:r>
        </a:p>
        <a:p>
          <a:pPr algn="ctr"/>
          <a:r>
            <a:rPr lang="es-PE" sz="1400" b="1" dirty="0" smtClean="0"/>
            <a:t>Proyecto</a:t>
          </a:r>
        </a:p>
      </dgm:t>
    </dgm:pt>
    <dgm:pt modelId="{6E6A9BD8-49EC-483A-AADC-076CB9DF2409}" type="parTrans" cxnId="{35C22A87-480F-4E9E-BF3F-312BAB5E2028}">
      <dgm:prSet/>
      <dgm:spPr/>
      <dgm:t>
        <a:bodyPr/>
        <a:lstStyle/>
        <a:p>
          <a:endParaRPr lang="es-PE"/>
        </a:p>
      </dgm:t>
    </dgm:pt>
    <dgm:pt modelId="{F364D213-1BFE-4667-A1EB-9C54B05C8912}" type="sibTrans" cxnId="{35C22A87-480F-4E9E-BF3F-312BAB5E2028}">
      <dgm:prSet/>
      <dgm:spPr>
        <a:solidFill>
          <a:srgbClr val="002A7E"/>
        </a:solidFill>
      </dgm:spPr>
      <dgm:t>
        <a:bodyPr/>
        <a:lstStyle/>
        <a:p>
          <a:endParaRPr lang="es-PE"/>
        </a:p>
      </dgm:t>
    </dgm:pt>
    <dgm:pt modelId="{F84D7BD4-4B5A-4506-9536-7D6D0887610C}">
      <dgm:prSet phldrT="[Texto]"/>
      <dgm:spPr>
        <a:solidFill>
          <a:srgbClr val="FFFF66"/>
        </a:solidFill>
        <a:ln>
          <a:solidFill>
            <a:srgbClr val="002A7E"/>
          </a:solidFill>
        </a:ln>
      </dgm:spPr>
      <dgm:t>
        <a:bodyPr/>
        <a:lstStyle/>
        <a:p>
          <a:r>
            <a:rPr lang="es-PE" b="1" dirty="0" smtClean="0">
              <a:solidFill>
                <a:schemeClr val="tx1"/>
              </a:solidFill>
            </a:rPr>
            <a:t>Cumple normas</a:t>
          </a:r>
        </a:p>
      </dgm:t>
    </dgm:pt>
    <dgm:pt modelId="{B14E70F4-0F41-4D49-AC0D-0A3D94C8075A}" type="parTrans" cxnId="{0CA6B463-F930-495A-AA05-9EC218EB3A87}">
      <dgm:prSet/>
      <dgm:spPr/>
      <dgm:t>
        <a:bodyPr/>
        <a:lstStyle/>
        <a:p>
          <a:endParaRPr lang="es-PE"/>
        </a:p>
      </dgm:t>
    </dgm:pt>
    <dgm:pt modelId="{7534EEB8-5D5E-4C72-AF32-C100C5646C28}" type="sibTrans" cxnId="{0CA6B463-F930-495A-AA05-9EC218EB3A87}">
      <dgm:prSet/>
      <dgm:spPr>
        <a:solidFill>
          <a:srgbClr val="0070C0"/>
        </a:solidFill>
      </dgm:spPr>
      <dgm:t>
        <a:bodyPr/>
        <a:lstStyle/>
        <a:p>
          <a:endParaRPr lang="es-PE"/>
        </a:p>
      </dgm:t>
    </dgm:pt>
    <dgm:pt modelId="{B3661943-02D7-4F0C-9139-F7DFCF4A8493}" type="pres">
      <dgm:prSet presAssocID="{516F2BBC-2D27-4E4B-9278-BCAF877F9F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A80E4C5-D178-45A3-A612-31D83A786E50}" type="pres">
      <dgm:prSet presAssocID="{441D9D07-CE75-4B68-8D57-F1CE170F3502}" presName="gear1" presStyleLbl="node1" presStyleIdx="0" presStyleCnt="3" custLinFactNeighborX="4384" custLinFactNeighborY="-1075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68104D0-0954-4C14-9FC6-EAD576FA4FFA}" type="pres">
      <dgm:prSet presAssocID="{441D9D07-CE75-4B68-8D57-F1CE170F3502}" presName="gear1srcNode" presStyleLbl="node1" presStyleIdx="0" presStyleCnt="3"/>
      <dgm:spPr/>
      <dgm:t>
        <a:bodyPr/>
        <a:lstStyle/>
        <a:p>
          <a:endParaRPr lang="es-PE"/>
        </a:p>
      </dgm:t>
    </dgm:pt>
    <dgm:pt modelId="{47174D90-CBBA-4993-AE47-1731051DEF60}" type="pres">
      <dgm:prSet presAssocID="{441D9D07-CE75-4B68-8D57-F1CE170F3502}" presName="gear1dstNode" presStyleLbl="node1" presStyleIdx="0" presStyleCnt="3"/>
      <dgm:spPr/>
      <dgm:t>
        <a:bodyPr/>
        <a:lstStyle/>
        <a:p>
          <a:endParaRPr lang="es-PE"/>
        </a:p>
      </dgm:t>
    </dgm:pt>
    <dgm:pt modelId="{0A230083-9C2F-4F6F-9151-7FFEE9E66979}" type="pres">
      <dgm:prSet presAssocID="{A3A41CC3-AADA-4689-87F5-4C0CBDF62A0F}" presName="gear2" presStyleLbl="node1" presStyleIdx="1" presStyleCnt="3" custScaleX="113602" custScaleY="118420" custLinFactNeighborX="-1051" custLinFactNeighborY="931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599CB14-2983-4F79-BE5C-1124B32CF145}" type="pres">
      <dgm:prSet presAssocID="{A3A41CC3-AADA-4689-87F5-4C0CBDF62A0F}" presName="gear2srcNode" presStyleLbl="node1" presStyleIdx="1" presStyleCnt="3"/>
      <dgm:spPr/>
      <dgm:t>
        <a:bodyPr/>
        <a:lstStyle/>
        <a:p>
          <a:endParaRPr lang="es-PE"/>
        </a:p>
      </dgm:t>
    </dgm:pt>
    <dgm:pt modelId="{7C3A2785-5D29-4C90-8816-AD1ECC6C6105}" type="pres">
      <dgm:prSet presAssocID="{A3A41CC3-AADA-4689-87F5-4C0CBDF62A0F}" presName="gear2dstNode" presStyleLbl="node1" presStyleIdx="1" presStyleCnt="3"/>
      <dgm:spPr/>
      <dgm:t>
        <a:bodyPr/>
        <a:lstStyle/>
        <a:p>
          <a:endParaRPr lang="es-PE"/>
        </a:p>
      </dgm:t>
    </dgm:pt>
    <dgm:pt modelId="{B34E6D5E-E7F1-471D-A556-4691A6CB6428}" type="pres">
      <dgm:prSet presAssocID="{F84D7BD4-4B5A-4506-9536-7D6D0887610C}" presName="gear3" presStyleLbl="node1" presStyleIdx="2" presStyleCnt="3" custLinFactNeighborX="8773" custLinFactNeighborY="-5869"/>
      <dgm:spPr/>
      <dgm:t>
        <a:bodyPr/>
        <a:lstStyle/>
        <a:p>
          <a:endParaRPr lang="es-PE"/>
        </a:p>
      </dgm:t>
    </dgm:pt>
    <dgm:pt modelId="{B17C3EC4-6FA7-4436-A0E7-2E631A5357EF}" type="pres">
      <dgm:prSet presAssocID="{F84D7BD4-4B5A-4506-9536-7D6D0887610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0464281-E0EF-4CEC-A4E4-181B5A307BF2}" type="pres">
      <dgm:prSet presAssocID="{F84D7BD4-4B5A-4506-9536-7D6D0887610C}" presName="gear3srcNode" presStyleLbl="node1" presStyleIdx="2" presStyleCnt="3"/>
      <dgm:spPr/>
      <dgm:t>
        <a:bodyPr/>
        <a:lstStyle/>
        <a:p>
          <a:endParaRPr lang="es-PE"/>
        </a:p>
      </dgm:t>
    </dgm:pt>
    <dgm:pt modelId="{93333743-61C2-4582-A185-C87078133E2A}" type="pres">
      <dgm:prSet presAssocID="{F84D7BD4-4B5A-4506-9536-7D6D0887610C}" presName="gear3dstNode" presStyleLbl="node1" presStyleIdx="2" presStyleCnt="3"/>
      <dgm:spPr/>
      <dgm:t>
        <a:bodyPr/>
        <a:lstStyle/>
        <a:p>
          <a:endParaRPr lang="es-PE"/>
        </a:p>
      </dgm:t>
    </dgm:pt>
    <dgm:pt modelId="{37078298-3370-4327-872F-A2AC3544F50C}" type="pres">
      <dgm:prSet presAssocID="{39C667B6-DAA9-42CB-B2E8-1D499D773FB9}" presName="connector1" presStyleLbl="sibTrans2D1" presStyleIdx="0" presStyleCnt="3"/>
      <dgm:spPr/>
      <dgm:t>
        <a:bodyPr/>
        <a:lstStyle/>
        <a:p>
          <a:endParaRPr lang="es-PE"/>
        </a:p>
      </dgm:t>
    </dgm:pt>
    <dgm:pt modelId="{70073F7A-7C83-4C0E-9D43-A7D5AC1C3F45}" type="pres">
      <dgm:prSet presAssocID="{F364D213-1BFE-4667-A1EB-9C54B05C8912}" presName="connector2" presStyleLbl="sibTrans2D1" presStyleIdx="1" presStyleCnt="3" custLinFactNeighborX="-8648"/>
      <dgm:spPr/>
      <dgm:t>
        <a:bodyPr/>
        <a:lstStyle/>
        <a:p>
          <a:endParaRPr lang="es-PE"/>
        </a:p>
      </dgm:t>
    </dgm:pt>
    <dgm:pt modelId="{BB52B291-B89D-458E-8684-BB59D1E77F2E}" type="pres">
      <dgm:prSet presAssocID="{7534EEB8-5D5E-4C72-AF32-C100C5646C28}" presName="connector3" presStyleLbl="sibTrans2D1" presStyleIdx="2" presStyleCnt="3" custLinFactNeighborX="10981" custLinFactNeighborY="-5049"/>
      <dgm:spPr/>
      <dgm:t>
        <a:bodyPr/>
        <a:lstStyle/>
        <a:p>
          <a:endParaRPr lang="es-PE"/>
        </a:p>
      </dgm:t>
    </dgm:pt>
  </dgm:ptLst>
  <dgm:cxnLst>
    <dgm:cxn modelId="{806B2548-20BD-1D4D-8718-0A52BFA9ABA3}" type="presOf" srcId="{F84D7BD4-4B5A-4506-9536-7D6D0887610C}" destId="{93333743-61C2-4582-A185-C87078133E2A}" srcOrd="3" destOrd="0" presId="urn:microsoft.com/office/officeart/2005/8/layout/gear1"/>
    <dgm:cxn modelId="{0CA6B463-F930-495A-AA05-9EC218EB3A87}" srcId="{516F2BBC-2D27-4E4B-9278-BCAF877F9F05}" destId="{F84D7BD4-4B5A-4506-9536-7D6D0887610C}" srcOrd="2" destOrd="0" parTransId="{B14E70F4-0F41-4D49-AC0D-0A3D94C8075A}" sibTransId="{7534EEB8-5D5E-4C72-AF32-C100C5646C28}"/>
    <dgm:cxn modelId="{3D35D79A-4FA7-C94A-A96D-2118A3822568}" type="presOf" srcId="{441D9D07-CE75-4B68-8D57-F1CE170F3502}" destId="{3A80E4C5-D178-45A3-A612-31D83A786E50}" srcOrd="0" destOrd="0" presId="urn:microsoft.com/office/officeart/2005/8/layout/gear1"/>
    <dgm:cxn modelId="{49DE2DE2-0D8D-DC47-B464-DC5C141F5B34}" type="presOf" srcId="{441D9D07-CE75-4B68-8D57-F1CE170F3502}" destId="{468104D0-0954-4C14-9FC6-EAD576FA4FFA}" srcOrd="1" destOrd="0" presId="urn:microsoft.com/office/officeart/2005/8/layout/gear1"/>
    <dgm:cxn modelId="{234F0E5A-8158-ED49-8244-FFBEA3658236}" type="presOf" srcId="{A3A41CC3-AADA-4689-87F5-4C0CBDF62A0F}" destId="{0A230083-9C2F-4F6F-9151-7FFEE9E66979}" srcOrd="0" destOrd="0" presId="urn:microsoft.com/office/officeart/2005/8/layout/gear1"/>
    <dgm:cxn modelId="{336FAC14-BA6A-CB43-A03E-9289DD6121A1}" type="presOf" srcId="{F364D213-1BFE-4667-A1EB-9C54B05C8912}" destId="{70073F7A-7C83-4C0E-9D43-A7D5AC1C3F45}" srcOrd="0" destOrd="0" presId="urn:microsoft.com/office/officeart/2005/8/layout/gear1"/>
    <dgm:cxn modelId="{5C78F676-E55A-A84B-AE03-60E256F7B80D}" type="presOf" srcId="{516F2BBC-2D27-4E4B-9278-BCAF877F9F05}" destId="{B3661943-02D7-4F0C-9139-F7DFCF4A8493}" srcOrd="0" destOrd="0" presId="urn:microsoft.com/office/officeart/2005/8/layout/gear1"/>
    <dgm:cxn modelId="{35C22A87-480F-4E9E-BF3F-312BAB5E2028}" srcId="{516F2BBC-2D27-4E4B-9278-BCAF877F9F05}" destId="{A3A41CC3-AADA-4689-87F5-4C0CBDF62A0F}" srcOrd="1" destOrd="0" parTransId="{6E6A9BD8-49EC-483A-AADC-076CB9DF2409}" sibTransId="{F364D213-1BFE-4667-A1EB-9C54B05C8912}"/>
    <dgm:cxn modelId="{7B4AD160-3B0B-3541-89BF-69A8A3F34807}" type="presOf" srcId="{7534EEB8-5D5E-4C72-AF32-C100C5646C28}" destId="{BB52B291-B89D-458E-8684-BB59D1E77F2E}" srcOrd="0" destOrd="0" presId="urn:microsoft.com/office/officeart/2005/8/layout/gear1"/>
    <dgm:cxn modelId="{B728F309-647A-4450-A7A4-508E2293BE75}" srcId="{516F2BBC-2D27-4E4B-9278-BCAF877F9F05}" destId="{441D9D07-CE75-4B68-8D57-F1CE170F3502}" srcOrd="0" destOrd="0" parTransId="{EA12D1E1-560E-4341-B3F6-688A95592C4F}" sibTransId="{39C667B6-DAA9-42CB-B2E8-1D499D773FB9}"/>
    <dgm:cxn modelId="{A72637A1-62EB-804C-9D95-5E5709A44A3B}" type="presOf" srcId="{39C667B6-DAA9-42CB-B2E8-1D499D773FB9}" destId="{37078298-3370-4327-872F-A2AC3544F50C}" srcOrd="0" destOrd="0" presId="urn:microsoft.com/office/officeart/2005/8/layout/gear1"/>
    <dgm:cxn modelId="{6B40ED46-0812-ED4E-8022-18D711198BF4}" type="presOf" srcId="{A3A41CC3-AADA-4689-87F5-4C0CBDF62A0F}" destId="{2599CB14-2983-4F79-BE5C-1124B32CF145}" srcOrd="1" destOrd="0" presId="urn:microsoft.com/office/officeart/2005/8/layout/gear1"/>
    <dgm:cxn modelId="{640B68B4-734B-DA45-8F97-195868BC0243}" type="presOf" srcId="{F84D7BD4-4B5A-4506-9536-7D6D0887610C}" destId="{30464281-E0EF-4CEC-A4E4-181B5A307BF2}" srcOrd="2" destOrd="0" presId="urn:microsoft.com/office/officeart/2005/8/layout/gear1"/>
    <dgm:cxn modelId="{E13D7466-4BAF-2F47-826C-4FFB4E4F1864}" type="presOf" srcId="{A3A41CC3-AADA-4689-87F5-4C0CBDF62A0F}" destId="{7C3A2785-5D29-4C90-8816-AD1ECC6C6105}" srcOrd="2" destOrd="0" presId="urn:microsoft.com/office/officeart/2005/8/layout/gear1"/>
    <dgm:cxn modelId="{3036E565-7FAC-6144-816D-B7F9AAF698E5}" type="presOf" srcId="{F84D7BD4-4B5A-4506-9536-7D6D0887610C}" destId="{B34E6D5E-E7F1-471D-A556-4691A6CB6428}" srcOrd="0" destOrd="0" presId="urn:microsoft.com/office/officeart/2005/8/layout/gear1"/>
    <dgm:cxn modelId="{A7548FA0-F25F-6045-8177-E14D3621A488}" type="presOf" srcId="{F84D7BD4-4B5A-4506-9536-7D6D0887610C}" destId="{B17C3EC4-6FA7-4436-A0E7-2E631A5357EF}" srcOrd="1" destOrd="0" presId="urn:microsoft.com/office/officeart/2005/8/layout/gear1"/>
    <dgm:cxn modelId="{00A640BB-A06A-DD4F-9F5B-CCC0B936B67B}" type="presOf" srcId="{441D9D07-CE75-4B68-8D57-F1CE170F3502}" destId="{47174D90-CBBA-4993-AE47-1731051DEF60}" srcOrd="2" destOrd="0" presId="urn:microsoft.com/office/officeart/2005/8/layout/gear1"/>
    <dgm:cxn modelId="{C5C70017-5B5A-7C46-B6AF-81E230DAAC05}" type="presParOf" srcId="{B3661943-02D7-4F0C-9139-F7DFCF4A8493}" destId="{3A80E4C5-D178-45A3-A612-31D83A786E50}" srcOrd="0" destOrd="0" presId="urn:microsoft.com/office/officeart/2005/8/layout/gear1"/>
    <dgm:cxn modelId="{61593830-2904-4D47-AB52-C04E5D529DF7}" type="presParOf" srcId="{B3661943-02D7-4F0C-9139-F7DFCF4A8493}" destId="{468104D0-0954-4C14-9FC6-EAD576FA4FFA}" srcOrd="1" destOrd="0" presId="urn:microsoft.com/office/officeart/2005/8/layout/gear1"/>
    <dgm:cxn modelId="{CBA0CA21-AC25-5441-85E0-ED6FB49EB1E9}" type="presParOf" srcId="{B3661943-02D7-4F0C-9139-F7DFCF4A8493}" destId="{47174D90-CBBA-4993-AE47-1731051DEF60}" srcOrd="2" destOrd="0" presId="urn:microsoft.com/office/officeart/2005/8/layout/gear1"/>
    <dgm:cxn modelId="{98CC5DDB-B5DC-0A49-9E8A-11B3679728FE}" type="presParOf" srcId="{B3661943-02D7-4F0C-9139-F7DFCF4A8493}" destId="{0A230083-9C2F-4F6F-9151-7FFEE9E66979}" srcOrd="3" destOrd="0" presId="urn:microsoft.com/office/officeart/2005/8/layout/gear1"/>
    <dgm:cxn modelId="{1DFFF8B9-FF98-9B48-A103-999C79E3B84A}" type="presParOf" srcId="{B3661943-02D7-4F0C-9139-F7DFCF4A8493}" destId="{2599CB14-2983-4F79-BE5C-1124B32CF145}" srcOrd="4" destOrd="0" presId="urn:microsoft.com/office/officeart/2005/8/layout/gear1"/>
    <dgm:cxn modelId="{888844A6-42E8-354B-B074-240E44DA7181}" type="presParOf" srcId="{B3661943-02D7-4F0C-9139-F7DFCF4A8493}" destId="{7C3A2785-5D29-4C90-8816-AD1ECC6C6105}" srcOrd="5" destOrd="0" presId="urn:microsoft.com/office/officeart/2005/8/layout/gear1"/>
    <dgm:cxn modelId="{7CC18883-F39B-5749-BD60-AF1D8A3D9583}" type="presParOf" srcId="{B3661943-02D7-4F0C-9139-F7DFCF4A8493}" destId="{B34E6D5E-E7F1-471D-A556-4691A6CB6428}" srcOrd="6" destOrd="0" presId="urn:microsoft.com/office/officeart/2005/8/layout/gear1"/>
    <dgm:cxn modelId="{A3869C4F-CA9D-C145-82C6-A72EDBB63015}" type="presParOf" srcId="{B3661943-02D7-4F0C-9139-F7DFCF4A8493}" destId="{B17C3EC4-6FA7-4436-A0E7-2E631A5357EF}" srcOrd="7" destOrd="0" presId="urn:microsoft.com/office/officeart/2005/8/layout/gear1"/>
    <dgm:cxn modelId="{C341C5B8-4FFD-EA48-9C7D-5C6613C0DF27}" type="presParOf" srcId="{B3661943-02D7-4F0C-9139-F7DFCF4A8493}" destId="{30464281-E0EF-4CEC-A4E4-181B5A307BF2}" srcOrd="8" destOrd="0" presId="urn:microsoft.com/office/officeart/2005/8/layout/gear1"/>
    <dgm:cxn modelId="{E3496C54-28ED-064E-8DE4-79123141D334}" type="presParOf" srcId="{B3661943-02D7-4F0C-9139-F7DFCF4A8493}" destId="{93333743-61C2-4582-A185-C87078133E2A}" srcOrd="9" destOrd="0" presId="urn:microsoft.com/office/officeart/2005/8/layout/gear1"/>
    <dgm:cxn modelId="{4A88A321-81DE-574B-9A72-121D02A0C2BF}" type="presParOf" srcId="{B3661943-02D7-4F0C-9139-F7DFCF4A8493}" destId="{37078298-3370-4327-872F-A2AC3544F50C}" srcOrd="10" destOrd="0" presId="urn:microsoft.com/office/officeart/2005/8/layout/gear1"/>
    <dgm:cxn modelId="{1E807F72-093F-A74C-B24D-B159FF7B04BC}" type="presParOf" srcId="{B3661943-02D7-4F0C-9139-F7DFCF4A8493}" destId="{70073F7A-7C83-4C0E-9D43-A7D5AC1C3F45}" srcOrd="11" destOrd="0" presId="urn:microsoft.com/office/officeart/2005/8/layout/gear1"/>
    <dgm:cxn modelId="{5A51E4AF-5CC1-C344-929B-95C6AB2FE867}" type="presParOf" srcId="{B3661943-02D7-4F0C-9139-F7DFCF4A8493}" destId="{BB52B291-B89D-458E-8684-BB59D1E77F2E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BED13F-14B0-4875-A51A-E59CCE2C4A2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DDC9958-7E2D-4887-8112-4C4CF0842226}">
      <dgm:prSet phldrT="[Texto]"/>
      <dgm:spPr>
        <a:solidFill>
          <a:srgbClr val="0070C0"/>
        </a:solidFill>
        <a:ln>
          <a:solidFill>
            <a:srgbClr val="002A7E">
              <a:alpha val="62000"/>
            </a:srgbClr>
          </a:solidFill>
        </a:ln>
      </dgm:spPr>
      <dgm:t>
        <a:bodyPr/>
        <a:lstStyle/>
        <a:p>
          <a:r>
            <a:rPr lang="es-PE" b="1" dirty="0" smtClean="0">
              <a:latin typeface="Calibri" pitchFamily="34" charset="0"/>
            </a:rPr>
            <a:t>Generación de confianza</a:t>
          </a:r>
          <a:endParaRPr lang="es-PE" b="1" dirty="0">
            <a:latin typeface="Calibri" pitchFamily="34" charset="0"/>
          </a:endParaRPr>
        </a:p>
      </dgm:t>
    </dgm:pt>
    <dgm:pt modelId="{85FA23A4-0E7F-431B-8B98-14F293C6E622}" type="parTrans" cxnId="{F3944288-A469-4042-A1CC-3E749F31C799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3D6D0882-7D9C-466F-B57B-5CC8C621AC69}" type="sibTrans" cxnId="{F3944288-A469-4042-A1CC-3E749F31C799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B8B351A6-9F9F-47B2-8284-BF9C9827D9C4}">
      <dgm:prSet phldrT="[Texto]" custT="1"/>
      <dgm:spPr>
        <a:solidFill>
          <a:schemeClr val="accent1">
            <a:lumMod val="75000"/>
            <a:alpha val="73000"/>
          </a:schemeClr>
        </a:solidFill>
        <a:ln>
          <a:solidFill>
            <a:srgbClr val="002A7E">
              <a:alpha val="78000"/>
            </a:srgbClr>
          </a:solidFill>
        </a:ln>
      </dgm:spPr>
      <dgm:t>
        <a:bodyPr/>
        <a:lstStyle/>
        <a:p>
          <a:r>
            <a:rPr lang="es-PE" sz="2400" b="1" dirty="0" smtClean="0">
              <a:solidFill>
                <a:srgbClr val="002A7E"/>
              </a:solidFill>
              <a:latin typeface="Calibri" pitchFamily="34" charset="0"/>
            </a:rPr>
            <a:t>Adecuado manejo de impactos </a:t>
          </a:r>
          <a:endParaRPr lang="es-PE" sz="2400" b="1" dirty="0">
            <a:solidFill>
              <a:srgbClr val="002A7E"/>
            </a:solidFill>
            <a:latin typeface="Calibri" pitchFamily="34" charset="0"/>
          </a:endParaRPr>
        </a:p>
      </dgm:t>
    </dgm:pt>
    <dgm:pt modelId="{08062865-7803-4C66-BE32-95273F3F56C1}" type="parTrans" cxnId="{5066A132-0E98-4B84-94A0-DCAF3F6E234D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8C0C048E-8F90-4C41-984A-89AFFCADA8DD}" type="sibTrans" cxnId="{5066A132-0E98-4B84-94A0-DCAF3F6E234D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AFF35D52-3311-4C7D-A4C9-B4C04A4DBAF6}">
      <dgm:prSet phldrT="[Texto]" custT="1"/>
      <dgm:spPr>
        <a:solidFill>
          <a:schemeClr val="accent1">
            <a:lumMod val="75000"/>
            <a:alpha val="73000"/>
          </a:schemeClr>
        </a:solidFill>
        <a:ln>
          <a:solidFill>
            <a:srgbClr val="002A7E">
              <a:alpha val="78000"/>
            </a:srgbClr>
          </a:solidFill>
        </a:ln>
      </dgm:spPr>
      <dgm:t>
        <a:bodyPr/>
        <a:lstStyle/>
        <a:p>
          <a:r>
            <a:rPr lang="es-PE" sz="1900" dirty="0" smtClean="0">
              <a:solidFill>
                <a:srgbClr val="002A7E"/>
              </a:solidFill>
              <a:latin typeface="Calibri" pitchFamily="34" charset="0"/>
            </a:rPr>
            <a:t>P. Monitoreo social y manejo de impactos sociales</a:t>
          </a:r>
          <a:endParaRPr lang="es-PE" sz="1900" dirty="0">
            <a:solidFill>
              <a:srgbClr val="002A7E"/>
            </a:solidFill>
            <a:latin typeface="Calibri" pitchFamily="34" charset="0"/>
          </a:endParaRPr>
        </a:p>
      </dgm:t>
    </dgm:pt>
    <dgm:pt modelId="{12A6492D-35CE-4C26-8CBE-FD1523A939CD}" type="parTrans" cxnId="{77398E7A-3AB1-4AB8-9FEE-7677DDE98147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81E37BBF-07BE-4C11-9E95-1663DDD5AF1E}" type="sibTrans" cxnId="{77398E7A-3AB1-4AB8-9FEE-7677DDE98147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C70164D1-8CF3-42FA-95A0-9233D8A2D5E2}">
      <dgm:prSet phldrT="[Texto]" custT="1"/>
      <dgm:spPr>
        <a:solidFill>
          <a:schemeClr val="accent5">
            <a:lumMod val="50000"/>
            <a:alpha val="66000"/>
          </a:schemeClr>
        </a:solidFill>
        <a:ln>
          <a:solidFill>
            <a:srgbClr val="002A7E">
              <a:alpha val="79000"/>
            </a:srgbClr>
          </a:solidFill>
        </a:ln>
      </dgm:spPr>
      <dgm:t>
        <a:bodyPr/>
        <a:lstStyle/>
        <a:p>
          <a:r>
            <a:rPr lang="es-PE" sz="2400" b="1" dirty="0" smtClean="0">
              <a:solidFill>
                <a:schemeClr val="accent5">
                  <a:lumMod val="10000"/>
                </a:schemeClr>
              </a:solidFill>
              <a:latin typeface="Calibri" pitchFamily="34" charset="0"/>
            </a:rPr>
            <a:t>Alineamiento interno </a:t>
          </a:r>
          <a:endParaRPr lang="es-PE" sz="2400" b="1" dirty="0">
            <a:solidFill>
              <a:schemeClr val="accent5">
                <a:lumMod val="10000"/>
              </a:schemeClr>
            </a:solidFill>
            <a:latin typeface="Calibri" pitchFamily="34" charset="0"/>
          </a:endParaRPr>
        </a:p>
      </dgm:t>
    </dgm:pt>
    <dgm:pt modelId="{1C6826DE-1AA2-41FA-BA09-129AFB6C1B26}" type="parTrans" cxnId="{DBFA7C56-F51A-4A03-A7E0-E22301407C89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1D058E18-6CB4-431A-AAE8-104CE06F0F8C}" type="sibTrans" cxnId="{DBFA7C56-F51A-4A03-A7E0-E22301407C89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2E246848-3178-4FBC-BC43-262CA41CC3FC}">
      <dgm:prSet phldrT="[Texto]"/>
      <dgm:spPr>
        <a:solidFill>
          <a:srgbClr val="0070C0"/>
        </a:solidFill>
        <a:ln>
          <a:solidFill>
            <a:srgbClr val="002A7E">
              <a:alpha val="62000"/>
            </a:srgbClr>
          </a:solidFill>
        </a:ln>
      </dgm:spPr>
      <dgm:t>
        <a:bodyPr/>
        <a:lstStyle/>
        <a:p>
          <a:r>
            <a:rPr lang="es-PE" dirty="0" smtClean="0">
              <a:latin typeface="Calibri" pitchFamily="34" charset="0"/>
            </a:rPr>
            <a:t>Programa de comunicaciones</a:t>
          </a:r>
          <a:endParaRPr lang="es-PE" dirty="0">
            <a:latin typeface="Calibri" pitchFamily="34" charset="0"/>
          </a:endParaRPr>
        </a:p>
      </dgm:t>
    </dgm:pt>
    <dgm:pt modelId="{4EE40B13-9A8A-4814-AEFF-44767B6D4F0D}" type="sibTrans" cxnId="{66195879-07BF-4114-8FA2-DB034CB383F1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76A3F783-2260-47FC-87BF-7F7401BD955E}" type="parTrans" cxnId="{66195879-07BF-4114-8FA2-DB034CB383F1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60236BA4-84C4-4DE6-A09C-060284F5ADFF}">
      <dgm:prSet phldrT="[Texto]"/>
      <dgm:spPr>
        <a:solidFill>
          <a:srgbClr val="0070C0"/>
        </a:solidFill>
        <a:ln>
          <a:solidFill>
            <a:srgbClr val="002A7E">
              <a:alpha val="62000"/>
            </a:srgbClr>
          </a:solidFill>
        </a:ln>
      </dgm:spPr>
      <dgm:t>
        <a:bodyPr/>
        <a:lstStyle/>
        <a:p>
          <a:r>
            <a:rPr lang="es-PE" dirty="0" smtClean="0">
              <a:latin typeface="Calibri" pitchFamily="34" charset="0"/>
            </a:rPr>
            <a:t>Programa de Manejo y Resolución de Quejas</a:t>
          </a:r>
          <a:endParaRPr lang="es-PE" dirty="0">
            <a:latin typeface="Calibri" pitchFamily="34" charset="0"/>
          </a:endParaRPr>
        </a:p>
      </dgm:t>
    </dgm:pt>
    <dgm:pt modelId="{8A5EDBEE-DC0B-4449-B59D-01339EF77CBF}" type="parTrans" cxnId="{01D73AC6-4660-4433-9464-2111980E1F41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80022795-1ED2-49E1-B653-CC23FA99F71B}" type="sibTrans" cxnId="{01D73AC6-4660-4433-9464-2111980E1F41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2124CA25-F7BB-43AB-AF16-544421C3684D}">
      <dgm:prSet phldrT="[Texto]" custT="1"/>
      <dgm:spPr>
        <a:solidFill>
          <a:schemeClr val="accent5">
            <a:lumMod val="50000"/>
            <a:alpha val="66000"/>
          </a:schemeClr>
        </a:solidFill>
        <a:ln>
          <a:solidFill>
            <a:srgbClr val="002A7E">
              <a:alpha val="79000"/>
            </a:srgbClr>
          </a:solidFill>
        </a:ln>
      </dgm:spPr>
      <dgm:t>
        <a:bodyPr/>
        <a:lstStyle/>
        <a:p>
          <a:r>
            <a:rPr lang="es-ES_tradnl" sz="2000" dirty="0" smtClean="0">
              <a:solidFill>
                <a:schemeClr val="accent5">
                  <a:lumMod val="10000"/>
                </a:schemeClr>
              </a:solidFill>
              <a:latin typeface="Calibri" pitchFamily="34" charset="0"/>
            </a:rPr>
            <a:t>Programa de alineamiento interno</a:t>
          </a:r>
          <a:endParaRPr lang="es-PE" sz="2000" dirty="0">
            <a:solidFill>
              <a:schemeClr val="accent5">
                <a:lumMod val="10000"/>
              </a:schemeClr>
            </a:solidFill>
            <a:latin typeface="Calibri" pitchFamily="34" charset="0"/>
          </a:endParaRPr>
        </a:p>
      </dgm:t>
    </dgm:pt>
    <dgm:pt modelId="{A641F706-7EC7-4A68-9809-A626F6407D01}" type="sibTrans" cxnId="{95EE526A-BF3A-4A3A-A2CB-9AB77297BF9A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CA5FAA56-7F27-455F-AC03-A65D76EADC79}" type="parTrans" cxnId="{95EE526A-BF3A-4A3A-A2CB-9AB77297BF9A}">
      <dgm:prSet/>
      <dgm:spPr/>
      <dgm:t>
        <a:bodyPr/>
        <a:lstStyle/>
        <a:p>
          <a:endParaRPr lang="es-PE">
            <a:latin typeface="Calibri" pitchFamily="34" charset="0"/>
          </a:endParaRPr>
        </a:p>
      </dgm:t>
    </dgm:pt>
    <dgm:pt modelId="{55040C1F-4C40-4D6B-AC3E-BB42E214D5F0}">
      <dgm:prSet phldrT="[Texto]" custT="1"/>
      <dgm:spPr>
        <a:solidFill>
          <a:schemeClr val="accent1">
            <a:lumMod val="75000"/>
            <a:alpha val="73000"/>
          </a:schemeClr>
        </a:solidFill>
        <a:ln>
          <a:solidFill>
            <a:srgbClr val="002A7E">
              <a:alpha val="78000"/>
            </a:srgbClr>
          </a:solidFill>
        </a:ln>
      </dgm:spPr>
      <dgm:t>
        <a:bodyPr/>
        <a:lstStyle/>
        <a:p>
          <a:r>
            <a:rPr lang="es-PE" sz="1900" dirty="0" smtClean="0">
              <a:solidFill>
                <a:srgbClr val="002A7E"/>
              </a:solidFill>
              <a:latin typeface="Calibri" pitchFamily="34" charset="0"/>
            </a:rPr>
            <a:t>P. Educación ambiental, seguridad y capacitación</a:t>
          </a:r>
          <a:endParaRPr lang="es-PE" sz="1900" dirty="0">
            <a:solidFill>
              <a:srgbClr val="002A7E"/>
            </a:solidFill>
            <a:latin typeface="Calibri" pitchFamily="34" charset="0"/>
          </a:endParaRPr>
        </a:p>
      </dgm:t>
    </dgm:pt>
    <dgm:pt modelId="{BB285FA7-BF13-4D34-9459-FA7F37D35D23}" type="parTrans" cxnId="{21B146EA-814B-45EA-A168-B00B72BAF239}">
      <dgm:prSet/>
      <dgm:spPr/>
      <dgm:t>
        <a:bodyPr/>
        <a:lstStyle/>
        <a:p>
          <a:endParaRPr lang="es-PE"/>
        </a:p>
      </dgm:t>
    </dgm:pt>
    <dgm:pt modelId="{5FF03ABA-9323-4874-A9B3-DC3F17BBA69C}" type="sibTrans" cxnId="{21B146EA-814B-45EA-A168-B00B72BAF239}">
      <dgm:prSet/>
      <dgm:spPr/>
      <dgm:t>
        <a:bodyPr/>
        <a:lstStyle/>
        <a:p>
          <a:endParaRPr lang="es-PE"/>
        </a:p>
      </dgm:t>
    </dgm:pt>
    <dgm:pt modelId="{F5EB3F93-B3D3-47E9-89A8-71E3FA981335}">
      <dgm:prSet phldrT="[Texto]" custT="1"/>
      <dgm:spPr>
        <a:solidFill>
          <a:schemeClr val="accent1">
            <a:lumMod val="75000"/>
            <a:alpha val="73000"/>
          </a:schemeClr>
        </a:solidFill>
        <a:ln>
          <a:solidFill>
            <a:srgbClr val="002A7E">
              <a:alpha val="78000"/>
            </a:srgbClr>
          </a:solidFill>
        </a:ln>
      </dgm:spPr>
      <dgm:t>
        <a:bodyPr/>
        <a:lstStyle/>
        <a:p>
          <a:r>
            <a:rPr lang="es-PE" sz="1900" dirty="0" smtClean="0">
              <a:solidFill>
                <a:srgbClr val="002A7E"/>
              </a:solidFill>
              <a:latin typeface="Calibri" pitchFamily="34" charset="0"/>
            </a:rPr>
            <a:t>P. de empleo local</a:t>
          </a:r>
          <a:endParaRPr lang="es-PE" sz="1900" dirty="0">
            <a:solidFill>
              <a:srgbClr val="002A7E"/>
            </a:solidFill>
            <a:latin typeface="Calibri" pitchFamily="34" charset="0"/>
          </a:endParaRPr>
        </a:p>
      </dgm:t>
    </dgm:pt>
    <dgm:pt modelId="{5DB7A565-6BE8-469D-92EB-37BDE99189A8}" type="parTrans" cxnId="{75720D90-8CB1-429E-B696-22C894D10507}">
      <dgm:prSet/>
      <dgm:spPr/>
      <dgm:t>
        <a:bodyPr/>
        <a:lstStyle/>
        <a:p>
          <a:endParaRPr lang="es-PE"/>
        </a:p>
      </dgm:t>
    </dgm:pt>
    <dgm:pt modelId="{D56F7880-A110-421F-B69F-3FEEBC29F06C}" type="sibTrans" cxnId="{75720D90-8CB1-429E-B696-22C894D10507}">
      <dgm:prSet/>
      <dgm:spPr/>
      <dgm:t>
        <a:bodyPr/>
        <a:lstStyle/>
        <a:p>
          <a:endParaRPr lang="es-PE"/>
        </a:p>
      </dgm:t>
    </dgm:pt>
    <dgm:pt modelId="{C89A2C3B-E455-499D-8FDA-6440DCBF76CF}">
      <dgm:prSet phldrT="[Texto]" custT="1"/>
      <dgm:spPr>
        <a:solidFill>
          <a:schemeClr val="accent5">
            <a:lumMod val="50000"/>
            <a:alpha val="66000"/>
          </a:schemeClr>
        </a:solidFill>
        <a:ln>
          <a:solidFill>
            <a:srgbClr val="002A7E">
              <a:alpha val="79000"/>
            </a:srgbClr>
          </a:solidFill>
        </a:ln>
      </dgm:spPr>
      <dgm:t>
        <a:bodyPr/>
        <a:lstStyle/>
        <a:p>
          <a:r>
            <a:rPr lang="es-PE" sz="1600" dirty="0" smtClean="0">
              <a:solidFill>
                <a:schemeClr val="accent5">
                  <a:lumMod val="10000"/>
                </a:schemeClr>
              </a:solidFill>
              <a:latin typeface="+mn-lt"/>
            </a:rPr>
            <a:t> Alineamiento interinstitucional</a:t>
          </a:r>
          <a:endParaRPr lang="es-PE" sz="1600" dirty="0">
            <a:solidFill>
              <a:schemeClr val="accent5">
                <a:lumMod val="10000"/>
              </a:schemeClr>
            </a:solidFill>
            <a:latin typeface="+mn-lt"/>
          </a:endParaRPr>
        </a:p>
      </dgm:t>
    </dgm:pt>
    <dgm:pt modelId="{9C73A24A-A0D2-405C-97BB-8073707D3E1D}" type="parTrans" cxnId="{D1B6B35C-ABC8-48A2-B8FA-486A190E502E}">
      <dgm:prSet/>
      <dgm:spPr/>
      <dgm:t>
        <a:bodyPr/>
        <a:lstStyle/>
        <a:p>
          <a:endParaRPr lang="es-PE"/>
        </a:p>
      </dgm:t>
    </dgm:pt>
    <dgm:pt modelId="{D7B4E449-D852-4110-9C72-51531FC7809A}" type="sibTrans" cxnId="{D1B6B35C-ABC8-48A2-B8FA-486A190E502E}">
      <dgm:prSet/>
      <dgm:spPr/>
      <dgm:t>
        <a:bodyPr/>
        <a:lstStyle/>
        <a:p>
          <a:endParaRPr lang="es-PE"/>
        </a:p>
      </dgm:t>
    </dgm:pt>
    <dgm:pt modelId="{04A65FB2-35E0-463B-8FEA-02B7BEDBA247}">
      <dgm:prSet phldrT="[Texto]" custT="1"/>
      <dgm:spPr>
        <a:solidFill>
          <a:schemeClr val="accent5">
            <a:lumMod val="50000"/>
            <a:alpha val="66000"/>
          </a:schemeClr>
        </a:solidFill>
        <a:ln>
          <a:solidFill>
            <a:srgbClr val="002A7E">
              <a:alpha val="79000"/>
            </a:srgbClr>
          </a:solidFill>
        </a:ln>
      </dgm:spPr>
      <dgm:t>
        <a:bodyPr/>
        <a:lstStyle/>
        <a:p>
          <a:r>
            <a:rPr lang="es-PE" sz="1600" dirty="0" smtClean="0">
              <a:solidFill>
                <a:schemeClr val="accent5">
                  <a:lumMod val="10000"/>
                </a:schemeClr>
              </a:solidFill>
              <a:latin typeface="+mn-lt"/>
            </a:rPr>
            <a:t> Alineamiento interno</a:t>
          </a:r>
          <a:endParaRPr lang="es-PE" sz="1600" dirty="0">
            <a:solidFill>
              <a:schemeClr val="accent5">
                <a:lumMod val="10000"/>
              </a:schemeClr>
            </a:solidFill>
            <a:latin typeface="+mn-lt"/>
          </a:endParaRPr>
        </a:p>
      </dgm:t>
    </dgm:pt>
    <dgm:pt modelId="{CBAA98D7-C1F7-41E9-A4D6-1F6FB239BC1F}" type="parTrans" cxnId="{D32E7448-AA8C-45E7-86A4-9E409A6E6B2B}">
      <dgm:prSet/>
      <dgm:spPr/>
      <dgm:t>
        <a:bodyPr/>
        <a:lstStyle/>
        <a:p>
          <a:endParaRPr lang="es-PE"/>
        </a:p>
      </dgm:t>
    </dgm:pt>
    <dgm:pt modelId="{99C00CF9-C6A4-4CC5-9BF7-7C463D0286B6}" type="sibTrans" cxnId="{D32E7448-AA8C-45E7-86A4-9E409A6E6B2B}">
      <dgm:prSet/>
      <dgm:spPr/>
      <dgm:t>
        <a:bodyPr/>
        <a:lstStyle/>
        <a:p>
          <a:endParaRPr lang="es-PE"/>
        </a:p>
      </dgm:t>
    </dgm:pt>
    <dgm:pt modelId="{70129C8E-BD0E-452B-AAE6-E75D79A19BDA}">
      <dgm:prSet phldrT="[Texto]" custT="1"/>
      <dgm:spPr>
        <a:solidFill>
          <a:schemeClr val="accent5">
            <a:lumMod val="50000"/>
            <a:alpha val="66000"/>
          </a:schemeClr>
        </a:solidFill>
        <a:ln>
          <a:solidFill>
            <a:srgbClr val="002A7E">
              <a:alpha val="79000"/>
            </a:srgbClr>
          </a:solidFill>
        </a:ln>
      </dgm:spPr>
      <dgm:t>
        <a:bodyPr/>
        <a:lstStyle/>
        <a:p>
          <a:r>
            <a:rPr lang="es-PE" sz="1600" dirty="0" smtClean="0">
              <a:solidFill>
                <a:schemeClr val="accent5">
                  <a:lumMod val="10000"/>
                </a:schemeClr>
              </a:solidFill>
              <a:latin typeface="+mn-lt"/>
            </a:rPr>
            <a:t> Capacitación en relaciones comunitarias</a:t>
          </a:r>
          <a:endParaRPr lang="es-PE" sz="1600" dirty="0">
            <a:solidFill>
              <a:schemeClr val="accent5">
                <a:lumMod val="10000"/>
              </a:schemeClr>
            </a:solidFill>
            <a:latin typeface="+mn-lt"/>
          </a:endParaRPr>
        </a:p>
      </dgm:t>
    </dgm:pt>
    <dgm:pt modelId="{B7ACB614-DAB4-4B76-8CFE-6BB5F3E4B2F6}" type="parTrans" cxnId="{921E10A6-88F3-4CEC-A37C-B9DAEA4BC492}">
      <dgm:prSet/>
      <dgm:spPr/>
      <dgm:t>
        <a:bodyPr/>
        <a:lstStyle/>
        <a:p>
          <a:endParaRPr lang="es-PE"/>
        </a:p>
      </dgm:t>
    </dgm:pt>
    <dgm:pt modelId="{0C867DB7-A58E-4163-96F2-D883D5D614E3}" type="sibTrans" cxnId="{921E10A6-88F3-4CEC-A37C-B9DAEA4BC492}">
      <dgm:prSet/>
      <dgm:spPr/>
      <dgm:t>
        <a:bodyPr/>
        <a:lstStyle/>
        <a:p>
          <a:endParaRPr lang="es-PE"/>
        </a:p>
      </dgm:t>
    </dgm:pt>
    <dgm:pt modelId="{D3118D20-D6C6-4852-A877-FB90B49045A9}" type="pres">
      <dgm:prSet presAssocID="{32BED13F-14B0-4875-A51A-E59CCE2C4A2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25405B8-562F-4DA1-9FCF-3EB94AF4F1C6}" type="pres">
      <dgm:prSet presAssocID="{3DDC9958-7E2D-4887-8112-4C4CF0842226}" presName="comp" presStyleCnt="0"/>
      <dgm:spPr/>
    </dgm:pt>
    <dgm:pt modelId="{580F0C1C-1459-4CEC-B928-56606271736C}" type="pres">
      <dgm:prSet presAssocID="{3DDC9958-7E2D-4887-8112-4C4CF0842226}" presName="box" presStyleLbl="node1" presStyleIdx="0" presStyleCnt="3" custScaleY="75441" custLinFactNeighborX="-37918"/>
      <dgm:spPr/>
      <dgm:t>
        <a:bodyPr/>
        <a:lstStyle/>
        <a:p>
          <a:endParaRPr lang="es-PE"/>
        </a:p>
      </dgm:t>
    </dgm:pt>
    <dgm:pt modelId="{E520D3B8-968E-441A-9A48-8D56E915BEE3}" type="pres">
      <dgm:prSet presAssocID="{3DDC9958-7E2D-4887-8112-4C4CF0842226}" presName="img" presStyleLbl="fgImgPlace1" presStyleIdx="0" presStyleCnt="3" custScaleX="95041" custScaleY="663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solidFill>
            <a:srgbClr val="FFFF66"/>
          </a:solidFill>
        </a:ln>
      </dgm:spPr>
      <dgm:t>
        <a:bodyPr/>
        <a:lstStyle/>
        <a:p>
          <a:endParaRPr lang="es-PE"/>
        </a:p>
      </dgm:t>
    </dgm:pt>
    <dgm:pt modelId="{8BBE1777-BAC2-456D-A953-481890D550BD}" type="pres">
      <dgm:prSet presAssocID="{3DDC9958-7E2D-4887-8112-4C4CF084222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1040DF4-1F76-418D-914B-CB9AC081657C}" type="pres">
      <dgm:prSet presAssocID="{3D6D0882-7D9C-466F-B57B-5CC8C621AC69}" presName="spacer" presStyleCnt="0"/>
      <dgm:spPr/>
    </dgm:pt>
    <dgm:pt modelId="{285040C4-EA42-4051-8EFF-728D42EC338A}" type="pres">
      <dgm:prSet presAssocID="{B8B351A6-9F9F-47B2-8284-BF9C9827D9C4}" presName="comp" presStyleCnt="0"/>
      <dgm:spPr/>
    </dgm:pt>
    <dgm:pt modelId="{2EDA0F29-CBD2-457B-BC0D-D394B84B527D}" type="pres">
      <dgm:prSet presAssocID="{B8B351A6-9F9F-47B2-8284-BF9C9827D9C4}" presName="box" presStyleLbl="node1" presStyleIdx="1" presStyleCnt="3" custScaleX="99997" custScaleY="100061" custLinFactNeighborX="-134" custLinFactNeighborY="-451"/>
      <dgm:spPr/>
      <dgm:t>
        <a:bodyPr/>
        <a:lstStyle/>
        <a:p>
          <a:endParaRPr lang="es-PE"/>
        </a:p>
      </dgm:t>
    </dgm:pt>
    <dgm:pt modelId="{A6A650EC-7991-4443-9DDE-AEB3CD172918}" type="pres">
      <dgm:prSet presAssocID="{B8B351A6-9F9F-47B2-8284-BF9C9827D9C4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rgbClr val="FFFF66"/>
          </a:solidFill>
        </a:ln>
      </dgm:spPr>
      <dgm:t>
        <a:bodyPr/>
        <a:lstStyle/>
        <a:p>
          <a:endParaRPr lang="es-PE"/>
        </a:p>
      </dgm:t>
    </dgm:pt>
    <dgm:pt modelId="{5506F12B-0DBD-4801-9FCC-033D96995B82}" type="pres">
      <dgm:prSet presAssocID="{B8B351A6-9F9F-47B2-8284-BF9C9827D9C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E2AE267-41AE-4F06-9150-DB2EC61B0775}" type="pres">
      <dgm:prSet presAssocID="{8C0C048E-8F90-4C41-984A-89AFFCADA8DD}" presName="spacer" presStyleCnt="0"/>
      <dgm:spPr/>
    </dgm:pt>
    <dgm:pt modelId="{F6626FA2-257A-400C-A48E-91B64CA9F15D}" type="pres">
      <dgm:prSet presAssocID="{C70164D1-8CF3-42FA-95A0-9233D8A2D5E2}" presName="comp" presStyleCnt="0"/>
      <dgm:spPr/>
    </dgm:pt>
    <dgm:pt modelId="{DE02912D-3AE8-461C-8F25-F167A6D6E3C0}" type="pres">
      <dgm:prSet presAssocID="{C70164D1-8CF3-42FA-95A0-9233D8A2D5E2}" presName="box" presStyleLbl="node1" presStyleIdx="2" presStyleCnt="3" custLinFactNeighborX="-132" custLinFactNeighborY="-2767"/>
      <dgm:spPr/>
      <dgm:t>
        <a:bodyPr/>
        <a:lstStyle/>
        <a:p>
          <a:endParaRPr lang="es-PE"/>
        </a:p>
      </dgm:t>
    </dgm:pt>
    <dgm:pt modelId="{4292FAE6-A5DA-4A1B-8BB2-36A8DBE76083}" type="pres">
      <dgm:prSet presAssocID="{C70164D1-8CF3-42FA-95A0-9233D8A2D5E2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rgbClr val="FFFF66"/>
          </a:solidFill>
        </a:ln>
      </dgm:spPr>
      <dgm:t>
        <a:bodyPr/>
        <a:lstStyle/>
        <a:p>
          <a:endParaRPr lang="es-PE"/>
        </a:p>
      </dgm:t>
    </dgm:pt>
    <dgm:pt modelId="{36545B5C-36BC-4313-92B2-0C501BAE6827}" type="pres">
      <dgm:prSet presAssocID="{C70164D1-8CF3-42FA-95A0-9233D8A2D5E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E8DDDC5-8852-BE4B-A5A7-EFC2B49A3820}" type="presOf" srcId="{70129C8E-BD0E-452B-AAE6-E75D79A19BDA}" destId="{DE02912D-3AE8-461C-8F25-F167A6D6E3C0}" srcOrd="0" destOrd="4" presId="urn:microsoft.com/office/officeart/2005/8/layout/vList4"/>
    <dgm:cxn modelId="{21B146EA-814B-45EA-A168-B00B72BAF239}" srcId="{B8B351A6-9F9F-47B2-8284-BF9C9827D9C4}" destId="{55040C1F-4C40-4D6B-AC3E-BB42E214D5F0}" srcOrd="1" destOrd="0" parTransId="{BB285FA7-BF13-4D34-9459-FA7F37D35D23}" sibTransId="{5FF03ABA-9323-4874-A9B3-DC3F17BBA69C}"/>
    <dgm:cxn modelId="{D1B6B35C-ABC8-48A2-B8FA-486A190E502E}" srcId="{2124CA25-F7BB-43AB-AF16-544421C3684D}" destId="{C89A2C3B-E455-499D-8FDA-6440DCBF76CF}" srcOrd="1" destOrd="0" parTransId="{9C73A24A-A0D2-405C-97BB-8073707D3E1D}" sibTransId="{D7B4E449-D852-4110-9C72-51531FC7809A}"/>
    <dgm:cxn modelId="{E3E38149-8953-B845-A626-8EC57BA4543C}" type="presOf" srcId="{3DDC9958-7E2D-4887-8112-4C4CF0842226}" destId="{8BBE1777-BAC2-456D-A953-481890D550BD}" srcOrd="1" destOrd="0" presId="urn:microsoft.com/office/officeart/2005/8/layout/vList4"/>
    <dgm:cxn modelId="{1FF6B2BE-6E0D-DB4C-8052-EF3761F68C24}" type="presOf" srcId="{60236BA4-84C4-4DE6-A09C-060284F5ADFF}" destId="{580F0C1C-1459-4CEC-B928-56606271736C}" srcOrd="0" destOrd="2" presId="urn:microsoft.com/office/officeart/2005/8/layout/vList4"/>
    <dgm:cxn modelId="{A0DAB576-FA68-DA47-98C3-5A4F4C5EFDE8}" type="presOf" srcId="{2124CA25-F7BB-43AB-AF16-544421C3684D}" destId="{36545B5C-36BC-4313-92B2-0C501BAE6827}" srcOrd="1" destOrd="1" presId="urn:microsoft.com/office/officeart/2005/8/layout/vList4"/>
    <dgm:cxn modelId="{1B0D24C7-3DB0-7845-8049-7918DBAC2DBE}" type="presOf" srcId="{2E246848-3178-4FBC-BC43-262CA41CC3FC}" destId="{8BBE1777-BAC2-456D-A953-481890D550BD}" srcOrd="1" destOrd="1" presId="urn:microsoft.com/office/officeart/2005/8/layout/vList4"/>
    <dgm:cxn modelId="{2CDCF4E3-E59B-974A-B70A-EB7B6185C7CF}" type="presOf" srcId="{B8B351A6-9F9F-47B2-8284-BF9C9827D9C4}" destId="{5506F12B-0DBD-4801-9FCC-033D96995B82}" srcOrd="1" destOrd="0" presId="urn:microsoft.com/office/officeart/2005/8/layout/vList4"/>
    <dgm:cxn modelId="{75720D90-8CB1-429E-B696-22C894D10507}" srcId="{B8B351A6-9F9F-47B2-8284-BF9C9827D9C4}" destId="{F5EB3F93-B3D3-47E9-89A8-71E3FA981335}" srcOrd="2" destOrd="0" parTransId="{5DB7A565-6BE8-469D-92EB-37BDE99189A8}" sibTransId="{D56F7880-A110-421F-B69F-3FEEBC29F06C}"/>
    <dgm:cxn modelId="{18DE2DDC-B093-CE41-A590-46DB2864321A}" type="presOf" srcId="{32BED13F-14B0-4875-A51A-E59CCE2C4A28}" destId="{D3118D20-D6C6-4852-A877-FB90B49045A9}" srcOrd="0" destOrd="0" presId="urn:microsoft.com/office/officeart/2005/8/layout/vList4"/>
    <dgm:cxn modelId="{77398E7A-3AB1-4AB8-9FEE-7677DDE98147}" srcId="{B8B351A6-9F9F-47B2-8284-BF9C9827D9C4}" destId="{AFF35D52-3311-4C7D-A4C9-B4C04A4DBAF6}" srcOrd="0" destOrd="0" parTransId="{12A6492D-35CE-4C26-8CBE-FD1523A939CD}" sibTransId="{81E37BBF-07BE-4C11-9E95-1663DDD5AF1E}"/>
    <dgm:cxn modelId="{909FF2AD-4138-7541-AFEB-0C192333CDA0}" type="presOf" srcId="{55040C1F-4C40-4D6B-AC3E-BB42E214D5F0}" destId="{2EDA0F29-CBD2-457B-BC0D-D394B84B527D}" srcOrd="0" destOrd="2" presId="urn:microsoft.com/office/officeart/2005/8/layout/vList4"/>
    <dgm:cxn modelId="{3670B6EA-2520-0D42-8A56-FAE57F578FE1}" type="presOf" srcId="{C89A2C3B-E455-499D-8FDA-6440DCBF76CF}" destId="{DE02912D-3AE8-461C-8F25-F167A6D6E3C0}" srcOrd="0" destOrd="3" presId="urn:microsoft.com/office/officeart/2005/8/layout/vList4"/>
    <dgm:cxn modelId="{66195879-07BF-4114-8FA2-DB034CB383F1}" srcId="{3DDC9958-7E2D-4887-8112-4C4CF0842226}" destId="{2E246848-3178-4FBC-BC43-262CA41CC3FC}" srcOrd="0" destOrd="0" parTransId="{76A3F783-2260-47FC-87BF-7F7401BD955E}" sibTransId="{4EE40B13-9A8A-4814-AEFF-44767B6D4F0D}"/>
    <dgm:cxn modelId="{9A2E387A-4D2C-5247-9111-CEE9FCFAF616}" type="presOf" srcId="{F5EB3F93-B3D3-47E9-89A8-71E3FA981335}" destId="{5506F12B-0DBD-4801-9FCC-033D96995B82}" srcOrd="1" destOrd="3" presId="urn:microsoft.com/office/officeart/2005/8/layout/vList4"/>
    <dgm:cxn modelId="{125A2DBA-EBD6-EA4A-A023-48C04E756031}" type="presOf" srcId="{3DDC9958-7E2D-4887-8112-4C4CF0842226}" destId="{580F0C1C-1459-4CEC-B928-56606271736C}" srcOrd="0" destOrd="0" presId="urn:microsoft.com/office/officeart/2005/8/layout/vList4"/>
    <dgm:cxn modelId="{08F0E9BA-EAE3-B345-B294-1B76637F5A38}" type="presOf" srcId="{F5EB3F93-B3D3-47E9-89A8-71E3FA981335}" destId="{2EDA0F29-CBD2-457B-BC0D-D394B84B527D}" srcOrd="0" destOrd="3" presId="urn:microsoft.com/office/officeart/2005/8/layout/vList4"/>
    <dgm:cxn modelId="{7B2EE20C-34B4-544B-BA92-2DEC874AFD15}" type="presOf" srcId="{04A65FB2-35E0-463B-8FEA-02B7BEDBA247}" destId="{DE02912D-3AE8-461C-8F25-F167A6D6E3C0}" srcOrd="0" destOrd="2" presId="urn:microsoft.com/office/officeart/2005/8/layout/vList4"/>
    <dgm:cxn modelId="{2ECB036A-FEBC-2D4B-8AE5-30364BEABF0A}" type="presOf" srcId="{55040C1F-4C40-4D6B-AC3E-BB42E214D5F0}" destId="{5506F12B-0DBD-4801-9FCC-033D96995B82}" srcOrd="1" destOrd="2" presId="urn:microsoft.com/office/officeart/2005/8/layout/vList4"/>
    <dgm:cxn modelId="{7B0BE4F4-F1C7-A04E-B752-9E0A8359B50A}" type="presOf" srcId="{AFF35D52-3311-4C7D-A4C9-B4C04A4DBAF6}" destId="{5506F12B-0DBD-4801-9FCC-033D96995B82}" srcOrd="1" destOrd="1" presId="urn:microsoft.com/office/officeart/2005/8/layout/vList4"/>
    <dgm:cxn modelId="{8A1BED4D-06FC-B24D-9BC8-73AC3EE27BBC}" type="presOf" srcId="{C89A2C3B-E455-499D-8FDA-6440DCBF76CF}" destId="{36545B5C-36BC-4313-92B2-0C501BAE6827}" srcOrd="1" destOrd="3" presId="urn:microsoft.com/office/officeart/2005/8/layout/vList4"/>
    <dgm:cxn modelId="{0205E92A-4BB3-0541-B004-0F638490469B}" type="presOf" srcId="{2E246848-3178-4FBC-BC43-262CA41CC3FC}" destId="{580F0C1C-1459-4CEC-B928-56606271736C}" srcOrd="0" destOrd="1" presId="urn:microsoft.com/office/officeart/2005/8/layout/vList4"/>
    <dgm:cxn modelId="{921E10A6-88F3-4CEC-A37C-B9DAEA4BC492}" srcId="{2124CA25-F7BB-43AB-AF16-544421C3684D}" destId="{70129C8E-BD0E-452B-AAE6-E75D79A19BDA}" srcOrd="2" destOrd="0" parTransId="{B7ACB614-DAB4-4B76-8CFE-6BB5F3E4B2F6}" sibTransId="{0C867DB7-A58E-4163-96F2-D883D5D614E3}"/>
    <dgm:cxn modelId="{D32E7448-AA8C-45E7-86A4-9E409A6E6B2B}" srcId="{2124CA25-F7BB-43AB-AF16-544421C3684D}" destId="{04A65FB2-35E0-463B-8FEA-02B7BEDBA247}" srcOrd="0" destOrd="0" parTransId="{CBAA98D7-C1F7-41E9-A4D6-1F6FB239BC1F}" sibTransId="{99C00CF9-C6A4-4CC5-9BF7-7C463D0286B6}"/>
    <dgm:cxn modelId="{6EC97182-67D8-F04C-9C06-74CC53C68678}" type="presOf" srcId="{C70164D1-8CF3-42FA-95A0-9233D8A2D5E2}" destId="{DE02912D-3AE8-461C-8F25-F167A6D6E3C0}" srcOrd="0" destOrd="0" presId="urn:microsoft.com/office/officeart/2005/8/layout/vList4"/>
    <dgm:cxn modelId="{200851DB-51CE-DF41-A883-03CC2D3E9BF8}" type="presOf" srcId="{C70164D1-8CF3-42FA-95A0-9233D8A2D5E2}" destId="{36545B5C-36BC-4313-92B2-0C501BAE6827}" srcOrd="1" destOrd="0" presId="urn:microsoft.com/office/officeart/2005/8/layout/vList4"/>
    <dgm:cxn modelId="{A075B1C6-FAA7-A54D-9757-69B001ED0AC7}" type="presOf" srcId="{B8B351A6-9F9F-47B2-8284-BF9C9827D9C4}" destId="{2EDA0F29-CBD2-457B-BC0D-D394B84B527D}" srcOrd="0" destOrd="0" presId="urn:microsoft.com/office/officeart/2005/8/layout/vList4"/>
    <dgm:cxn modelId="{A6CD794E-2B0F-2248-B4A0-9AC1119D9EC4}" type="presOf" srcId="{70129C8E-BD0E-452B-AAE6-E75D79A19BDA}" destId="{36545B5C-36BC-4313-92B2-0C501BAE6827}" srcOrd="1" destOrd="4" presId="urn:microsoft.com/office/officeart/2005/8/layout/vList4"/>
    <dgm:cxn modelId="{F3944288-A469-4042-A1CC-3E749F31C799}" srcId="{32BED13F-14B0-4875-A51A-E59CCE2C4A28}" destId="{3DDC9958-7E2D-4887-8112-4C4CF0842226}" srcOrd="0" destOrd="0" parTransId="{85FA23A4-0E7F-431B-8B98-14F293C6E622}" sibTransId="{3D6D0882-7D9C-466F-B57B-5CC8C621AC69}"/>
    <dgm:cxn modelId="{86A3B7F6-551D-0F44-8774-5CA65322EB55}" type="presOf" srcId="{2124CA25-F7BB-43AB-AF16-544421C3684D}" destId="{DE02912D-3AE8-461C-8F25-F167A6D6E3C0}" srcOrd="0" destOrd="1" presId="urn:microsoft.com/office/officeart/2005/8/layout/vList4"/>
    <dgm:cxn modelId="{DBFA7C56-F51A-4A03-A7E0-E22301407C89}" srcId="{32BED13F-14B0-4875-A51A-E59CCE2C4A28}" destId="{C70164D1-8CF3-42FA-95A0-9233D8A2D5E2}" srcOrd="2" destOrd="0" parTransId="{1C6826DE-1AA2-41FA-BA09-129AFB6C1B26}" sibTransId="{1D058E18-6CB4-431A-AAE8-104CE06F0F8C}"/>
    <dgm:cxn modelId="{071F38CA-B7B3-4D4E-B940-8EEF13F9D74D}" type="presOf" srcId="{60236BA4-84C4-4DE6-A09C-060284F5ADFF}" destId="{8BBE1777-BAC2-456D-A953-481890D550BD}" srcOrd="1" destOrd="2" presId="urn:microsoft.com/office/officeart/2005/8/layout/vList4"/>
    <dgm:cxn modelId="{01D73AC6-4660-4433-9464-2111980E1F41}" srcId="{3DDC9958-7E2D-4887-8112-4C4CF0842226}" destId="{60236BA4-84C4-4DE6-A09C-060284F5ADFF}" srcOrd="1" destOrd="0" parTransId="{8A5EDBEE-DC0B-4449-B59D-01339EF77CBF}" sibTransId="{80022795-1ED2-49E1-B653-CC23FA99F71B}"/>
    <dgm:cxn modelId="{9DA3BF01-4625-E14B-9AC1-FE5553AB1E1C}" type="presOf" srcId="{04A65FB2-35E0-463B-8FEA-02B7BEDBA247}" destId="{36545B5C-36BC-4313-92B2-0C501BAE6827}" srcOrd="1" destOrd="2" presId="urn:microsoft.com/office/officeart/2005/8/layout/vList4"/>
    <dgm:cxn modelId="{7AC2A1AF-27CE-6840-8209-215C7C4B8A99}" type="presOf" srcId="{AFF35D52-3311-4C7D-A4C9-B4C04A4DBAF6}" destId="{2EDA0F29-CBD2-457B-BC0D-D394B84B527D}" srcOrd="0" destOrd="1" presId="urn:microsoft.com/office/officeart/2005/8/layout/vList4"/>
    <dgm:cxn modelId="{5066A132-0E98-4B84-94A0-DCAF3F6E234D}" srcId="{32BED13F-14B0-4875-A51A-E59CCE2C4A28}" destId="{B8B351A6-9F9F-47B2-8284-BF9C9827D9C4}" srcOrd="1" destOrd="0" parTransId="{08062865-7803-4C66-BE32-95273F3F56C1}" sibTransId="{8C0C048E-8F90-4C41-984A-89AFFCADA8DD}"/>
    <dgm:cxn modelId="{95EE526A-BF3A-4A3A-A2CB-9AB77297BF9A}" srcId="{C70164D1-8CF3-42FA-95A0-9233D8A2D5E2}" destId="{2124CA25-F7BB-43AB-AF16-544421C3684D}" srcOrd="0" destOrd="0" parTransId="{CA5FAA56-7F27-455F-AC03-A65D76EADC79}" sibTransId="{A641F706-7EC7-4A68-9809-A626F6407D01}"/>
    <dgm:cxn modelId="{4548FE90-C389-5446-9CC1-2ACD61C575C7}" type="presParOf" srcId="{D3118D20-D6C6-4852-A877-FB90B49045A9}" destId="{825405B8-562F-4DA1-9FCF-3EB94AF4F1C6}" srcOrd="0" destOrd="0" presId="urn:microsoft.com/office/officeart/2005/8/layout/vList4"/>
    <dgm:cxn modelId="{2B88BECA-05B9-8C41-AA08-F65D8D2E989F}" type="presParOf" srcId="{825405B8-562F-4DA1-9FCF-3EB94AF4F1C6}" destId="{580F0C1C-1459-4CEC-B928-56606271736C}" srcOrd="0" destOrd="0" presId="urn:microsoft.com/office/officeart/2005/8/layout/vList4"/>
    <dgm:cxn modelId="{B159853F-8176-9A45-8EC6-303B9305E9AA}" type="presParOf" srcId="{825405B8-562F-4DA1-9FCF-3EB94AF4F1C6}" destId="{E520D3B8-968E-441A-9A48-8D56E915BEE3}" srcOrd="1" destOrd="0" presId="urn:microsoft.com/office/officeart/2005/8/layout/vList4"/>
    <dgm:cxn modelId="{FABBA768-6553-EC44-AAE0-803973DE1842}" type="presParOf" srcId="{825405B8-562F-4DA1-9FCF-3EB94AF4F1C6}" destId="{8BBE1777-BAC2-456D-A953-481890D550BD}" srcOrd="2" destOrd="0" presId="urn:microsoft.com/office/officeart/2005/8/layout/vList4"/>
    <dgm:cxn modelId="{F8B09730-B173-EE40-9268-1633E92B0E2C}" type="presParOf" srcId="{D3118D20-D6C6-4852-A877-FB90B49045A9}" destId="{01040DF4-1F76-418D-914B-CB9AC081657C}" srcOrd="1" destOrd="0" presId="urn:microsoft.com/office/officeart/2005/8/layout/vList4"/>
    <dgm:cxn modelId="{81873EDE-165C-CF4B-BC77-BB4651C5A74C}" type="presParOf" srcId="{D3118D20-D6C6-4852-A877-FB90B49045A9}" destId="{285040C4-EA42-4051-8EFF-728D42EC338A}" srcOrd="2" destOrd="0" presId="urn:microsoft.com/office/officeart/2005/8/layout/vList4"/>
    <dgm:cxn modelId="{E0D9BDB9-0792-924F-A978-D5716D29D5F7}" type="presParOf" srcId="{285040C4-EA42-4051-8EFF-728D42EC338A}" destId="{2EDA0F29-CBD2-457B-BC0D-D394B84B527D}" srcOrd="0" destOrd="0" presId="urn:microsoft.com/office/officeart/2005/8/layout/vList4"/>
    <dgm:cxn modelId="{025BF69F-8103-9645-9F6B-A4469BAB0C9E}" type="presParOf" srcId="{285040C4-EA42-4051-8EFF-728D42EC338A}" destId="{A6A650EC-7991-4443-9DDE-AEB3CD172918}" srcOrd="1" destOrd="0" presId="urn:microsoft.com/office/officeart/2005/8/layout/vList4"/>
    <dgm:cxn modelId="{AE96C810-130F-4646-95EE-21389AD75CCB}" type="presParOf" srcId="{285040C4-EA42-4051-8EFF-728D42EC338A}" destId="{5506F12B-0DBD-4801-9FCC-033D96995B82}" srcOrd="2" destOrd="0" presId="urn:microsoft.com/office/officeart/2005/8/layout/vList4"/>
    <dgm:cxn modelId="{28664066-319F-4944-976B-BADF5053F4EE}" type="presParOf" srcId="{D3118D20-D6C6-4852-A877-FB90B49045A9}" destId="{5E2AE267-41AE-4F06-9150-DB2EC61B0775}" srcOrd="3" destOrd="0" presId="urn:microsoft.com/office/officeart/2005/8/layout/vList4"/>
    <dgm:cxn modelId="{A0EB70C9-C53F-A44A-A660-55A0E97D5DC2}" type="presParOf" srcId="{D3118D20-D6C6-4852-A877-FB90B49045A9}" destId="{F6626FA2-257A-400C-A48E-91B64CA9F15D}" srcOrd="4" destOrd="0" presId="urn:microsoft.com/office/officeart/2005/8/layout/vList4"/>
    <dgm:cxn modelId="{1F016C93-BCA7-5747-A91F-A03A783A0A6B}" type="presParOf" srcId="{F6626FA2-257A-400C-A48E-91B64CA9F15D}" destId="{DE02912D-3AE8-461C-8F25-F167A6D6E3C0}" srcOrd="0" destOrd="0" presId="urn:microsoft.com/office/officeart/2005/8/layout/vList4"/>
    <dgm:cxn modelId="{F8250FB5-304C-F54B-8099-9F6118D1EB12}" type="presParOf" srcId="{F6626FA2-257A-400C-A48E-91B64CA9F15D}" destId="{4292FAE6-A5DA-4A1B-8BB2-36A8DBE76083}" srcOrd="1" destOrd="0" presId="urn:microsoft.com/office/officeart/2005/8/layout/vList4"/>
    <dgm:cxn modelId="{5D51B78C-93D0-8547-ACB0-469D2817B006}" type="presParOf" srcId="{F6626FA2-257A-400C-A48E-91B64CA9F15D}" destId="{36545B5C-36BC-4313-92B2-0C501BAE682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41292-DC07-4B07-9027-0468876879B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3A1DFA2-6732-49FB-9C7B-42F3CE524AF8}">
      <dgm:prSet phldrT="[Texto]"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/>
            <a:t>Recibida</a:t>
          </a:r>
          <a:endParaRPr lang="es-PE" sz="1800" dirty="0"/>
        </a:p>
      </dgm:t>
    </dgm:pt>
    <dgm:pt modelId="{B197A044-D3D2-4908-A372-5C514A3877E9}" type="parTrans" cxnId="{D3A6AD3A-BB75-4A9C-9F45-F7B843FFD0FD}">
      <dgm:prSet/>
      <dgm:spPr/>
      <dgm:t>
        <a:bodyPr/>
        <a:lstStyle/>
        <a:p>
          <a:endParaRPr lang="es-PE"/>
        </a:p>
      </dgm:t>
    </dgm:pt>
    <dgm:pt modelId="{CDA879FA-BE90-4216-B2ED-D709587ADA73}" type="sibTrans" cxnId="{D3A6AD3A-BB75-4A9C-9F45-F7B843FFD0FD}">
      <dgm:prSet/>
      <dgm:spPr/>
      <dgm:t>
        <a:bodyPr/>
        <a:lstStyle/>
        <a:p>
          <a:endParaRPr lang="es-PE"/>
        </a:p>
      </dgm:t>
    </dgm:pt>
    <dgm:pt modelId="{056567E9-D189-4EFF-8299-C0799E4B11EC}">
      <dgm:prSet phldrT="[Texto]"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/>
            <a:t>Admitida</a:t>
          </a:r>
          <a:endParaRPr lang="es-PE" sz="1800" dirty="0"/>
        </a:p>
      </dgm:t>
    </dgm:pt>
    <dgm:pt modelId="{198F221A-01F7-40C9-BF51-89030456946A}" type="parTrans" cxnId="{A2A79C57-BED3-4780-9064-038310538B6B}">
      <dgm:prSet/>
      <dgm:spPr/>
      <dgm:t>
        <a:bodyPr/>
        <a:lstStyle/>
        <a:p>
          <a:endParaRPr lang="es-PE"/>
        </a:p>
      </dgm:t>
    </dgm:pt>
    <dgm:pt modelId="{87501EB9-EECC-4A8A-A1B7-1323FC773205}" type="sibTrans" cxnId="{A2A79C57-BED3-4780-9064-038310538B6B}">
      <dgm:prSet/>
      <dgm:spPr/>
      <dgm:t>
        <a:bodyPr/>
        <a:lstStyle/>
        <a:p>
          <a:endParaRPr lang="es-PE"/>
        </a:p>
      </dgm:t>
    </dgm:pt>
    <dgm:pt modelId="{1D9A8581-27B5-4E0F-A6F5-DB92BA9C128F}">
      <dgm:prSet phldrT="[Texto]"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/>
            <a:t>Desestimada</a:t>
          </a:r>
          <a:endParaRPr lang="es-PE" sz="1800" dirty="0"/>
        </a:p>
      </dgm:t>
    </dgm:pt>
    <dgm:pt modelId="{3C459EED-4857-4994-A0E9-7DE13EDA0084}" type="parTrans" cxnId="{8B7967E2-F818-45EC-AF88-EA18B30FA8F9}">
      <dgm:prSet/>
      <dgm:spPr/>
      <dgm:t>
        <a:bodyPr/>
        <a:lstStyle/>
        <a:p>
          <a:endParaRPr lang="es-PE"/>
        </a:p>
      </dgm:t>
    </dgm:pt>
    <dgm:pt modelId="{031D7E94-8D52-47BE-96ED-A75221A144E8}" type="sibTrans" cxnId="{8B7967E2-F818-45EC-AF88-EA18B30FA8F9}">
      <dgm:prSet/>
      <dgm:spPr/>
      <dgm:t>
        <a:bodyPr/>
        <a:lstStyle/>
        <a:p>
          <a:endParaRPr lang="es-PE"/>
        </a:p>
      </dgm:t>
    </dgm:pt>
    <dgm:pt modelId="{0FD8BD3B-5C1A-45CD-BAD7-F805BC28F1D4}">
      <dgm:prSet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/>
            <a:t>En proceso</a:t>
          </a:r>
          <a:r>
            <a:rPr lang="es-PE" sz="1800" dirty="0" smtClean="0"/>
            <a:t> </a:t>
          </a:r>
          <a:endParaRPr lang="es-PE" sz="1800" dirty="0"/>
        </a:p>
      </dgm:t>
    </dgm:pt>
    <dgm:pt modelId="{9AD2CDFF-194B-42A8-9BEC-5E34B61688FF}" type="parTrans" cxnId="{F32AC575-14AB-485D-9081-72406A172562}">
      <dgm:prSet/>
      <dgm:spPr/>
      <dgm:t>
        <a:bodyPr/>
        <a:lstStyle/>
        <a:p>
          <a:endParaRPr lang="es-PE"/>
        </a:p>
      </dgm:t>
    </dgm:pt>
    <dgm:pt modelId="{3936225E-C299-4F96-A5AD-016318055686}" type="sibTrans" cxnId="{F32AC575-14AB-485D-9081-72406A172562}">
      <dgm:prSet/>
      <dgm:spPr/>
      <dgm:t>
        <a:bodyPr/>
        <a:lstStyle/>
        <a:p>
          <a:endParaRPr lang="es-PE"/>
        </a:p>
      </dgm:t>
    </dgm:pt>
    <dgm:pt modelId="{166513A2-E61F-4315-9552-A0BCEC0E5220}">
      <dgm:prSet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/>
            <a:t>Cumplida</a:t>
          </a:r>
          <a:endParaRPr lang="es-PE" sz="1800" b="1" dirty="0"/>
        </a:p>
      </dgm:t>
    </dgm:pt>
    <dgm:pt modelId="{A824F07C-EA1C-4CB4-8C70-C61A88549AA9}" type="parTrans" cxnId="{24615D89-778E-4586-A8FA-FE07E9DA5F31}">
      <dgm:prSet/>
      <dgm:spPr/>
      <dgm:t>
        <a:bodyPr/>
        <a:lstStyle/>
        <a:p>
          <a:endParaRPr lang="es-PE"/>
        </a:p>
      </dgm:t>
    </dgm:pt>
    <dgm:pt modelId="{1D2F794A-1E75-4133-9CB6-057919E2836B}" type="sibTrans" cxnId="{24615D89-778E-4586-A8FA-FE07E9DA5F31}">
      <dgm:prSet/>
      <dgm:spPr/>
      <dgm:t>
        <a:bodyPr/>
        <a:lstStyle/>
        <a:p>
          <a:endParaRPr lang="es-PE"/>
        </a:p>
      </dgm:t>
    </dgm:pt>
    <dgm:pt modelId="{27CA1D3E-105A-4DD8-922F-372A695067F9}">
      <dgm:prSet custT="1"/>
      <dgm:spPr>
        <a:solidFill>
          <a:schemeClr val="tx2"/>
        </a:solidFill>
        <a:ln>
          <a:solidFill>
            <a:srgbClr val="FFFF66"/>
          </a:solidFill>
        </a:ln>
      </dgm:spPr>
      <dgm:t>
        <a:bodyPr/>
        <a:lstStyle/>
        <a:p>
          <a:r>
            <a:rPr lang="es-PE" sz="1800" b="1" dirty="0" smtClean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Cerrada</a:t>
          </a:r>
          <a:endParaRPr lang="es-PE" sz="1800" dirty="0">
            <a:solidFill>
              <a:schemeClr val="bg1"/>
            </a:solidFill>
          </a:endParaRPr>
        </a:p>
      </dgm:t>
    </dgm:pt>
    <dgm:pt modelId="{89F35BBE-8862-44A0-916F-9BF36CBA763F}" type="parTrans" cxnId="{C27E40B6-87C7-4074-AE4C-0D7D2CDC0DBB}">
      <dgm:prSet/>
      <dgm:spPr/>
      <dgm:t>
        <a:bodyPr/>
        <a:lstStyle/>
        <a:p>
          <a:endParaRPr lang="es-PE"/>
        </a:p>
      </dgm:t>
    </dgm:pt>
    <dgm:pt modelId="{988DFDA8-DB03-463F-B3A1-B3F7D8A18F45}" type="sibTrans" cxnId="{C27E40B6-87C7-4074-AE4C-0D7D2CDC0DBB}">
      <dgm:prSet/>
      <dgm:spPr/>
      <dgm:t>
        <a:bodyPr/>
        <a:lstStyle/>
        <a:p>
          <a:endParaRPr lang="es-PE"/>
        </a:p>
      </dgm:t>
    </dgm:pt>
    <dgm:pt modelId="{155D0EF9-BADC-4F70-8960-909B3C8883FD}" type="pres">
      <dgm:prSet presAssocID="{3AB41292-DC07-4B07-9027-0468876879B4}" presName="CompostProcess" presStyleCnt="0">
        <dgm:presLayoutVars>
          <dgm:dir/>
          <dgm:resizeHandles val="exact"/>
        </dgm:presLayoutVars>
      </dgm:prSet>
      <dgm:spPr/>
    </dgm:pt>
    <dgm:pt modelId="{64FC739E-0B5B-45E3-8C13-20FB6894DE29}" type="pres">
      <dgm:prSet presAssocID="{3AB41292-DC07-4B07-9027-0468876879B4}" presName="arrow" presStyleLbl="bgShp" presStyleIdx="0" presStyleCnt="1" custScaleX="117647" custLinFactNeighborY="2326"/>
      <dgm:spPr>
        <a:ln>
          <a:solidFill>
            <a:srgbClr val="FFFF66"/>
          </a:solidFill>
        </a:ln>
      </dgm:spPr>
      <dgm:t>
        <a:bodyPr/>
        <a:lstStyle/>
        <a:p>
          <a:endParaRPr lang="es-ES"/>
        </a:p>
      </dgm:t>
    </dgm:pt>
    <dgm:pt modelId="{0E08FE89-53C1-42C0-9A99-BDFC7622854A}" type="pres">
      <dgm:prSet presAssocID="{3AB41292-DC07-4B07-9027-0468876879B4}" presName="linearProcess" presStyleCnt="0"/>
      <dgm:spPr/>
    </dgm:pt>
    <dgm:pt modelId="{8FA87308-ACCB-4955-89A8-719069AA16D0}" type="pres">
      <dgm:prSet presAssocID="{F3A1DFA2-6732-49FB-9C7B-42F3CE524AF8}" presName="textNode" presStyleLbl="node1" presStyleIdx="0" presStyleCnt="6" custScaleX="79435" custScaleY="44296" custLinFactX="3846" custLinFactNeighborX="100000" custLinFactNeighborY="97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83981FC-4D6A-4672-920B-485D0CD19947}" type="pres">
      <dgm:prSet presAssocID="{CDA879FA-BE90-4216-B2ED-D709587ADA73}" presName="sibTrans" presStyleCnt="0"/>
      <dgm:spPr/>
    </dgm:pt>
    <dgm:pt modelId="{D63301E9-8F9C-4DDC-BEB1-E58FCE692A8F}" type="pres">
      <dgm:prSet presAssocID="{056567E9-D189-4EFF-8299-C0799E4B11EC}" presName="textNode" presStyleLbl="node1" presStyleIdx="1" presStyleCnt="6" custScaleX="79504" custScaleY="29144" custLinFactX="19814" custLinFactNeighborX="100000" custLinFactNeighborY="-2329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B930C43B-4670-4C0C-8DE7-FE2826483F2B}" type="pres">
      <dgm:prSet presAssocID="{87501EB9-EECC-4A8A-A1B7-1323FC773205}" presName="sibTrans" presStyleCnt="0"/>
      <dgm:spPr/>
    </dgm:pt>
    <dgm:pt modelId="{26890FE2-41E5-473E-ACEE-2FCDD6F5BD61}" type="pres">
      <dgm:prSet presAssocID="{1D9A8581-27B5-4E0F-A6F5-DB92BA9C128F}" presName="textNode" presStyleLbl="node1" presStyleIdx="2" presStyleCnt="6" custScaleX="88478" custScaleY="30304" custLinFactX="-45760" custLinFactNeighborX="-100000" custLinFactNeighborY="2845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2655C52-A1E8-42DE-A318-ADE3F0630B96}" type="pres">
      <dgm:prSet presAssocID="{031D7E94-8D52-47BE-96ED-A75221A144E8}" presName="sibTrans" presStyleCnt="0"/>
      <dgm:spPr/>
    </dgm:pt>
    <dgm:pt modelId="{3DE4DC54-77A9-4FF6-9D6D-FC53D131E455}" type="pres">
      <dgm:prSet presAssocID="{0FD8BD3B-5C1A-45CD-BAD7-F805BC28F1D4}" presName="textNode" presStyleLbl="node1" presStyleIdx="3" presStyleCnt="6" custScaleX="58745" custScaleY="44297" custLinFactX="-42043" custLinFactNeighborX="-100000" custLinFactNeighborY="13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F039AFB-984E-48CA-BDA4-45764209A817}" type="pres">
      <dgm:prSet presAssocID="{3936225E-C299-4F96-A5AD-016318055686}" presName="sibTrans" presStyleCnt="0"/>
      <dgm:spPr/>
    </dgm:pt>
    <dgm:pt modelId="{5B1548DB-4FEB-43CA-B971-83AD52E32637}" type="pres">
      <dgm:prSet presAssocID="{166513A2-E61F-4315-9552-A0BCEC0E5220}" presName="textNode" presStyleLbl="node1" presStyleIdx="4" presStyleCnt="6" custScaleX="70817" custScaleY="44296" custLinFactX="-41847" custLinFactNeighborX="-100000" custLinFactNeighborY="131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8C12D9F-0296-4628-A1A3-05738C91A7B5}" type="pres">
      <dgm:prSet presAssocID="{1D2F794A-1E75-4133-9CB6-057919E2836B}" presName="sibTrans" presStyleCnt="0"/>
      <dgm:spPr/>
    </dgm:pt>
    <dgm:pt modelId="{B431DD67-82CB-4BFE-828F-F0B47BD3DC13}" type="pres">
      <dgm:prSet presAssocID="{27CA1D3E-105A-4DD8-922F-372A695067F9}" presName="textNode" presStyleLbl="node1" presStyleIdx="5" presStyleCnt="6" custScaleX="72988" custScaleY="45831" custLinFactX="-39265" custLinFactNeighborX="-100000" custLinFactNeighborY="208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12263FC-48A4-4267-BAF5-13EBFFB3F64D}" type="presOf" srcId="{1D9A8581-27B5-4E0F-A6F5-DB92BA9C128F}" destId="{26890FE2-41E5-473E-ACEE-2FCDD6F5BD61}" srcOrd="0" destOrd="0" presId="urn:microsoft.com/office/officeart/2005/8/layout/hProcess9"/>
    <dgm:cxn modelId="{E251D5D7-4088-4E2D-85F4-AFFC183D74FE}" type="presOf" srcId="{056567E9-D189-4EFF-8299-C0799E4B11EC}" destId="{D63301E9-8F9C-4DDC-BEB1-E58FCE692A8F}" srcOrd="0" destOrd="0" presId="urn:microsoft.com/office/officeart/2005/8/layout/hProcess9"/>
    <dgm:cxn modelId="{793B2414-9B59-4737-B8B8-A851292805E8}" type="presOf" srcId="{27CA1D3E-105A-4DD8-922F-372A695067F9}" destId="{B431DD67-82CB-4BFE-828F-F0B47BD3DC13}" srcOrd="0" destOrd="0" presId="urn:microsoft.com/office/officeart/2005/8/layout/hProcess9"/>
    <dgm:cxn modelId="{A2A79C57-BED3-4780-9064-038310538B6B}" srcId="{3AB41292-DC07-4B07-9027-0468876879B4}" destId="{056567E9-D189-4EFF-8299-C0799E4B11EC}" srcOrd="1" destOrd="0" parTransId="{198F221A-01F7-40C9-BF51-89030456946A}" sibTransId="{87501EB9-EECC-4A8A-A1B7-1323FC773205}"/>
    <dgm:cxn modelId="{D3A6AD3A-BB75-4A9C-9F45-F7B843FFD0FD}" srcId="{3AB41292-DC07-4B07-9027-0468876879B4}" destId="{F3A1DFA2-6732-49FB-9C7B-42F3CE524AF8}" srcOrd="0" destOrd="0" parTransId="{B197A044-D3D2-4908-A372-5C514A3877E9}" sibTransId="{CDA879FA-BE90-4216-B2ED-D709587ADA73}"/>
    <dgm:cxn modelId="{6AA53D49-D90D-4E73-8B16-CC68BD18CBE3}" type="presOf" srcId="{F3A1DFA2-6732-49FB-9C7B-42F3CE524AF8}" destId="{8FA87308-ACCB-4955-89A8-719069AA16D0}" srcOrd="0" destOrd="0" presId="urn:microsoft.com/office/officeart/2005/8/layout/hProcess9"/>
    <dgm:cxn modelId="{88CBCF64-F74F-4D67-8B70-8A930CB961A6}" type="presOf" srcId="{3AB41292-DC07-4B07-9027-0468876879B4}" destId="{155D0EF9-BADC-4F70-8960-909B3C8883FD}" srcOrd="0" destOrd="0" presId="urn:microsoft.com/office/officeart/2005/8/layout/hProcess9"/>
    <dgm:cxn modelId="{ACC116D1-65F5-4B40-8440-DD0018A53F0B}" type="presOf" srcId="{166513A2-E61F-4315-9552-A0BCEC0E5220}" destId="{5B1548DB-4FEB-43CA-B971-83AD52E32637}" srcOrd="0" destOrd="0" presId="urn:microsoft.com/office/officeart/2005/8/layout/hProcess9"/>
    <dgm:cxn modelId="{F32AC575-14AB-485D-9081-72406A172562}" srcId="{3AB41292-DC07-4B07-9027-0468876879B4}" destId="{0FD8BD3B-5C1A-45CD-BAD7-F805BC28F1D4}" srcOrd="3" destOrd="0" parTransId="{9AD2CDFF-194B-42A8-9BEC-5E34B61688FF}" sibTransId="{3936225E-C299-4F96-A5AD-016318055686}"/>
    <dgm:cxn modelId="{C27E40B6-87C7-4074-AE4C-0D7D2CDC0DBB}" srcId="{3AB41292-DC07-4B07-9027-0468876879B4}" destId="{27CA1D3E-105A-4DD8-922F-372A695067F9}" srcOrd="5" destOrd="0" parTransId="{89F35BBE-8862-44A0-916F-9BF36CBA763F}" sibTransId="{988DFDA8-DB03-463F-B3A1-B3F7D8A18F45}"/>
    <dgm:cxn modelId="{8B7967E2-F818-45EC-AF88-EA18B30FA8F9}" srcId="{3AB41292-DC07-4B07-9027-0468876879B4}" destId="{1D9A8581-27B5-4E0F-A6F5-DB92BA9C128F}" srcOrd="2" destOrd="0" parTransId="{3C459EED-4857-4994-A0E9-7DE13EDA0084}" sibTransId="{031D7E94-8D52-47BE-96ED-A75221A144E8}"/>
    <dgm:cxn modelId="{24615D89-778E-4586-A8FA-FE07E9DA5F31}" srcId="{3AB41292-DC07-4B07-9027-0468876879B4}" destId="{166513A2-E61F-4315-9552-A0BCEC0E5220}" srcOrd="4" destOrd="0" parTransId="{A824F07C-EA1C-4CB4-8C70-C61A88549AA9}" sibTransId="{1D2F794A-1E75-4133-9CB6-057919E2836B}"/>
    <dgm:cxn modelId="{F5BBEEB5-57D2-404D-92F2-FAC65C93C5E4}" type="presOf" srcId="{0FD8BD3B-5C1A-45CD-BAD7-F805BC28F1D4}" destId="{3DE4DC54-77A9-4FF6-9D6D-FC53D131E455}" srcOrd="0" destOrd="0" presId="urn:microsoft.com/office/officeart/2005/8/layout/hProcess9"/>
    <dgm:cxn modelId="{0C6BA9BD-0B84-41C3-A8A9-E0C65602A6AD}" type="presParOf" srcId="{155D0EF9-BADC-4F70-8960-909B3C8883FD}" destId="{64FC739E-0B5B-45E3-8C13-20FB6894DE29}" srcOrd="0" destOrd="0" presId="urn:microsoft.com/office/officeart/2005/8/layout/hProcess9"/>
    <dgm:cxn modelId="{2CFCA40B-7CE4-4F48-ACE3-07DD5ACB28D4}" type="presParOf" srcId="{155D0EF9-BADC-4F70-8960-909B3C8883FD}" destId="{0E08FE89-53C1-42C0-9A99-BDFC7622854A}" srcOrd="1" destOrd="0" presId="urn:microsoft.com/office/officeart/2005/8/layout/hProcess9"/>
    <dgm:cxn modelId="{DDB92976-43B2-4904-BC17-327A6B596627}" type="presParOf" srcId="{0E08FE89-53C1-42C0-9A99-BDFC7622854A}" destId="{8FA87308-ACCB-4955-89A8-719069AA16D0}" srcOrd="0" destOrd="0" presId="urn:microsoft.com/office/officeart/2005/8/layout/hProcess9"/>
    <dgm:cxn modelId="{7B82F0D3-3793-4172-A9D1-7364425C87A0}" type="presParOf" srcId="{0E08FE89-53C1-42C0-9A99-BDFC7622854A}" destId="{A83981FC-4D6A-4672-920B-485D0CD19947}" srcOrd="1" destOrd="0" presId="urn:microsoft.com/office/officeart/2005/8/layout/hProcess9"/>
    <dgm:cxn modelId="{26E1711A-988F-46E8-AD93-F1DE460B2C6F}" type="presParOf" srcId="{0E08FE89-53C1-42C0-9A99-BDFC7622854A}" destId="{D63301E9-8F9C-4DDC-BEB1-E58FCE692A8F}" srcOrd="2" destOrd="0" presId="urn:microsoft.com/office/officeart/2005/8/layout/hProcess9"/>
    <dgm:cxn modelId="{F079B469-CC9D-4DFE-BE8D-7B4155289C2B}" type="presParOf" srcId="{0E08FE89-53C1-42C0-9A99-BDFC7622854A}" destId="{B930C43B-4670-4C0C-8DE7-FE2826483F2B}" srcOrd="3" destOrd="0" presId="urn:microsoft.com/office/officeart/2005/8/layout/hProcess9"/>
    <dgm:cxn modelId="{1DE90DCE-70A9-4B50-8096-62FB068FE565}" type="presParOf" srcId="{0E08FE89-53C1-42C0-9A99-BDFC7622854A}" destId="{26890FE2-41E5-473E-ACEE-2FCDD6F5BD61}" srcOrd="4" destOrd="0" presId="urn:microsoft.com/office/officeart/2005/8/layout/hProcess9"/>
    <dgm:cxn modelId="{98AAC673-6178-4C8C-8BBA-261D12F68958}" type="presParOf" srcId="{0E08FE89-53C1-42C0-9A99-BDFC7622854A}" destId="{D2655C52-A1E8-42DE-A318-ADE3F0630B96}" srcOrd="5" destOrd="0" presId="urn:microsoft.com/office/officeart/2005/8/layout/hProcess9"/>
    <dgm:cxn modelId="{35354207-E8CF-41BE-A643-A54F81FC0C3A}" type="presParOf" srcId="{0E08FE89-53C1-42C0-9A99-BDFC7622854A}" destId="{3DE4DC54-77A9-4FF6-9D6D-FC53D131E455}" srcOrd="6" destOrd="0" presId="urn:microsoft.com/office/officeart/2005/8/layout/hProcess9"/>
    <dgm:cxn modelId="{6E3B8F86-9F93-46AB-B883-EAA59474A224}" type="presParOf" srcId="{0E08FE89-53C1-42C0-9A99-BDFC7622854A}" destId="{0F039AFB-984E-48CA-BDA4-45764209A817}" srcOrd="7" destOrd="0" presId="urn:microsoft.com/office/officeart/2005/8/layout/hProcess9"/>
    <dgm:cxn modelId="{EC58988B-1FFD-4ED7-A0A8-3E45C699BFAC}" type="presParOf" srcId="{0E08FE89-53C1-42C0-9A99-BDFC7622854A}" destId="{5B1548DB-4FEB-43CA-B971-83AD52E32637}" srcOrd="8" destOrd="0" presId="urn:microsoft.com/office/officeart/2005/8/layout/hProcess9"/>
    <dgm:cxn modelId="{2B5B7021-90C8-49F2-8D9E-8D08119D12D3}" type="presParOf" srcId="{0E08FE89-53C1-42C0-9A99-BDFC7622854A}" destId="{08C12D9F-0296-4628-A1A3-05738C91A7B5}" srcOrd="9" destOrd="0" presId="urn:microsoft.com/office/officeart/2005/8/layout/hProcess9"/>
    <dgm:cxn modelId="{55215A0E-C5DC-460A-8478-0B1F89A3B2B5}" type="presParOf" srcId="{0E08FE89-53C1-42C0-9A99-BDFC7622854A}" destId="{B431DD67-82CB-4BFE-828F-F0B47BD3DC13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0E953E-2D7B-4B98-81FC-EDF24FFE9995}" type="doc">
      <dgm:prSet loTypeId="urn:microsoft.com/office/officeart/2005/8/layout/hierarchy4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PE"/>
        </a:p>
      </dgm:t>
    </dgm:pt>
    <dgm:pt modelId="{A7632B1C-1D9A-45C6-85BE-7918C9E93045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/>
        <a:lstStyle/>
        <a:p>
          <a:pPr algn="ctr"/>
          <a:r>
            <a:rPr lang="es-PE" altLang="es-PE" sz="3600" dirty="0" smtClean="0"/>
            <a:t>C1</a:t>
          </a:r>
        </a:p>
        <a:p>
          <a:pPr algn="l"/>
          <a:r>
            <a:rPr lang="es-PE" altLang="es-PE" sz="1800" dirty="0" smtClean="0">
              <a:solidFill>
                <a:schemeClr val="tx2"/>
              </a:solidFill>
            </a:rPr>
            <a:t>Incumplimiento de normas legales, políticas corporativas (10 días)</a:t>
          </a:r>
        </a:p>
        <a:p>
          <a:pPr algn="ctr"/>
          <a:r>
            <a:rPr lang="es-PE" sz="3600" dirty="0" smtClean="0"/>
            <a:t>C2</a:t>
          </a:r>
        </a:p>
        <a:p>
          <a:pPr algn="l"/>
          <a:r>
            <a:rPr lang="es-PE" sz="1800" dirty="0" smtClean="0">
              <a:solidFill>
                <a:schemeClr val="tx2"/>
              </a:solidFill>
            </a:rPr>
            <a:t>Afectaciones a terceros por impactos socio-ambientales  a causa del Proyecto (12 días)</a:t>
          </a:r>
          <a:endParaRPr lang="es-PE" sz="1800" dirty="0">
            <a:solidFill>
              <a:schemeClr val="tx2"/>
            </a:solidFill>
          </a:endParaRPr>
        </a:p>
      </dgm:t>
    </dgm:pt>
    <dgm:pt modelId="{4130AD13-61EB-46F7-B7BE-8006C0D72ECC}" type="parTrans" cxnId="{A1532F01-ECE0-4EA1-9900-0E8A0AE6D17D}">
      <dgm:prSet/>
      <dgm:spPr/>
      <dgm:t>
        <a:bodyPr/>
        <a:lstStyle/>
        <a:p>
          <a:endParaRPr lang="es-PE"/>
        </a:p>
      </dgm:t>
    </dgm:pt>
    <dgm:pt modelId="{B38C531D-B52D-42E6-9978-24AD84F2D576}" type="sibTrans" cxnId="{A1532F01-ECE0-4EA1-9900-0E8A0AE6D17D}">
      <dgm:prSet/>
      <dgm:spPr/>
      <dgm:t>
        <a:bodyPr/>
        <a:lstStyle/>
        <a:p>
          <a:endParaRPr lang="es-PE"/>
        </a:p>
      </dgm:t>
    </dgm:pt>
    <dgm:pt modelId="{A17F1B81-25F0-4492-8D99-08ECF7C4ACC9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 anchor="t"/>
        <a:lstStyle/>
        <a:p>
          <a:pPr algn="ctr"/>
          <a:r>
            <a:rPr lang="es-PE" sz="3600" dirty="0" smtClean="0"/>
            <a:t>C3</a:t>
          </a:r>
          <a:endParaRPr lang="es-PE" sz="2200" dirty="0" smtClean="0"/>
        </a:p>
        <a:p>
          <a:pPr algn="l"/>
          <a:r>
            <a:rPr lang="es-PE" sz="1800" dirty="0" smtClean="0">
              <a:solidFill>
                <a:schemeClr val="tx2"/>
              </a:solidFill>
            </a:rPr>
            <a:t>Derivadas a otras instituciones</a:t>
          </a:r>
          <a:endParaRPr lang="es-PE" sz="2200" dirty="0"/>
        </a:p>
      </dgm:t>
    </dgm:pt>
    <dgm:pt modelId="{BBECDE04-D792-4731-A164-1ED92F116D32}" type="parTrans" cxnId="{A07AE85B-503F-4928-A158-F0F6DF4785B4}">
      <dgm:prSet/>
      <dgm:spPr/>
      <dgm:t>
        <a:bodyPr/>
        <a:lstStyle/>
        <a:p>
          <a:endParaRPr lang="es-PE"/>
        </a:p>
      </dgm:t>
    </dgm:pt>
    <dgm:pt modelId="{419855E8-EBD0-4402-8DFF-7C11DB3BE975}" type="sibTrans" cxnId="{A07AE85B-503F-4928-A158-F0F6DF4785B4}">
      <dgm:prSet/>
      <dgm:spPr/>
      <dgm:t>
        <a:bodyPr/>
        <a:lstStyle/>
        <a:p>
          <a:endParaRPr lang="es-PE"/>
        </a:p>
      </dgm:t>
    </dgm:pt>
    <dgm:pt modelId="{106FD324-4E52-4FC0-9C7E-BA7845DB7B8E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 anchor="t"/>
        <a:lstStyle/>
        <a:p>
          <a:pPr algn="ctr"/>
          <a:r>
            <a:rPr lang="es-PE" sz="3600" dirty="0" smtClean="0"/>
            <a:t>C4</a:t>
          </a:r>
        </a:p>
        <a:p>
          <a:pPr algn="l"/>
          <a:r>
            <a:rPr lang="es-PE" sz="1800" dirty="0" smtClean="0">
              <a:solidFill>
                <a:schemeClr val="tx2"/>
              </a:solidFill>
            </a:rPr>
            <a:t>Quejas por incidencias de obra</a:t>
          </a:r>
        </a:p>
        <a:p>
          <a:pPr algn="l"/>
          <a:r>
            <a:rPr lang="es-PE" sz="1800" dirty="0" smtClean="0">
              <a:solidFill>
                <a:schemeClr val="tx2"/>
              </a:solidFill>
            </a:rPr>
            <a:t>Debido a carácter de urgencia acciones correctivas en plazo mínimo (de 24 a un máximo de 72 horas)</a:t>
          </a:r>
        </a:p>
        <a:p>
          <a:pPr algn="l"/>
          <a:endParaRPr lang="es-PE" sz="1800" dirty="0"/>
        </a:p>
      </dgm:t>
    </dgm:pt>
    <dgm:pt modelId="{94AD2270-825A-4080-ADA0-52AEE3521C92}" type="parTrans" cxnId="{E394480E-3EFD-4688-99A7-415D21CFA62C}">
      <dgm:prSet/>
      <dgm:spPr/>
      <dgm:t>
        <a:bodyPr/>
        <a:lstStyle/>
        <a:p>
          <a:endParaRPr lang="es-PE"/>
        </a:p>
      </dgm:t>
    </dgm:pt>
    <dgm:pt modelId="{0AEFD280-076B-4C4A-89AB-0A81D6A1C9F4}" type="sibTrans" cxnId="{E394480E-3EFD-4688-99A7-415D21CFA62C}">
      <dgm:prSet/>
      <dgm:spPr/>
      <dgm:t>
        <a:bodyPr/>
        <a:lstStyle/>
        <a:p>
          <a:endParaRPr lang="es-PE"/>
        </a:p>
      </dgm:t>
    </dgm:pt>
    <dgm:pt modelId="{518E4285-8232-4FC1-A7B1-96BCC694B6EB}">
      <dgm:prSet phldrT="[Texto]" custT="1"/>
      <dgm:spPr>
        <a:solidFill>
          <a:srgbClr val="FFFF66"/>
        </a:solidFill>
        <a:ln>
          <a:solidFill>
            <a:schemeClr val="tx2"/>
          </a:solidFill>
        </a:ln>
      </dgm:spPr>
      <dgm:t>
        <a:bodyPr/>
        <a:lstStyle/>
        <a:p>
          <a:r>
            <a:rPr lang="es-PE" sz="3800" dirty="0" smtClean="0">
              <a:solidFill>
                <a:schemeClr val="tx2"/>
              </a:solidFill>
            </a:rPr>
            <a:t>Categorías </a:t>
          </a:r>
          <a:endParaRPr lang="es-PE" sz="3800" dirty="0">
            <a:solidFill>
              <a:schemeClr val="tx2"/>
            </a:solidFill>
          </a:endParaRPr>
        </a:p>
      </dgm:t>
    </dgm:pt>
    <dgm:pt modelId="{851E7B3F-013E-4C41-831C-B0C04C920CC3}" type="sibTrans" cxnId="{428BBA51-E977-428E-82A3-2F1A3A1AA3CC}">
      <dgm:prSet/>
      <dgm:spPr/>
      <dgm:t>
        <a:bodyPr/>
        <a:lstStyle/>
        <a:p>
          <a:endParaRPr lang="es-PE"/>
        </a:p>
      </dgm:t>
    </dgm:pt>
    <dgm:pt modelId="{975A406B-EF30-45FF-97F2-9390C3106955}" type="parTrans" cxnId="{428BBA51-E977-428E-82A3-2F1A3A1AA3CC}">
      <dgm:prSet/>
      <dgm:spPr/>
      <dgm:t>
        <a:bodyPr/>
        <a:lstStyle/>
        <a:p>
          <a:endParaRPr lang="es-PE"/>
        </a:p>
      </dgm:t>
    </dgm:pt>
    <dgm:pt modelId="{91DAA167-0CE9-481A-BCA1-07BEE80168E8}" type="pres">
      <dgm:prSet presAssocID="{150E953E-2D7B-4B98-81FC-EDF24FFE999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018222E8-B89D-4186-92C2-33A242C47E98}" type="pres">
      <dgm:prSet presAssocID="{518E4285-8232-4FC1-A7B1-96BCC694B6EB}" presName="vertOne" presStyleCnt="0"/>
      <dgm:spPr/>
    </dgm:pt>
    <dgm:pt modelId="{4990E59C-0AE2-4E13-B2D2-5D1CA44CA08E}" type="pres">
      <dgm:prSet presAssocID="{518E4285-8232-4FC1-A7B1-96BCC694B6EB}" presName="txOne" presStyleLbl="node0" presStyleIdx="0" presStyleCnt="1" custScaleX="43084" custScaleY="15259" custLinFactNeighborX="21" custLinFactNeighborY="2253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5F59D3CC-51B1-437A-91A6-DD3D86DD26EE}" type="pres">
      <dgm:prSet presAssocID="{518E4285-8232-4FC1-A7B1-96BCC694B6EB}" presName="parTransOne" presStyleCnt="0"/>
      <dgm:spPr/>
    </dgm:pt>
    <dgm:pt modelId="{B06B512E-9762-4152-8761-E00CE558DA75}" type="pres">
      <dgm:prSet presAssocID="{518E4285-8232-4FC1-A7B1-96BCC694B6EB}" presName="horzOne" presStyleCnt="0"/>
      <dgm:spPr/>
    </dgm:pt>
    <dgm:pt modelId="{72BD3060-B792-44F6-A0BB-DBDE5E8CA481}" type="pres">
      <dgm:prSet presAssocID="{A7632B1C-1D9A-45C6-85BE-7918C9E93045}" presName="vertTwo" presStyleCnt="0"/>
      <dgm:spPr/>
    </dgm:pt>
    <dgm:pt modelId="{3B716143-FCCD-4DC5-B361-2AA4B77F3149}" type="pres">
      <dgm:prSet presAssocID="{A7632B1C-1D9A-45C6-85BE-7918C9E93045}" presName="txTwo" presStyleLbl="node2" presStyleIdx="0" presStyleCnt="3" custScaleX="93110" custScaleY="66064" custLinFactNeighborX="4662" custLinFactNeighborY="-304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17D84FD-438D-4922-A598-7A1AC0B324AD}" type="pres">
      <dgm:prSet presAssocID="{A7632B1C-1D9A-45C6-85BE-7918C9E93045}" presName="horzTwo" presStyleCnt="0"/>
      <dgm:spPr/>
    </dgm:pt>
    <dgm:pt modelId="{3B3EA3E5-C5CA-4B67-8B54-FC7358307547}" type="pres">
      <dgm:prSet presAssocID="{B38C531D-B52D-42E6-9978-24AD84F2D576}" presName="sibSpaceTwo" presStyleCnt="0"/>
      <dgm:spPr/>
    </dgm:pt>
    <dgm:pt modelId="{41214F24-73EF-48C6-87C7-6FD6DB7EA471}" type="pres">
      <dgm:prSet presAssocID="{A17F1B81-25F0-4492-8D99-08ECF7C4ACC9}" presName="vertTwo" presStyleCnt="0"/>
      <dgm:spPr/>
    </dgm:pt>
    <dgm:pt modelId="{F5FEAD13-BFE1-49B8-978E-E607110F576B}" type="pres">
      <dgm:prSet presAssocID="{A17F1B81-25F0-4492-8D99-08ECF7C4ACC9}" presName="txTwo" presStyleLbl="node2" presStyleIdx="1" presStyleCnt="3" custScaleX="80666" custScaleY="66682" custLinFactNeighborX="-503" custLinFactNeighborY="-3043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C1B00774-E432-4339-9419-B8F632BF9A20}" type="pres">
      <dgm:prSet presAssocID="{A17F1B81-25F0-4492-8D99-08ECF7C4ACC9}" presName="horzTwo" presStyleCnt="0"/>
      <dgm:spPr/>
    </dgm:pt>
    <dgm:pt modelId="{41B1429A-3FBE-46AF-985B-3667E612CDE2}" type="pres">
      <dgm:prSet presAssocID="{419855E8-EBD0-4402-8DFF-7C11DB3BE975}" presName="sibSpaceTwo" presStyleCnt="0"/>
      <dgm:spPr/>
    </dgm:pt>
    <dgm:pt modelId="{A6693A51-F94C-47C0-8D9F-74CD3ABD2702}" type="pres">
      <dgm:prSet presAssocID="{106FD324-4E52-4FC0-9C7E-BA7845DB7B8E}" presName="vertTwo" presStyleCnt="0"/>
      <dgm:spPr/>
    </dgm:pt>
    <dgm:pt modelId="{EE43BD55-8D97-45AF-B40C-66DEC5BF365E}" type="pres">
      <dgm:prSet presAssocID="{106FD324-4E52-4FC0-9C7E-BA7845DB7B8E}" presName="txTwo" presStyleLbl="node2" presStyleIdx="2" presStyleCnt="3" custScaleX="82713" custScaleY="67980" custLinFactNeighborX="-6788" custLinFactNeighborY="-3418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233DBA5-C831-48C6-96DE-0A7D87EDD010}" type="pres">
      <dgm:prSet presAssocID="{106FD324-4E52-4FC0-9C7E-BA7845DB7B8E}" presName="horzTwo" presStyleCnt="0"/>
      <dgm:spPr/>
    </dgm:pt>
  </dgm:ptLst>
  <dgm:cxnLst>
    <dgm:cxn modelId="{C176E01F-C63B-469F-8C55-4A0A8FAA7EEE}" type="presOf" srcId="{A7632B1C-1D9A-45C6-85BE-7918C9E93045}" destId="{3B716143-FCCD-4DC5-B361-2AA4B77F3149}" srcOrd="0" destOrd="0" presId="urn:microsoft.com/office/officeart/2005/8/layout/hierarchy4"/>
    <dgm:cxn modelId="{DAF65D69-F7C4-49E7-A8FB-27F89CB68E05}" type="presOf" srcId="{106FD324-4E52-4FC0-9C7E-BA7845DB7B8E}" destId="{EE43BD55-8D97-45AF-B40C-66DEC5BF365E}" srcOrd="0" destOrd="0" presId="urn:microsoft.com/office/officeart/2005/8/layout/hierarchy4"/>
    <dgm:cxn modelId="{E394480E-3EFD-4688-99A7-415D21CFA62C}" srcId="{518E4285-8232-4FC1-A7B1-96BCC694B6EB}" destId="{106FD324-4E52-4FC0-9C7E-BA7845DB7B8E}" srcOrd="2" destOrd="0" parTransId="{94AD2270-825A-4080-ADA0-52AEE3521C92}" sibTransId="{0AEFD280-076B-4C4A-89AB-0A81D6A1C9F4}"/>
    <dgm:cxn modelId="{FD55CB08-7AB3-4B5B-B8D8-EAC1114A3836}" type="presOf" srcId="{A17F1B81-25F0-4492-8D99-08ECF7C4ACC9}" destId="{F5FEAD13-BFE1-49B8-978E-E607110F576B}" srcOrd="0" destOrd="0" presId="urn:microsoft.com/office/officeart/2005/8/layout/hierarchy4"/>
    <dgm:cxn modelId="{A1532F01-ECE0-4EA1-9900-0E8A0AE6D17D}" srcId="{518E4285-8232-4FC1-A7B1-96BCC694B6EB}" destId="{A7632B1C-1D9A-45C6-85BE-7918C9E93045}" srcOrd="0" destOrd="0" parTransId="{4130AD13-61EB-46F7-B7BE-8006C0D72ECC}" sibTransId="{B38C531D-B52D-42E6-9978-24AD84F2D576}"/>
    <dgm:cxn modelId="{5092CBC1-EBD5-43C1-AFBA-F43BF7551313}" type="presOf" srcId="{518E4285-8232-4FC1-A7B1-96BCC694B6EB}" destId="{4990E59C-0AE2-4E13-B2D2-5D1CA44CA08E}" srcOrd="0" destOrd="0" presId="urn:microsoft.com/office/officeart/2005/8/layout/hierarchy4"/>
    <dgm:cxn modelId="{619D173A-A190-4628-9D31-30481F73B565}" type="presOf" srcId="{150E953E-2D7B-4B98-81FC-EDF24FFE9995}" destId="{91DAA167-0CE9-481A-BCA1-07BEE80168E8}" srcOrd="0" destOrd="0" presId="urn:microsoft.com/office/officeart/2005/8/layout/hierarchy4"/>
    <dgm:cxn modelId="{428BBA51-E977-428E-82A3-2F1A3A1AA3CC}" srcId="{150E953E-2D7B-4B98-81FC-EDF24FFE9995}" destId="{518E4285-8232-4FC1-A7B1-96BCC694B6EB}" srcOrd="0" destOrd="0" parTransId="{975A406B-EF30-45FF-97F2-9390C3106955}" sibTransId="{851E7B3F-013E-4C41-831C-B0C04C920CC3}"/>
    <dgm:cxn modelId="{A07AE85B-503F-4928-A158-F0F6DF4785B4}" srcId="{518E4285-8232-4FC1-A7B1-96BCC694B6EB}" destId="{A17F1B81-25F0-4492-8D99-08ECF7C4ACC9}" srcOrd="1" destOrd="0" parTransId="{BBECDE04-D792-4731-A164-1ED92F116D32}" sibTransId="{419855E8-EBD0-4402-8DFF-7C11DB3BE975}"/>
    <dgm:cxn modelId="{C3DDFB3C-B36D-48F8-893B-9F8FC53BC802}" type="presParOf" srcId="{91DAA167-0CE9-481A-BCA1-07BEE80168E8}" destId="{018222E8-B89D-4186-92C2-33A242C47E98}" srcOrd="0" destOrd="0" presId="urn:microsoft.com/office/officeart/2005/8/layout/hierarchy4"/>
    <dgm:cxn modelId="{BDEEF726-481D-441A-84B0-5AE43D965A8C}" type="presParOf" srcId="{018222E8-B89D-4186-92C2-33A242C47E98}" destId="{4990E59C-0AE2-4E13-B2D2-5D1CA44CA08E}" srcOrd="0" destOrd="0" presId="urn:microsoft.com/office/officeart/2005/8/layout/hierarchy4"/>
    <dgm:cxn modelId="{12ACDC20-856D-4E30-AA82-32FB086B9E17}" type="presParOf" srcId="{018222E8-B89D-4186-92C2-33A242C47E98}" destId="{5F59D3CC-51B1-437A-91A6-DD3D86DD26EE}" srcOrd="1" destOrd="0" presId="urn:microsoft.com/office/officeart/2005/8/layout/hierarchy4"/>
    <dgm:cxn modelId="{953EAD5E-CD3A-490E-926B-F93D7DF9DF94}" type="presParOf" srcId="{018222E8-B89D-4186-92C2-33A242C47E98}" destId="{B06B512E-9762-4152-8761-E00CE558DA75}" srcOrd="2" destOrd="0" presId="urn:microsoft.com/office/officeart/2005/8/layout/hierarchy4"/>
    <dgm:cxn modelId="{4275A140-19A7-491E-A2E1-4E7188F6263E}" type="presParOf" srcId="{B06B512E-9762-4152-8761-E00CE558DA75}" destId="{72BD3060-B792-44F6-A0BB-DBDE5E8CA481}" srcOrd="0" destOrd="0" presId="urn:microsoft.com/office/officeart/2005/8/layout/hierarchy4"/>
    <dgm:cxn modelId="{8C1D9449-FC66-4DF1-A7D1-A7A8E76DA705}" type="presParOf" srcId="{72BD3060-B792-44F6-A0BB-DBDE5E8CA481}" destId="{3B716143-FCCD-4DC5-B361-2AA4B77F3149}" srcOrd="0" destOrd="0" presId="urn:microsoft.com/office/officeart/2005/8/layout/hierarchy4"/>
    <dgm:cxn modelId="{0B7982A1-77FF-4C19-9C74-6451F319C1E4}" type="presParOf" srcId="{72BD3060-B792-44F6-A0BB-DBDE5E8CA481}" destId="{817D84FD-438D-4922-A598-7A1AC0B324AD}" srcOrd="1" destOrd="0" presId="urn:microsoft.com/office/officeart/2005/8/layout/hierarchy4"/>
    <dgm:cxn modelId="{EE77AE58-639B-485D-8B45-4C5EEC696290}" type="presParOf" srcId="{B06B512E-9762-4152-8761-E00CE558DA75}" destId="{3B3EA3E5-C5CA-4B67-8B54-FC7358307547}" srcOrd="1" destOrd="0" presId="urn:microsoft.com/office/officeart/2005/8/layout/hierarchy4"/>
    <dgm:cxn modelId="{089E6A4C-9163-4A60-A49C-4BF79D18F0EB}" type="presParOf" srcId="{B06B512E-9762-4152-8761-E00CE558DA75}" destId="{41214F24-73EF-48C6-87C7-6FD6DB7EA471}" srcOrd="2" destOrd="0" presId="urn:microsoft.com/office/officeart/2005/8/layout/hierarchy4"/>
    <dgm:cxn modelId="{15C8F44E-D8FB-4868-A354-9B0DF98CE9DC}" type="presParOf" srcId="{41214F24-73EF-48C6-87C7-6FD6DB7EA471}" destId="{F5FEAD13-BFE1-49B8-978E-E607110F576B}" srcOrd="0" destOrd="0" presId="urn:microsoft.com/office/officeart/2005/8/layout/hierarchy4"/>
    <dgm:cxn modelId="{FC0F9EAF-3F0C-4E30-828D-5BF30626D464}" type="presParOf" srcId="{41214F24-73EF-48C6-87C7-6FD6DB7EA471}" destId="{C1B00774-E432-4339-9419-B8F632BF9A20}" srcOrd="1" destOrd="0" presId="urn:microsoft.com/office/officeart/2005/8/layout/hierarchy4"/>
    <dgm:cxn modelId="{4B9488E8-F9BD-4A32-B2C7-3D403534EA9D}" type="presParOf" srcId="{B06B512E-9762-4152-8761-E00CE558DA75}" destId="{41B1429A-3FBE-46AF-985B-3667E612CDE2}" srcOrd="3" destOrd="0" presId="urn:microsoft.com/office/officeart/2005/8/layout/hierarchy4"/>
    <dgm:cxn modelId="{91DBC5D6-D57F-4410-B164-96A451BE7DB8}" type="presParOf" srcId="{B06B512E-9762-4152-8761-E00CE558DA75}" destId="{A6693A51-F94C-47C0-8D9F-74CD3ABD2702}" srcOrd="4" destOrd="0" presId="urn:microsoft.com/office/officeart/2005/8/layout/hierarchy4"/>
    <dgm:cxn modelId="{8CD0BDC9-A963-4C57-9AFD-29E4CC4BB6F6}" type="presParOf" srcId="{A6693A51-F94C-47C0-8D9F-74CD3ABD2702}" destId="{EE43BD55-8D97-45AF-B40C-66DEC5BF365E}" srcOrd="0" destOrd="0" presId="urn:microsoft.com/office/officeart/2005/8/layout/hierarchy4"/>
    <dgm:cxn modelId="{34645253-41F4-4F5C-87AE-5D8D2110F9EA}" type="presParOf" srcId="{A6693A51-F94C-47C0-8D9F-74CD3ABD2702}" destId="{2233DBA5-C831-48C6-96DE-0A7D87EDD010}" srcOrd="1" destOrd="0" presId="urn:microsoft.com/office/officeart/2005/8/layout/hierarchy4"/>
  </dgm:cxnLst>
  <dgm:bg>
    <a:solidFill>
      <a:schemeClr val="lt1">
        <a:hueOff val="0"/>
        <a:satOff val="0"/>
        <a:lumOff val="0"/>
        <a:alpha val="88000"/>
      </a:schemeClr>
    </a:solidFill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0E953E-2D7B-4B98-81FC-EDF24FFE9995}" type="doc">
      <dgm:prSet loTypeId="urn:microsoft.com/office/officeart/2005/8/layout/hierarchy4" loCatId="hierarchy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PE"/>
        </a:p>
      </dgm:t>
    </dgm:pt>
    <dgm:pt modelId="{518E4285-8232-4FC1-A7B1-96BCC694B6EB}">
      <dgm:prSet phldrT="[Texto]" custT="1"/>
      <dgm:spPr>
        <a:solidFill>
          <a:srgbClr val="FFFF66"/>
        </a:solidFill>
        <a:ln>
          <a:solidFill>
            <a:schemeClr val="tx2"/>
          </a:solidFill>
        </a:ln>
      </dgm:spPr>
      <dgm:t>
        <a:bodyPr/>
        <a:lstStyle/>
        <a:p>
          <a:r>
            <a:rPr lang="es-PE" sz="2000" dirty="0" smtClean="0">
              <a:solidFill>
                <a:schemeClr val="tx2"/>
              </a:solidFill>
            </a:rPr>
            <a:t>canales de atención</a:t>
          </a:r>
          <a:endParaRPr lang="es-PE" sz="2000" dirty="0">
            <a:solidFill>
              <a:schemeClr val="tx2"/>
            </a:solidFill>
          </a:endParaRPr>
        </a:p>
      </dgm:t>
    </dgm:pt>
    <dgm:pt modelId="{975A406B-EF30-45FF-97F2-9390C3106955}" type="parTrans" cxnId="{428BBA51-E977-428E-82A3-2F1A3A1AA3CC}">
      <dgm:prSet/>
      <dgm:spPr/>
      <dgm:t>
        <a:bodyPr/>
        <a:lstStyle/>
        <a:p>
          <a:endParaRPr lang="es-PE"/>
        </a:p>
      </dgm:t>
    </dgm:pt>
    <dgm:pt modelId="{851E7B3F-013E-4C41-831C-B0C04C920CC3}" type="sibTrans" cxnId="{428BBA51-E977-428E-82A3-2F1A3A1AA3CC}">
      <dgm:prSet/>
      <dgm:spPr/>
      <dgm:t>
        <a:bodyPr/>
        <a:lstStyle/>
        <a:p>
          <a:endParaRPr lang="es-PE"/>
        </a:p>
      </dgm:t>
    </dgm:pt>
    <dgm:pt modelId="{A7632B1C-1D9A-45C6-85BE-7918C9E93045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 anchor="t"/>
        <a:lstStyle/>
        <a:p>
          <a:pPr algn="ctr"/>
          <a:r>
            <a:rPr lang="es-PE" altLang="es-PE" sz="2000" b="1" dirty="0" smtClean="0">
              <a:solidFill>
                <a:schemeClr val="tx2"/>
              </a:solidFill>
            </a:rPr>
            <a:t>Presencial</a:t>
          </a:r>
        </a:p>
        <a:p>
          <a:pPr algn="ctr"/>
          <a:r>
            <a:rPr lang="es-PE" altLang="es-PE" sz="2000" dirty="0" smtClean="0">
              <a:solidFill>
                <a:schemeClr val="tx2"/>
              </a:solidFill>
            </a:rPr>
            <a:t>- RR.CC</a:t>
          </a:r>
        </a:p>
        <a:p>
          <a:pPr algn="ctr"/>
          <a:r>
            <a:rPr lang="es-PE" altLang="es-PE" sz="2000" dirty="0" smtClean="0">
              <a:solidFill>
                <a:schemeClr val="tx2"/>
              </a:solidFill>
            </a:rPr>
            <a:t>- Oficina de Información Permanente</a:t>
          </a:r>
        </a:p>
        <a:p>
          <a:pPr algn="just"/>
          <a:endParaRPr lang="es-PE" altLang="es-PE" sz="2800" dirty="0" smtClean="0">
            <a:solidFill>
              <a:schemeClr val="tx2"/>
            </a:solidFill>
          </a:endParaRPr>
        </a:p>
      </dgm:t>
    </dgm:pt>
    <dgm:pt modelId="{4130AD13-61EB-46F7-B7BE-8006C0D72ECC}" type="parTrans" cxnId="{A1532F01-ECE0-4EA1-9900-0E8A0AE6D17D}">
      <dgm:prSet/>
      <dgm:spPr/>
      <dgm:t>
        <a:bodyPr/>
        <a:lstStyle/>
        <a:p>
          <a:endParaRPr lang="es-PE"/>
        </a:p>
      </dgm:t>
    </dgm:pt>
    <dgm:pt modelId="{B38C531D-B52D-42E6-9978-24AD84F2D576}" type="sibTrans" cxnId="{A1532F01-ECE0-4EA1-9900-0E8A0AE6D17D}">
      <dgm:prSet/>
      <dgm:spPr/>
      <dgm:t>
        <a:bodyPr/>
        <a:lstStyle/>
        <a:p>
          <a:endParaRPr lang="es-PE"/>
        </a:p>
      </dgm:t>
    </dgm:pt>
    <dgm:pt modelId="{A17F1B81-25F0-4492-8D99-08ECF7C4ACC9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 anchor="t"/>
        <a:lstStyle/>
        <a:p>
          <a:pPr algn="ctr"/>
          <a:r>
            <a:rPr lang="es-PE" sz="2000" b="1" dirty="0" smtClean="0">
              <a:solidFill>
                <a:schemeClr val="tx2"/>
              </a:solidFill>
            </a:rPr>
            <a:t>Vía telefónica</a:t>
          </a:r>
        </a:p>
        <a:p>
          <a:pPr algn="ctr"/>
          <a:r>
            <a:rPr lang="es-PE" sz="2000" dirty="0" smtClean="0">
              <a:solidFill>
                <a:schemeClr val="tx2"/>
              </a:solidFill>
            </a:rPr>
            <a:t>- Línea gratuita</a:t>
          </a:r>
        </a:p>
        <a:p>
          <a:pPr algn="ctr"/>
          <a:r>
            <a:rPr lang="es-PE" sz="2000" dirty="0" smtClean="0">
              <a:solidFill>
                <a:schemeClr val="tx2"/>
              </a:solidFill>
            </a:rPr>
            <a:t>0800 44004</a:t>
          </a:r>
          <a:endParaRPr lang="es-PE" sz="2000" dirty="0">
            <a:solidFill>
              <a:schemeClr val="tx2"/>
            </a:solidFill>
          </a:endParaRPr>
        </a:p>
      </dgm:t>
    </dgm:pt>
    <dgm:pt modelId="{BBECDE04-D792-4731-A164-1ED92F116D32}" type="parTrans" cxnId="{A07AE85B-503F-4928-A158-F0F6DF4785B4}">
      <dgm:prSet/>
      <dgm:spPr/>
      <dgm:t>
        <a:bodyPr/>
        <a:lstStyle/>
        <a:p>
          <a:endParaRPr lang="es-PE"/>
        </a:p>
      </dgm:t>
    </dgm:pt>
    <dgm:pt modelId="{419855E8-EBD0-4402-8DFF-7C11DB3BE975}" type="sibTrans" cxnId="{A07AE85B-503F-4928-A158-F0F6DF4785B4}">
      <dgm:prSet/>
      <dgm:spPr/>
      <dgm:t>
        <a:bodyPr/>
        <a:lstStyle/>
        <a:p>
          <a:endParaRPr lang="es-PE"/>
        </a:p>
      </dgm:t>
    </dgm:pt>
    <dgm:pt modelId="{106FD324-4E52-4FC0-9C7E-BA7845DB7B8E}">
      <dgm:prSet phldrT="[Texto]" custT="1"/>
      <dgm:spPr>
        <a:solidFill>
          <a:schemeClr val="accent1">
            <a:alpha val="14000"/>
          </a:schemeClr>
        </a:solidFill>
        <a:ln w="25400">
          <a:solidFill>
            <a:schemeClr val="tx2"/>
          </a:solidFill>
        </a:ln>
      </dgm:spPr>
      <dgm:t>
        <a:bodyPr anchor="t"/>
        <a:lstStyle/>
        <a:p>
          <a:pPr algn="ctr"/>
          <a:r>
            <a:rPr lang="es-PE" sz="2000" b="1" dirty="0" smtClean="0">
              <a:solidFill>
                <a:schemeClr val="tx2"/>
              </a:solidFill>
            </a:rPr>
            <a:t>Vía Correo Electrónico y </a:t>
          </a:r>
          <a:r>
            <a:rPr lang="es-PE" sz="2000" b="1" dirty="0" err="1" smtClean="0">
              <a:solidFill>
                <a:schemeClr val="tx2"/>
              </a:solidFill>
            </a:rPr>
            <a:t>Fanpage</a:t>
          </a:r>
          <a:r>
            <a:rPr lang="es-PE" sz="2000" b="1" dirty="0" smtClean="0">
              <a:solidFill>
                <a:schemeClr val="tx2"/>
              </a:solidFill>
            </a:rPr>
            <a:t> Facebook</a:t>
          </a:r>
        </a:p>
        <a:p>
          <a:pPr algn="ctr"/>
          <a:r>
            <a:rPr lang="es-PE" sz="2000" dirty="0" smtClean="0">
              <a:solidFill>
                <a:schemeClr val="tx2"/>
              </a:solidFill>
            </a:rPr>
            <a:t>quejas@ccmetrolima.com</a:t>
          </a:r>
        </a:p>
      </dgm:t>
    </dgm:pt>
    <dgm:pt modelId="{94AD2270-825A-4080-ADA0-52AEE3521C92}" type="parTrans" cxnId="{E394480E-3EFD-4688-99A7-415D21CFA62C}">
      <dgm:prSet/>
      <dgm:spPr/>
      <dgm:t>
        <a:bodyPr/>
        <a:lstStyle/>
        <a:p>
          <a:endParaRPr lang="es-PE"/>
        </a:p>
      </dgm:t>
    </dgm:pt>
    <dgm:pt modelId="{0AEFD280-076B-4C4A-89AB-0A81D6A1C9F4}" type="sibTrans" cxnId="{E394480E-3EFD-4688-99A7-415D21CFA62C}">
      <dgm:prSet/>
      <dgm:spPr/>
      <dgm:t>
        <a:bodyPr/>
        <a:lstStyle/>
        <a:p>
          <a:endParaRPr lang="es-PE"/>
        </a:p>
      </dgm:t>
    </dgm:pt>
    <dgm:pt modelId="{91DAA167-0CE9-481A-BCA1-07BEE80168E8}" type="pres">
      <dgm:prSet presAssocID="{150E953E-2D7B-4B98-81FC-EDF24FFE999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E"/>
        </a:p>
      </dgm:t>
    </dgm:pt>
    <dgm:pt modelId="{018222E8-B89D-4186-92C2-33A242C47E98}" type="pres">
      <dgm:prSet presAssocID="{518E4285-8232-4FC1-A7B1-96BCC694B6EB}" presName="vertOne" presStyleCnt="0"/>
      <dgm:spPr/>
    </dgm:pt>
    <dgm:pt modelId="{4990E59C-0AE2-4E13-B2D2-5D1CA44CA08E}" type="pres">
      <dgm:prSet presAssocID="{518E4285-8232-4FC1-A7B1-96BCC694B6EB}" presName="txOne" presStyleLbl="node0" presStyleIdx="0" presStyleCnt="1" custScaleX="73472" custScaleY="11333" custLinFactNeighborX="570" custLinFactNeighborY="-13777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5F59D3CC-51B1-437A-91A6-DD3D86DD26EE}" type="pres">
      <dgm:prSet presAssocID="{518E4285-8232-4FC1-A7B1-96BCC694B6EB}" presName="parTransOne" presStyleCnt="0"/>
      <dgm:spPr/>
    </dgm:pt>
    <dgm:pt modelId="{B06B512E-9762-4152-8761-E00CE558DA75}" type="pres">
      <dgm:prSet presAssocID="{518E4285-8232-4FC1-A7B1-96BCC694B6EB}" presName="horzOne" presStyleCnt="0"/>
      <dgm:spPr/>
    </dgm:pt>
    <dgm:pt modelId="{72BD3060-B792-44F6-A0BB-DBDE5E8CA481}" type="pres">
      <dgm:prSet presAssocID="{A7632B1C-1D9A-45C6-85BE-7918C9E93045}" presName="vertTwo" presStyleCnt="0"/>
      <dgm:spPr/>
    </dgm:pt>
    <dgm:pt modelId="{3B716143-FCCD-4DC5-B361-2AA4B77F3149}" type="pres">
      <dgm:prSet presAssocID="{A7632B1C-1D9A-45C6-85BE-7918C9E93045}" presName="txTwo" presStyleLbl="node2" presStyleIdx="0" presStyleCnt="3" custScaleX="80260" custScaleY="57505" custLinFactNeighborX="4076" custLinFactNeighborY="-1455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817D84FD-438D-4922-A598-7A1AC0B324AD}" type="pres">
      <dgm:prSet presAssocID="{A7632B1C-1D9A-45C6-85BE-7918C9E93045}" presName="horzTwo" presStyleCnt="0"/>
      <dgm:spPr/>
    </dgm:pt>
    <dgm:pt modelId="{3B3EA3E5-C5CA-4B67-8B54-FC7358307547}" type="pres">
      <dgm:prSet presAssocID="{B38C531D-B52D-42E6-9978-24AD84F2D576}" presName="sibSpaceTwo" presStyleCnt="0"/>
      <dgm:spPr/>
    </dgm:pt>
    <dgm:pt modelId="{41214F24-73EF-48C6-87C7-6FD6DB7EA471}" type="pres">
      <dgm:prSet presAssocID="{A17F1B81-25F0-4492-8D99-08ECF7C4ACC9}" presName="vertTwo" presStyleCnt="0"/>
      <dgm:spPr/>
    </dgm:pt>
    <dgm:pt modelId="{F5FEAD13-BFE1-49B8-978E-E607110F576B}" type="pres">
      <dgm:prSet presAssocID="{A17F1B81-25F0-4492-8D99-08ECF7C4ACC9}" presName="txTwo" presStyleLbl="node2" presStyleIdx="1" presStyleCnt="3" custScaleX="78098" custScaleY="58371" custLinFactNeighborX="-260" custLinFactNeighborY="-1455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C1B00774-E432-4339-9419-B8F632BF9A20}" type="pres">
      <dgm:prSet presAssocID="{A17F1B81-25F0-4492-8D99-08ECF7C4ACC9}" presName="horzTwo" presStyleCnt="0"/>
      <dgm:spPr/>
    </dgm:pt>
    <dgm:pt modelId="{41B1429A-3FBE-46AF-985B-3667E612CDE2}" type="pres">
      <dgm:prSet presAssocID="{419855E8-EBD0-4402-8DFF-7C11DB3BE975}" presName="sibSpaceTwo" presStyleCnt="0"/>
      <dgm:spPr/>
    </dgm:pt>
    <dgm:pt modelId="{A6693A51-F94C-47C0-8D9F-74CD3ABD2702}" type="pres">
      <dgm:prSet presAssocID="{106FD324-4E52-4FC0-9C7E-BA7845DB7B8E}" presName="vertTwo" presStyleCnt="0"/>
      <dgm:spPr/>
    </dgm:pt>
    <dgm:pt modelId="{EE43BD55-8D97-45AF-B40C-66DEC5BF365E}" type="pres">
      <dgm:prSet presAssocID="{106FD324-4E52-4FC0-9C7E-BA7845DB7B8E}" presName="txTwo" presStyleLbl="node2" presStyleIdx="2" presStyleCnt="3" custScaleX="67775" custScaleY="58488" custLinFactNeighborX="-5318" custLinFactNeighborY="-14005">
        <dgm:presLayoutVars>
          <dgm:chPref val="3"/>
        </dgm:presLayoutVars>
      </dgm:prSet>
      <dgm:spPr/>
      <dgm:t>
        <a:bodyPr/>
        <a:lstStyle/>
        <a:p>
          <a:endParaRPr lang="es-PE"/>
        </a:p>
      </dgm:t>
    </dgm:pt>
    <dgm:pt modelId="{2233DBA5-C831-48C6-96DE-0A7D87EDD010}" type="pres">
      <dgm:prSet presAssocID="{106FD324-4E52-4FC0-9C7E-BA7845DB7B8E}" presName="horzTwo" presStyleCnt="0"/>
      <dgm:spPr/>
    </dgm:pt>
  </dgm:ptLst>
  <dgm:cxnLst>
    <dgm:cxn modelId="{A07AE85B-503F-4928-A158-F0F6DF4785B4}" srcId="{518E4285-8232-4FC1-A7B1-96BCC694B6EB}" destId="{A17F1B81-25F0-4492-8D99-08ECF7C4ACC9}" srcOrd="1" destOrd="0" parTransId="{BBECDE04-D792-4731-A164-1ED92F116D32}" sibTransId="{419855E8-EBD0-4402-8DFF-7C11DB3BE975}"/>
    <dgm:cxn modelId="{5C1220C6-B713-0945-A994-844BC5F50501}" type="presOf" srcId="{150E953E-2D7B-4B98-81FC-EDF24FFE9995}" destId="{91DAA167-0CE9-481A-BCA1-07BEE80168E8}" srcOrd="0" destOrd="0" presId="urn:microsoft.com/office/officeart/2005/8/layout/hierarchy4"/>
    <dgm:cxn modelId="{225CEA3E-1E70-F140-B677-66C1F86F0AFA}" type="presOf" srcId="{106FD324-4E52-4FC0-9C7E-BA7845DB7B8E}" destId="{EE43BD55-8D97-45AF-B40C-66DEC5BF365E}" srcOrd="0" destOrd="0" presId="urn:microsoft.com/office/officeart/2005/8/layout/hierarchy4"/>
    <dgm:cxn modelId="{A1532F01-ECE0-4EA1-9900-0E8A0AE6D17D}" srcId="{518E4285-8232-4FC1-A7B1-96BCC694B6EB}" destId="{A7632B1C-1D9A-45C6-85BE-7918C9E93045}" srcOrd="0" destOrd="0" parTransId="{4130AD13-61EB-46F7-B7BE-8006C0D72ECC}" sibTransId="{B38C531D-B52D-42E6-9978-24AD84F2D576}"/>
    <dgm:cxn modelId="{32D39539-8660-4948-9FA5-F867C3DD456A}" type="presOf" srcId="{518E4285-8232-4FC1-A7B1-96BCC694B6EB}" destId="{4990E59C-0AE2-4E13-B2D2-5D1CA44CA08E}" srcOrd="0" destOrd="0" presId="urn:microsoft.com/office/officeart/2005/8/layout/hierarchy4"/>
    <dgm:cxn modelId="{428BBA51-E977-428E-82A3-2F1A3A1AA3CC}" srcId="{150E953E-2D7B-4B98-81FC-EDF24FFE9995}" destId="{518E4285-8232-4FC1-A7B1-96BCC694B6EB}" srcOrd="0" destOrd="0" parTransId="{975A406B-EF30-45FF-97F2-9390C3106955}" sibTransId="{851E7B3F-013E-4C41-831C-B0C04C920CC3}"/>
    <dgm:cxn modelId="{F2A50358-9947-754A-A988-3759465E9BC0}" type="presOf" srcId="{A17F1B81-25F0-4492-8D99-08ECF7C4ACC9}" destId="{F5FEAD13-BFE1-49B8-978E-E607110F576B}" srcOrd="0" destOrd="0" presId="urn:microsoft.com/office/officeart/2005/8/layout/hierarchy4"/>
    <dgm:cxn modelId="{E394480E-3EFD-4688-99A7-415D21CFA62C}" srcId="{518E4285-8232-4FC1-A7B1-96BCC694B6EB}" destId="{106FD324-4E52-4FC0-9C7E-BA7845DB7B8E}" srcOrd="2" destOrd="0" parTransId="{94AD2270-825A-4080-ADA0-52AEE3521C92}" sibTransId="{0AEFD280-076B-4C4A-89AB-0A81D6A1C9F4}"/>
    <dgm:cxn modelId="{3DB22FD0-FE6F-1643-87DB-2DA2DE22A926}" type="presOf" srcId="{A7632B1C-1D9A-45C6-85BE-7918C9E93045}" destId="{3B716143-FCCD-4DC5-B361-2AA4B77F3149}" srcOrd="0" destOrd="0" presId="urn:microsoft.com/office/officeart/2005/8/layout/hierarchy4"/>
    <dgm:cxn modelId="{125D5F09-E26A-3548-A1F4-A299F9EEA4BD}" type="presParOf" srcId="{91DAA167-0CE9-481A-BCA1-07BEE80168E8}" destId="{018222E8-B89D-4186-92C2-33A242C47E98}" srcOrd="0" destOrd="0" presId="urn:microsoft.com/office/officeart/2005/8/layout/hierarchy4"/>
    <dgm:cxn modelId="{B2A21FEF-BB25-BC4B-94FA-717DA0C474AF}" type="presParOf" srcId="{018222E8-B89D-4186-92C2-33A242C47E98}" destId="{4990E59C-0AE2-4E13-B2D2-5D1CA44CA08E}" srcOrd="0" destOrd="0" presId="urn:microsoft.com/office/officeart/2005/8/layout/hierarchy4"/>
    <dgm:cxn modelId="{2A229752-8EFF-1E4F-AD90-A5CF549EF03A}" type="presParOf" srcId="{018222E8-B89D-4186-92C2-33A242C47E98}" destId="{5F59D3CC-51B1-437A-91A6-DD3D86DD26EE}" srcOrd="1" destOrd="0" presId="urn:microsoft.com/office/officeart/2005/8/layout/hierarchy4"/>
    <dgm:cxn modelId="{86B059D3-00B7-B14E-8740-03C84D750EAA}" type="presParOf" srcId="{018222E8-B89D-4186-92C2-33A242C47E98}" destId="{B06B512E-9762-4152-8761-E00CE558DA75}" srcOrd="2" destOrd="0" presId="urn:microsoft.com/office/officeart/2005/8/layout/hierarchy4"/>
    <dgm:cxn modelId="{C4323AFE-69C5-2841-9538-C0055566D0E1}" type="presParOf" srcId="{B06B512E-9762-4152-8761-E00CE558DA75}" destId="{72BD3060-B792-44F6-A0BB-DBDE5E8CA481}" srcOrd="0" destOrd="0" presId="urn:microsoft.com/office/officeart/2005/8/layout/hierarchy4"/>
    <dgm:cxn modelId="{FFB21682-6026-3E4A-B837-919A75DB1180}" type="presParOf" srcId="{72BD3060-B792-44F6-A0BB-DBDE5E8CA481}" destId="{3B716143-FCCD-4DC5-B361-2AA4B77F3149}" srcOrd="0" destOrd="0" presId="urn:microsoft.com/office/officeart/2005/8/layout/hierarchy4"/>
    <dgm:cxn modelId="{F5E100F0-F605-AC4D-8C1E-8006FEDAC5E7}" type="presParOf" srcId="{72BD3060-B792-44F6-A0BB-DBDE5E8CA481}" destId="{817D84FD-438D-4922-A598-7A1AC0B324AD}" srcOrd="1" destOrd="0" presId="urn:microsoft.com/office/officeart/2005/8/layout/hierarchy4"/>
    <dgm:cxn modelId="{043CAC12-DC56-F340-B76F-1E99075A9B46}" type="presParOf" srcId="{B06B512E-9762-4152-8761-E00CE558DA75}" destId="{3B3EA3E5-C5CA-4B67-8B54-FC7358307547}" srcOrd="1" destOrd="0" presId="urn:microsoft.com/office/officeart/2005/8/layout/hierarchy4"/>
    <dgm:cxn modelId="{D7810A98-7955-5D4E-AFB5-39BFCB6300A8}" type="presParOf" srcId="{B06B512E-9762-4152-8761-E00CE558DA75}" destId="{41214F24-73EF-48C6-87C7-6FD6DB7EA471}" srcOrd="2" destOrd="0" presId="urn:microsoft.com/office/officeart/2005/8/layout/hierarchy4"/>
    <dgm:cxn modelId="{3EE83C5C-9241-7045-8518-B2AB97A37235}" type="presParOf" srcId="{41214F24-73EF-48C6-87C7-6FD6DB7EA471}" destId="{F5FEAD13-BFE1-49B8-978E-E607110F576B}" srcOrd="0" destOrd="0" presId="urn:microsoft.com/office/officeart/2005/8/layout/hierarchy4"/>
    <dgm:cxn modelId="{D8397602-E434-0A4C-91AC-A8DB10CC5F78}" type="presParOf" srcId="{41214F24-73EF-48C6-87C7-6FD6DB7EA471}" destId="{C1B00774-E432-4339-9419-B8F632BF9A20}" srcOrd="1" destOrd="0" presId="urn:microsoft.com/office/officeart/2005/8/layout/hierarchy4"/>
    <dgm:cxn modelId="{96651A43-970F-6047-8D7B-AF6B0CF7A8AE}" type="presParOf" srcId="{B06B512E-9762-4152-8761-E00CE558DA75}" destId="{41B1429A-3FBE-46AF-985B-3667E612CDE2}" srcOrd="3" destOrd="0" presId="urn:microsoft.com/office/officeart/2005/8/layout/hierarchy4"/>
    <dgm:cxn modelId="{145E2636-AB20-1E4C-B4BD-719C89CADB94}" type="presParOf" srcId="{B06B512E-9762-4152-8761-E00CE558DA75}" destId="{A6693A51-F94C-47C0-8D9F-74CD3ABD2702}" srcOrd="4" destOrd="0" presId="urn:microsoft.com/office/officeart/2005/8/layout/hierarchy4"/>
    <dgm:cxn modelId="{8E1D7656-C609-424A-8851-A0D119FEE812}" type="presParOf" srcId="{A6693A51-F94C-47C0-8D9F-74CD3ABD2702}" destId="{EE43BD55-8D97-45AF-B40C-66DEC5BF365E}" srcOrd="0" destOrd="0" presId="urn:microsoft.com/office/officeart/2005/8/layout/hierarchy4"/>
    <dgm:cxn modelId="{3F0249FA-81D9-B042-B84D-BEA85D7E1814}" type="presParOf" srcId="{A6693A51-F94C-47C0-8D9F-74CD3ABD2702}" destId="{2233DBA5-C831-48C6-96DE-0A7D87EDD010}" srcOrd="1" destOrd="0" presId="urn:microsoft.com/office/officeart/2005/8/layout/hierarchy4"/>
  </dgm:cxnLst>
  <dgm:bg>
    <a:solidFill>
      <a:schemeClr val="lt1">
        <a:hueOff val="0"/>
        <a:satOff val="0"/>
        <a:lumOff val="0"/>
        <a:alpha val="88000"/>
      </a:schemeClr>
    </a:solidFill>
  </dgm:bg>
  <dgm:whole>
    <a:ln w="190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EF0CBE2-ACC8-44DC-9F81-C9F5098B3E88}" type="datetimeFigureOut">
              <a:rPr lang="es-PE"/>
              <a:pPr>
                <a:defRPr/>
              </a:pPr>
              <a:t>25/08/2016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F572718-E20C-4D9C-8365-948D5659AC2D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56939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420FD-0A32-CC4C-B784-0A5B4FC78032}" type="datetimeFigureOut">
              <a:rPr lang="es-ES_tradnl" smtClean="0"/>
              <a:pPr/>
              <a:t>25/08/2016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3F71-E14A-E747-9F52-C9AEF421A703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4847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E" dirty="0" smtClean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Ate, Santa Anita, El Agustino, San Luis, La Victoria, Cercado de Lima, Breña, Bellavista, Carmen de la Legua y el Callao.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FA710-DB44-4B4B-9428-C977D2E90D3E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053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Categoría 1 (C1)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Incumplimiento de normas legales, contractuales o políticas corporativas del Consorcio (en adelante, la empresa), por parte del personal del Proyecto (empresa o contratistas).</a:t>
            </a:r>
            <a:endParaRPr kumimoji="0" lang="es-PE" altLang="es-P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PE" altLang="es-PE" sz="1200" dirty="0" smtClean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suntos laborales,</a:t>
            </a:r>
            <a:r>
              <a:rPr kumimoji="0" lang="es-PE" altLang="es-PE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adquisición de bienes y servicios, incumplimiento de compromisos sociales,</a:t>
            </a:r>
            <a:r>
              <a:rPr kumimoji="0" lang="es-PE" altLang="es-PE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conducta inadecuada del personal de la empresa o sus contratistas (incumplimiento de políticas corporativas y Código de Conducta).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es-PE" altLang="es-PE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 eaLnBrk="0" hangingPunct="0">
              <a:spcBef>
                <a:spcPct val="0"/>
              </a:spcBef>
              <a:buNone/>
            </a:pPr>
            <a:r>
              <a:rPr kumimoji="0" lang="es-PE" altLang="es-PE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Categoría 2 (C2)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PE" altLang="es-PE" sz="1200" dirty="0" smtClean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fectaciones a terceros causadas en el desarrollo de la propia actividad del Proyecto.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s-PE" altLang="es-PE" sz="1200" dirty="0" smtClean="0"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fectación al medio ambiente (agua, aire, suelo, ruido, polvo, vibraciones), al Plan de desvíos, a la salud de las personas, daño comprobado a la propiedad privada o cualquier daño relacionado a la ejecución de la construcción del Proyecto </a:t>
            </a:r>
            <a:endParaRPr kumimoji="0" lang="es-PE" altLang="es-PE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Si </a:t>
            </a:r>
            <a:r>
              <a:rPr lang="es-PE" altLang="es-PE" sz="1200" dirty="0" smtClean="0">
                <a:ea typeface="Calibri" panose="020F0502020204030204" pitchFamily="34" charset="0"/>
                <a:cs typeface="Arial" panose="020B0604020202020204" pitchFamily="34" charset="0"/>
              </a:rPr>
              <a:t>se presentan otro </a:t>
            </a:r>
            <a:r>
              <a:rPr kumimoji="0" lang="es-PE" altLang="es-P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tipo de quejas o exista duda sobre la categoría a asignar, se clasificará como Categoría 2</a:t>
            </a:r>
            <a:r>
              <a:rPr kumimoji="0" lang="es-PE" altLang="es-P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s-PE" dirty="0" smtClean="0"/>
          </a:p>
          <a:p>
            <a:pPr marL="342900" lvl="5" indent="-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sz="2400" u="sng" dirty="0" smtClean="0">
                <a:latin typeface="Arial" panose="020B0604020202020204" pitchFamily="34" charset="0"/>
              </a:rPr>
              <a:t>Categoría 3 (C3)</a:t>
            </a:r>
          </a:p>
          <a:p>
            <a:pPr marL="0" indent="0" algn="just" eaLnBrk="0" hangingPunct="0">
              <a:spcBef>
                <a:spcPct val="0"/>
              </a:spcBef>
              <a:buFontTx/>
              <a:buNone/>
            </a:pPr>
            <a:endParaRPr lang="es-PE" sz="20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Esta categoría agrupa las quejas que, por su naturaleza, deben ser derivadas a otras instituciones (por ejemplo, AATE, MTC, Municipios, Comisarías, etc.)</a:t>
            </a:r>
          </a:p>
          <a:p>
            <a:pPr marL="0" indent="0" algn="just" eaLnBrk="0" hangingPunct="0">
              <a:spcBef>
                <a:spcPct val="0"/>
              </a:spcBef>
              <a:buFontTx/>
              <a:buNone/>
            </a:pPr>
            <a:endParaRPr lang="es-PE" sz="2000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eaLnBrk="0" hangingPunct="0">
              <a:spcBef>
                <a:spcPct val="0"/>
              </a:spcBef>
            </a:pPr>
            <a:r>
              <a:rPr lang="es-PE" u="sng" dirty="0" smtClean="0"/>
              <a:t>Categoría 4 (C4)</a:t>
            </a:r>
          </a:p>
          <a:p>
            <a:pPr marL="0" indent="0" algn="just" eaLnBrk="0" hangingPunct="0">
              <a:spcBef>
                <a:spcPct val="0"/>
              </a:spcBef>
              <a:buNone/>
            </a:pPr>
            <a:endParaRPr lang="es-PE" u="sng" dirty="0" smtClean="0"/>
          </a:p>
          <a:p>
            <a:pPr marL="342900" indent="-342900" algn="just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PE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Esta categoría agrupa las </a:t>
            </a:r>
            <a:r>
              <a:rPr lang="es-PE" b="1" dirty="0" smtClean="0">
                <a:ea typeface="Calibri" panose="020F0502020204030204" pitchFamily="34" charset="0"/>
                <a:cs typeface="Arial" panose="020B0604020202020204" pitchFamily="34" charset="0"/>
              </a:rPr>
              <a:t>quejas por incidencias de obra</a:t>
            </a:r>
            <a:r>
              <a:rPr lang="es-PE" sz="2000" dirty="0" smtClean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PE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que son entendidas como aquellas producidas durante las </a:t>
            </a:r>
            <a:r>
              <a:rPr lang="es-PE" b="1" dirty="0" smtClean="0">
                <a:ea typeface="Calibri" panose="020F0502020204030204" pitchFamily="34" charset="0"/>
                <a:cs typeface="Arial" panose="020B0604020202020204" pitchFamily="34" charset="0"/>
              </a:rPr>
              <a:t>actividades diarias </a:t>
            </a:r>
            <a:r>
              <a:rPr lang="es-PE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de la construcción del Proyecto y que debido a su </a:t>
            </a:r>
            <a:r>
              <a:rPr lang="es-PE" b="1" dirty="0" smtClean="0">
                <a:ea typeface="Calibri" panose="020F0502020204030204" pitchFamily="34" charset="0"/>
                <a:cs typeface="Arial" panose="020B0604020202020204" pitchFamily="34" charset="0"/>
              </a:rPr>
              <a:t>carácter de urgencia</a:t>
            </a:r>
            <a:r>
              <a:rPr lang="es-PE" sz="2000" dirty="0" smtClean="0">
                <a:ea typeface="Calibri" panose="020F0502020204030204" pitchFamily="34" charset="0"/>
                <a:cs typeface="Arial" panose="020B0604020202020204" pitchFamily="34" charset="0"/>
              </a:rPr>
              <a:t>, ameritan acciones correctivas dentro del </a:t>
            </a:r>
            <a:r>
              <a:rPr lang="es-PE" sz="2200" b="1" dirty="0" smtClean="0">
                <a:ea typeface="Calibri" panose="020F0502020204030204" pitchFamily="34" charset="0"/>
                <a:cs typeface="Arial" panose="020B0604020202020204" pitchFamily="34" charset="0"/>
              </a:rPr>
              <a:t>plazo mínimo posible. </a:t>
            </a:r>
          </a:p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535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4216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4996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6570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Total de quejas	68</a:t>
            </a:r>
          </a:p>
          <a:p>
            <a:pPr marL="0" indent="0">
              <a:buNone/>
            </a:pPr>
            <a:endParaRPr lang="es-PE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Estado </a:t>
            </a:r>
          </a:p>
          <a:p>
            <a:r>
              <a:rPr lang="es-PE" dirty="0" smtClean="0">
                <a:solidFill>
                  <a:srgbClr val="0070C0"/>
                </a:solidFill>
              </a:rPr>
              <a:t>Cerradas		58</a:t>
            </a:r>
          </a:p>
          <a:p>
            <a:r>
              <a:rPr lang="es-PE" dirty="0" smtClean="0">
                <a:solidFill>
                  <a:srgbClr val="0070C0"/>
                </a:solidFill>
              </a:rPr>
              <a:t>Cumplidas          	04</a:t>
            </a:r>
          </a:p>
          <a:p>
            <a:r>
              <a:rPr lang="es-PE" dirty="0" smtClean="0">
                <a:solidFill>
                  <a:srgbClr val="0070C0"/>
                </a:solidFill>
              </a:rPr>
              <a:t>Desestimadas	06</a:t>
            </a:r>
          </a:p>
          <a:p>
            <a:pPr marL="0" indent="0">
              <a:buFont typeface="+mj-lt"/>
              <a:buNone/>
            </a:pPr>
            <a:endParaRPr lang="es-P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6717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s-PE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603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es-ES" sz="1200" dirty="0" smtClean="0"/>
              <a:t>Tramo de 19 km aprox., 11km de la Etapa 2 de la Línea 2; y, 08 Km del Ramal 4 (equivalente a más de la mitad de la longitud del proyecto)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2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s-ES" sz="1200" dirty="0" smtClean="0"/>
              <a:t>05 distritos: Cercado de Lima, Breña, Bellavista, Carmen de la Legua y Cercado de Callao.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337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PE">
              <a:latin typeface="Calibri" charset="0"/>
              <a:ea typeface="MS PGothic" charset="0"/>
            </a:endParaRPr>
          </a:p>
        </p:txBody>
      </p:sp>
      <p:sp>
        <p:nvSpPr>
          <p:cNvPr id="163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0140DDF-B7E7-B540-92AB-376542869041}" type="slidenum">
              <a:rPr lang="es-PE" sz="1200">
                <a:latin typeface="Arial" charset="0"/>
              </a:rPr>
              <a:pPr/>
              <a:t>10</a:t>
            </a:fld>
            <a:endParaRPr lang="es-PE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88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PE">
                <a:latin typeface="Calibri" charset="0"/>
                <a:ea typeface="MS PGothic" charset="0"/>
              </a:rPr>
              <a:t>FOTO </a:t>
            </a:r>
          </a:p>
          <a:p>
            <a:pPr eaLnBrk="1" hangingPunct="1"/>
            <a:endParaRPr lang="es-PE">
              <a:latin typeface="Calibri" charset="0"/>
              <a:ea typeface="MS PGothic" charset="0"/>
            </a:endParaRPr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02756" indent="-270291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081164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13629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946095" indent="-216233"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378560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811026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43491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75957" indent="-21623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9B497455-3A1F-7D44-941F-7D84BA0900D9}" type="slidenum">
              <a:rPr lang="es-PE">
                <a:latin typeface="Arial" charset="0"/>
              </a:rPr>
              <a:pPr/>
              <a:t>11</a:t>
            </a:fld>
            <a:endParaRPr lang="es-P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01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>
              <a:latin typeface="Calibri" charset="0"/>
              <a:ea typeface="MS PGothic" charset="0"/>
            </a:endParaRPr>
          </a:p>
        </p:txBody>
      </p:sp>
      <p:sp>
        <p:nvSpPr>
          <p:cNvPr id="686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0610" indent="-284608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1576" indent="-228001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97577" indent="-228001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6724" indent="-228001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09580" indent="-228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62437" indent="-228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15294" indent="-228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68150" indent="-2280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AB380501-9AB0-D144-8795-281F2A96C3C4}" type="slidenum">
              <a:rPr lang="es-PE">
                <a:latin typeface="Arial" charset="0"/>
              </a:rPr>
              <a:pPr/>
              <a:t>12</a:t>
            </a:fld>
            <a:endParaRPr lang="es-PE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68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PE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84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PE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984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4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73F71-E14A-E747-9F52-C9AEF421A703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441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C3305-C0B2-4D56-A670-2BD9AFBF496B}" type="datetimeFigureOut">
              <a:rPr lang="es-PE"/>
              <a:pPr>
                <a:defRPr/>
              </a:pPr>
              <a:t>25/08/2016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18004-7D11-42AF-9209-AA20709E9895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5334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7739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87392-2D54-4784-B78C-6597EBD40BEC}" type="datetimeFigureOut">
              <a:rPr lang="es-PE"/>
              <a:pPr>
                <a:defRPr/>
              </a:pPr>
              <a:t>25/08/2016</a:t>
            </a:fld>
            <a:endParaRPr lang="es-PE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7AEAE-7414-4DA5-AF77-D430D73D4F32}" type="slidenum">
              <a:rPr lang="es-PE"/>
              <a:pPr>
                <a:defRPr/>
              </a:pPr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910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251520" y="260648"/>
            <a:ext cx="8229600" cy="7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s-PE" dirty="0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251520" y="119675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baseline="0">
          <a:solidFill>
            <a:srgbClr val="39469A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611560" y="4221088"/>
            <a:ext cx="6696744" cy="108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2">
              <a:defRPr/>
            </a:pPr>
            <a:r>
              <a:rPr lang="es-PE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Gestión Social de Metros en América Latina</a:t>
            </a:r>
          </a:p>
          <a:p>
            <a:pPr marL="0" lvl="2">
              <a:defRPr/>
            </a:pPr>
            <a:r>
              <a:rPr lang="es-PE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Manejo </a:t>
            </a:r>
            <a:r>
              <a:rPr lang="es-PE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y </a:t>
            </a:r>
            <a:r>
              <a:rPr lang="es-PE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Resolución </a:t>
            </a:r>
            <a:r>
              <a:rPr lang="es-PE" sz="3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de </a:t>
            </a:r>
            <a:r>
              <a:rPr lang="es-PE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Quejas</a:t>
            </a:r>
            <a:endParaRPr lang="es-ES_tradnl" sz="24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es-ES_tradnl" sz="2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Proyecto Línea 2 del Metro de Lima y Callao</a:t>
            </a:r>
          </a:p>
        </p:txBody>
      </p:sp>
      <p:sp>
        <p:nvSpPr>
          <p:cNvPr id="10" name="8 Rectángulo"/>
          <p:cNvSpPr>
            <a:spLocks noChangeArrowheads="1"/>
          </p:cNvSpPr>
          <p:nvPr/>
        </p:nvSpPr>
        <p:spPr bwMode="auto">
          <a:xfrm>
            <a:off x="683568" y="5733256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s-PE" b="1" dirty="0" smtClean="0">
                <a:solidFill>
                  <a:srgbClr val="92D050"/>
                </a:solidFill>
              </a:rPr>
              <a:t>Agosto 2016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PE" b="1" dirty="0" smtClean="0">
                <a:solidFill>
                  <a:srgbClr val="92D050"/>
                </a:solidFill>
              </a:rPr>
              <a:t>Carol Harrison </a:t>
            </a:r>
            <a:r>
              <a:rPr lang="es-ES" b="1" dirty="0" smtClean="0">
                <a:solidFill>
                  <a:srgbClr val="92D050"/>
                </a:solidFill>
              </a:rPr>
              <a:t>–</a:t>
            </a:r>
            <a:r>
              <a:rPr lang="es-PE" b="1" dirty="0" smtClean="0">
                <a:solidFill>
                  <a:srgbClr val="92D050"/>
                </a:solidFill>
              </a:rPr>
              <a:t> Elinor Lopez</a:t>
            </a:r>
            <a:endParaRPr lang="es-PE" b="1" dirty="0">
              <a:solidFill>
                <a:srgbClr val="92D050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s-PE" b="1" dirty="0">
                <a:solidFill>
                  <a:srgbClr val="7F7F7F"/>
                </a:solidFill>
              </a:rPr>
              <a:t>www.s-c-g.net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408" y="548680"/>
            <a:ext cx="5328592" cy="29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9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395288" y="-26988"/>
            <a:ext cx="8229600" cy="1143001"/>
          </a:xfrm>
        </p:spPr>
        <p:txBody>
          <a:bodyPr/>
          <a:lstStyle/>
          <a:p>
            <a:pPr marL="342900" indent="-342900" eaLnBrk="1" hangingPunct="1"/>
            <a:r>
              <a:rPr lang="es-PE" dirty="0" smtClean="0">
                <a:solidFill>
                  <a:schemeClr val="tx2"/>
                </a:solidFill>
                <a:latin typeface="Montserrat"/>
                <a:ea typeface="MS PGothic" charset="0"/>
                <a:cs typeface="Montserrat"/>
              </a:rPr>
              <a:t>Sistema </a:t>
            </a:r>
            <a:r>
              <a:rPr lang="es-PE" dirty="0">
                <a:solidFill>
                  <a:schemeClr val="tx2"/>
                </a:solidFill>
                <a:latin typeface="Montserrat"/>
                <a:ea typeface="MS PGothic" charset="0"/>
                <a:cs typeface="Montserrat"/>
              </a:rPr>
              <a:t>de Gestión Social Integral (SGS)</a:t>
            </a:r>
          </a:p>
        </p:txBody>
      </p:sp>
      <p:graphicFrame>
        <p:nvGraphicFramePr>
          <p:cNvPr id="3" name="1 Diagrama"/>
          <p:cNvGraphicFramePr/>
          <p:nvPr/>
        </p:nvGraphicFramePr>
        <p:xfrm>
          <a:off x="3275856" y="1647901"/>
          <a:ext cx="5616624" cy="4540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2 Rectángulo redondeado"/>
          <p:cNvSpPr/>
          <p:nvPr/>
        </p:nvSpPr>
        <p:spPr bwMode="auto">
          <a:xfrm>
            <a:off x="665163" y="1808163"/>
            <a:ext cx="1401762" cy="503237"/>
          </a:xfrm>
          <a:prstGeom prst="roundRect">
            <a:avLst/>
          </a:prstGeom>
          <a:ln>
            <a:solidFill>
              <a:srgbClr val="002A7E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s-PE" sz="1600" dirty="0">
                <a:solidFill>
                  <a:schemeClr val="tx1"/>
                </a:solidFill>
              </a:rPr>
              <a:t>Herramienta </a:t>
            </a:r>
          </a:p>
        </p:txBody>
      </p:sp>
      <p:sp>
        <p:nvSpPr>
          <p:cNvPr id="5" name="6 Rectángulo redondeado"/>
          <p:cNvSpPr/>
          <p:nvPr/>
        </p:nvSpPr>
        <p:spPr bwMode="auto">
          <a:xfrm>
            <a:off x="539750" y="3270250"/>
            <a:ext cx="1890713" cy="1008063"/>
          </a:xfrm>
          <a:prstGeom prst="roundRect">
            <a:avLst/>
          </a:prstGeom>
          <a:ln>
            <a:solidFill>
              <a:srgbClr val="002A7E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es-PE" sz="16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rPr>
              <a:t>características específicas del Proyecto</a:t>
            </a:r>
          </a:p>
        </p:txBody>
      </p:sp>
      <p:sp>
        <p:nvSpPr>
          <p:cNvPr id="6" name="3 Abrir llave"/>
          <p:cNvSpPr>
            <a:spLocks/>
          </p:cNvSpPr>
          <p:nvPr/>
        </p:nvSpPr>
        <p:spPr bwMode="auto">
          <a:xfrm>
            <a:off x="2195513" y="1520825"/>
            <a:ext cx="288925" cy="1008063"/>
          </a:xfrm>
          <a:prstGeom prst="leftBrace">
            <a:avLst>
              <a:gd name="adj1" fmla="val 830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s-PE" sz="1600" u="sng">
              <a:cs typeface="Arial" charset="0"/>
            </a:endParaRPr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2352675" y="1503363"/>
            <a:ext cx="23034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s-PE" sz="1600">
                <a:cs typeface="Arial" charset="0"/>
              </a:rPr>
              <a:t>Legislación nacional vigente</a:t>
            </a:r>
          </a:p>
          <a:p>
            <a:pPr eaLnBrk="1" hangingPunct="1">
              <a:buFontTx/>
              <a:buChar char="•"/>
            </a:pPr>
            <a:r>
              <a:rPr lang="es-PE" sz="1600">
                <a:cs typeface="Arial" charset="0"/>
              </a:rPr>
              <a:t>Estándares Internacionales</a:t>
            </a:r>
          </a:p>
        </p:txBody>
      </p:sp>
      <p:sp>
        <p:nvSpPr>
          <p:cNvPr id="8" name="8 CuadroTexto"/>
          <p:cNvSpPr txBox="1">
            <a:spLocks noChangeArrowheads="1"/>
          </p:cNvSpPr>
          <p:nvPr/>
        </p:nvSpPr>
        <p:spPr bwMode="auto">
          <a:xfrm>
            <a:off x="762000" y="1336675"/>
            <a:ext cx="1208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PE" sz="1800" b="1">
                <a:cs typeface="Arial" charset="0"/>
              </a:rPr>
              <a:t>ES</a:t>
            </a:r>
          </a:p>
        </p:txBody>
      </p:sp>
      <p:sp>
        <p:nvSpPr>
          <p:cNvPr id="9" name="9 CuadroTexto"/>
          <p:cNvSpPr txBox="1">
            <a:spLocks noChangeArrowheads="1"/>
          </p:cNvSpPr>
          <p:nvPr/>
        </p:nvSpPr>
        <p:spPr bwMode="auto">
          <a:xfrm>
            <a:off x="522288" y="2771775"/>
            <a:ext cx="196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PE" sz="1800" b="1">
                <a:cs typeface="Arial" charset="0"/>
              </a:rPr>
              <a:t>SE AJUSTA A </a:t>
            </a:r>
          </a:p>
        </p:txBody>
      </p:sp>
      <p:sp>
        <p:nvSpPr>
          <p:cNvPr id="10" name="11 CuadroTexto"/>
          <p:cNvSpPr txBox="1">
            <a:spLocks noChangeArrowheads="1"/>
          </p:cNvSpPr>
          <p:nvPr/>
        </p:nvSpPr>
        <p:spPr bwMode="auto">
          <a:xfrm>
            <a:off x="573088" y="4705350"/>
            <a:ext cx="196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s-PE" sz="1800" b="1">
                <a:cs typeface="Arial" charset="0"/>
              </a:rPr>
              <a:t>PERMITE</a:t>
            </a:r>
          </a:p>
        </p:txBody>
      </p:sp>
      <p:sp>
        <p:nvSpPr>
          <p:cNvPr id="11" name="12 Rectángulo redondeado"/>
          <p:cNvSpPr/>
          <p:nvPr/>
        </p:nvSpPr>
        <p:spPr bwMode="auto">
          <a:xfrm>
            <a:off x="539750" y="5157788"/>
            <a:ext cx="1890713" cy="1008062"/>
          </a:xfrm>
          <a:prstGeom prst="roundRect">
            <a:avLst/>
          </a:prstGeom>
          <a:ln>
            <a:solidFill>
              <a:srgbClr val="002A7E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s-PE" sz="1600" dirty="0"/>
              <a:t>Planear, definir medir, evaluar y comunicar 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12" name="14 CuadroTexto"/>
          <p:cNvSpPr txBox="1"/>
          <p:nvPr/>
        </p:nvSpPr>
        <p:spPr>
          <a:xfrm>
            <a:off x="2771775" y="5334000"/>
            <a:ext cx="23050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PE" sz="1600"/>
              <a:t>Actividades</a:t>
            </a:r>
          </a:p>
          <a:p>
            <a:pPr eaLnBrk="1" hangingPunct="1">
              <a:buFont typeface="Arial" charset="0"/>
              <a:buChar char="•"/>
            </a:pPr>
            <a:r>
              <a:rPr lang="es-PE" sz="1600"/>
              <a:t>Gestión social </a:t>
            </a:r>
          </a:p>
          <a:p>
            <a:pPr eaLnBrk="1" hangingPunct="1">
              <a:buFont typeface="Arial" charset="0"/>
              <a:buChar char="•"/>
            </a:pPr>
            <a:r>
              <a:rPr lang="es-PE" sz="1600"/>
              <a:t>Impactos sociales </a:t>
            </a:r>
          </a:p>
        </p:txBody>
      </p:sp>
      <p:sp>
        <p:nvSpPr>
          <p:cNvPr id="13" name="15 Abrir llave"/>
          <p:cNvSpPr>
            <a:spLocks/>
          </p:cNvSpPr>
          <p:nvPr/>
        </p:nvSpPr>
        <p:spPr bwMode="auto">
          <a:xfrm>
            <a:off x="2555875" y="5229225"/>
            <a:ext cx="287338" cy="1008063"/>
          </a:xfrm>
          <a:prstGeom prst="leftBrace">
            <a:avLst>
              <a:gd name="adj1" fmla="val 834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s-PE" sz="1600" u="sng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537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 descr="DSC003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>
              <a:cs typeface="Arial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26374931"/>
              </p:ext>
            </p:extLst>
          </p:nvPr>
        </p:nvGraphicFramePr>
        <p:xfrm>
          <a:off x="837680" y="1340768"/>
          <a:ext cx="76227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2" name="1 Título"/>
          <p:cNvSpPr txBox="1">
            <a:spLocks/>
          </p:cNvSpPr>
          <p:nvPr/>
        </p:nvSpPr>
        <p:spPr bwMode="auto">
          <a:xfrm>
            <a:off x="395288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es-PE" sz="3200" dirty="0" smtClean="0">
                <a:solidFill>
                  <a:schemeClr val="tx2"/>
                </a:solidFill>
                <a:latin typeface="Montserrat"/>
                <a:cs typeface="Montserrat"/>
              </a:rPr>
              <a:t>Sistema </a:t>
            </a:r>
            <a:r>
              <a:rPr lang="es-PE" sz="3200" dirty="0">
                <a:solidFill>
                  <a:schemeClr val="tx2"/>
                </a:solidFill>
                <a:latin typeface="Montserrat"/>
                <a:cs typeface="Montserrat"/>
              </a:rPr>
              <a:t>de Gestión Social Integral (SGS)</a:t>
            </a:r>
            <a:endParaRPr lang="es-PE" sz="3200" dirty="0">
              <a:solidFill>
                <a:srgbClr val="002060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71434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 bwMode="auto">
          <a:xfrm>
            <a:off x="482600" y="53975"/>
            <a:ext cx="8661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eaLnBrk="1" fontAlgn="auto" hangingPunct="1">
              <a:spcAft>
                <a:spcPts val="0"/>
              </a:spcAft>
              <a:defRPr sz="3200" cap="all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eaLnBrk="0" hangingPunct="0">
              <a:defRPr sz="3200">
                <a:solidFill>
                  <a:srgbClr val="39469A"/>
                </a:solidFill>
                <a:latin typeface="Calibri" pitchFamily="34" charset="0"/>
                <a:cs typeface="ＭＳ Ｐゴシック" charset="0"/>
              </a:defRPr>
            </a:lvl2pPr>
            <a:lvl3pPr eaLnBrk="0" hangingPunct="0">
              <a:defRPr sz="3200">
                <a:solidFill>
                  <a:srgbClr val="39469A"/>
                </a:solidFill>
                <a:latin typeface="Calibri" pitchFamily="34" charset="0"/>
                <a:cs typeface="ＭＳ Ｐゴシック" charset="0"/>
              </a:defRPr>
            </a:lvl3pPr>
            <a:lvl4pPr eaLnBrk="0" hangingPunct="0">
              <a:defRPr sz="3200">
                <a:solidFill>
                  <a:srgbClr val="39469A"/>
                </a:solidFill>
                <a:latin typeface="Calibri" pitchFamily="34" charset="0"/>
                <a:cs typeface="ＭＳ Ｐゴシック" charset="0"/>
              </a:defRPr>
            </a:lvl4pPr>
            <a:lvl5pPr eaLnBrk="0" hangingPunct="0">
              <a:defRPr sz="3200">
                <a:solidFill>
                  <a:srgbClr val="39469A"/>
                </a:solidFill>
                <a:latin typeface="Calibri" pitchFamily="34" charset="0"/>
                <a:cs typeface="ＭＳ Ｐゴシック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PE" cap="none" dirty="0" smtClean="0">
                <a:solidFill>
                  <a:schemeClr val="tx2"/>
                </a:solidFill>
                <a:latin typeface="Montserrat"/>
                <a:cs typeface="Montserrat"/>
              </a:rPr>
              <a:t>Organigrama</a:t>
            </a:r>
            <a:endParaRPr lang="es-PE" cap="none" dirty="0"/>
          </a:p>
        </p:txBody>
      </p:sp>
      <p:pic>
        <p:nvPicPr>
          <p:cNvPr id="48131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7425"/>
            <a:ext cx="692626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0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29" y="1052736"/>
            <a:ext cx="9018935" cy="5733256"/>
          </a:xfrm>
          <a:prstGeom prst="rect">
            <a:avLst/>
          </a:prstGeom>
        </p:spPr>
      </p:pic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706437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altLang="es-PE" dirty="0"/>
              <a:t>¿Por qué un </a:t>
            </a:r>
            <a:r>
              <a:rPr lang="es-PE" altLang="es-PE" dirty="0" smtClean="0"/>
              <a:t>programa de manejo de quejas?</a:t>
            </a:r>
            <a:endParaRPr lang="es-PE" altLang="es-PE" dirty="0"/>
          </a:p>
        </p:txBody>
      </p:sp>
      <p:sp>
        <p:nvSpPr>
          <p:cNvPr id="2" name="CuadroTexto 1"/>
          <p:cNvSpPr txBox="1"/>
          <p:nvPr/>
        </p:nvSpPr>
        <p:spPr>
          <a:xfrm>
            <a:off x="251520" y="1268760"/>
            <a:ext cx="8569325" cy="35394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chemeClr val="tx2">
                    <a:lumMod val="75000"/>
                  </a:schemeClr>
                </a:solidFill>
              </a:rPr>
              <a:t>Es una oportunidad de estrechar </a:t>
            </a:r>
            <a:r>
              <a:rPr lang="es-PE" sz="2800" dirty="0">
                <a:solidFill>
                  <a:schemeClr val="tx2">
                    <a:lumMod val="75000"/>
                  </a:schemeClr>
                </a:solidFill>
              </a:rPr>
              <a:t>la relación entre el Proyecto y la ciudadanía</a:t>
            </a:r>
          </a:p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chemeClr val="tx2">
                    <a:lumMod val="75000"/>
                  </a:schemeClr>
                </a:solidFill>
              </a:rPr>
              <a:t>Da </a:t>
            </a:r>
            <a:r>
              <a:rPr lang="es-PE" sz="2800" dirty="0">
                <a:solidFill>
                  <a:schemeClr val="tx2">
                    <a:lumMod val="75000"/>
                  </a:schemeClr>
                </a:solidFill>
              </a:rPr>
              <a:t>respuesta a las incomodidades que cause la obra</a:t>
            </a:r>
          </a:p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chemeClr val="tx2">
                    <a:lumMod val="75000"/>
                  </a:schemeClr>
                </a:solidFill>
              </a:rPr>
              <a:t>Permite generar lazos </a:t>
            </a:r>
            <a:r>
              <a:rPr lang="es-PE" sz="2800" dirty="0">
                <a:solidFill>
                  <a:schemeClr val="tx2">
                    <a:lumMod val="75000"/>
                  </a:schemeClr>
                </a:solidFill>
              </a:rPr>
              <a:t>de </a:t>
            </a:r>
            <a:r>
              <a:rPr lang="es-PE" sz="2800" dirty="0" smtClean="0">
                <a:solidFill>
                  <a:schemeClr val="tx2">
                    <a:lumMod val="75000"/>
                  </a:schemeClr>
                </a:solidFill>
              </a:rPr>
              <a:t>confianza</a:t>
            </a:r>
          </a:p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>
                <a:solidFill>
                  <a:schemeClr val="tx2">
                    <a:lumMod val="75000"/>
                  </a:schemeClr>
                </a:solidFill>
              </a:rPr>
              <a:t>Genera percepción de trabajo responsable (a tiempo con el menor impacto posible) </a:t>
            </a:r>
            <a:endParaRPr lang="es-PE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chemeClr val="tx2">
                    <a:lumMod val="75000"/>
                  </a:schemeClr>
                </a:solidFill>
              </a:rPr>
              <a:t>Cumple con los estándares exigidos por la banca internacional</a:t>
            </a:r>
            <a:endParaRPr lang="es-PE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6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395288" y="44624"/>
            <a:ext cx="8229600" cy="706437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s-PE" altLang="es-PE" dirty="0" smtClean="0"/>
              <a:t>¿</a:t>
            </a:r>
            <a:r>
              <a:rPr lang="es-ES_tradnl" altLang="es-PE" dirty="0" err="1"/>
              <a:t>C</a:t>
            </a:r>
            <a:r>
              <a:rPr lang="es-ES_tradnl" altLang="es-PE" dirty="0" err="1" smtClean="0"/>
              <a:t>ó</a:t>
            </a:r>
            <a:r>
              <a:rPr lang="es-PE" altLang="es-PE" dirty="0" smtClean="0"/>
              <a:t>mo funciona?</a:t>
            </a:r>
            <a:endParaRPr lang="es-PE" altLang="es-PE" dirty="0"/>
          </a:p>
        </p:txBody>
      </p:sp>
      <p:sp>
        <p:nvSpPr>
          <p:cNvPr id="2" name="CuadroTexto 1"/>
          <p:cNvSpPr txBox="1"/>
          <p:nvPr/>
        </p:nvSpPr>
        <p:spPr>
          <a:xfrm>
            <a:off x="225425" y="1340768"/>
            <a:ext cx="8569325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rgbClr val="0070C0"/>
                </a:solidFill>
              </a:rPr>
              <a:t>Funciona de manera complementaria a las acciones de comunicación implementados por el Proyecto.</a:t>
            </a:r>
            <a:endParaRPr lang="es-PE" sz="2800" dirty="0">
              <a:solidFill>
                <a:srgbClr val="0070C0"/>
              </a:solidFill>
            </a:endParaRPr>
          </a:p>
          <a:p>
            <a:pPr marL="457200" indent="-457200">
              <a:lnSpc>
                <a:spcPts val="3400"/>
              </a:lnSpc>
              <a:buFont typeface="Wingdings" charset="2"/>
              <a:buChar char="ü"/>
            </a:pPr>
            <a:r>
              <a:rPr lang="es-PE" sz="2800" dirty="0" smtClean="0">
                <a:solidFill>
                  <a:srgbClr val="0070C0"/>
                </a:solidFill>
              </a:rPr>
              <a:t>Cuenta con herramientas y procesos simples para ESCUCHAR, RECIBIR y RESOLVER.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11923" r="13980" b="30503"/>
          <a:stretch/>
        </p:blipFill>
        <p:spPr>
          <a:xfrm>
            <a:off x="2345782" y="3284984"/>
            <a:ext cx="6042642" cy="31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103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323849" y="188640"/>
            <a:ext cx="85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 smtClean="0">
                <a:solidFill>
                  <a:schemeClr val="tx2"/>
                </a:solidFill>
              </a:rPr>
              <a:t>¿Cómo </a:t>
            </a:r>
            <a:r>
              <a:rPr lang="es-PE" sz="3200" dirty="0">
                <a:solidFill>
                  <a:srgbClr val="39469A"/>
                </a:solidFill>
                <a:ea typeface="+mj-ea"/>
                <a:cs typeface="+mj-cs"/>
              </a:rPr>
              <a:t>funciona</a:t>
            </a:r>
            <a:r>
              <a:rPr lang="es-PE" sz="3600" dirty="0" smtClean="0">
                <a:solidFill>
                  <a:schemeClr val="tx2"/>
                </a:solidFill>
              </a:rPr>
              <a:t>?</a:t>
            </a:r>
            <a:endParaRPr lang="es-PE" sz="3600" dirty="0">
              <a:solidFill>
                <a:schemeClr val="tx2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01623" y="1340768"/>
            <a:ext cx="8569325" cy="46782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/>
            <a:r>
              <a:rPr lang="es-PE" sz="2800" dirty="0" smtClean="0">
                <a:solidFill>
                  <a:schemeClr val="accent1"/>
                </a:solidFill>
              </a:rPr>
              <a:t>El Programa de Manejo y Resolución de Quejas permite la </a:t>
            </a:r>
            <a:r>
              <a:rPr lang="es-PE" sz="2800" b="1" dirty="0" smtClean="0">
                <a:solidFill>
                  <a:schemeClr val="accent1"/>
                </a:solidFill>
              </a:rPr>
              <a:t>atención oportuna </a:t>
            </a:r>
            <a:r>
              <a:rPr lang="es-PE" sz="2800" dirty="0" smtClean="0">
                <a:solidFill>
                  <a:schemeClr val="accent1"/>
                </a:solidFill>
              </a:rPr>
              <a:t>y </a:t>
            </a:r>
            <a:r>
              <a:rPr lang="es-PE" sz="2800" b="1" dirty="0" smtClean="0">
                <a:solidFill>
                  <a:schemeClr val="accent1"/>
                </a:solidFill>
              </a:rPr>
              <a:t>definitiva</a:t>
            </a:r>
            <a:r>
              <a:rPr lang="es-PE" sz="2800" dirty="0" smtClean="0">
                <a:solidFill>
                  <a:schemeClr val="accent1"/>
                </a:solidFill>
              </a:rPr>
              <a:t> de quejas</a:t>
            </a:r>
          </a:p>
          <a:p>
            <a:pPr lvl="0"/>
            <a:endParaRPr lang="es-PE" sz="2800" dirty="0" smtClean="0">
              <a:solidFill>
                <a:schemeClr val="accent1"/>
              </a:solidFill>
            </a:endParaRPr>
          </a:p>
          <a:p>
            <a:pPr eaLnBrk="1" hangingPunct="1">
              <a:defRPr/>
            </a:pPr>
            <a:r>
              <a:rPr lang="es-PE" sz="2800" dirty="0" smtClean="0">
                <a:solidFill>
                  <a:schemeClr val="accent1"/>
                </a:solidFill>
                <a:latin typeface="+mn-lt"/>
              </a:rPr>
              <a:t>Sus objetivos son:</a:t>
            </a:r>
            <a:endParaRPr lang="es-PE" sz="2800" dirty="0" smtClean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accent1"/>
                </a:solidFill>
              </a:rPr>
              <a:t>Manejo social responsable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accent1"/>
                </a:solidFill>
              </a:rPr>
              <a:t>Prevenir y atender quejas, reclamos y controversias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PE" sz="2800" dirty="0" smtClean="0">
                <a:solidFill>
                  <a:schemeClr val="accent1"/>
                </a:solidFill>
              </a:rPr>
              <a:t>Canalizar las quejas oportunamente</a:t>
            </a:r>
          </a:p>
          <a:p>
            <a:pPr lvl="0"/>
            <a:endParaRPr lang="es-PE" sz="2800" dirty="0">
              <a:solidFill>
                <a:schemeClr val="accent1"/>
              </a:solidFill>
            </a:endParaRPr>
          </a:p>
          <a:p>
            <a:pPr lvl="0"/>
            <a:r>
              <a:rPr lang="es-PE" sz="2800" dirty="0" smtClean="0">
                <a:solidFill>
                  <a:schemeClr val="accent1"/>
                </a:solidFill>
              </a:rPr>
              <a:t>Atiende quejas interpuestas por todo tipo de personas, así como </a:t>
            </a:r>
            <a:r>
              <a:rPr lang="es-PE" sz="2800" b="1" u="sng" dirty="0" smtClean="0">
                <a:solidFill>
                  <a:schemeClr val="accent1"/>
                </a:solidFill>
              </a:rPr>
              <a:t>quejas de oficio</a:t>
            </a:r>
            <a:endParaRPr lang="es-PE" sz="2800" b="1" u="sng" dirty="0">
              <a:solidFill>
                <a:schemeClr val="accent1"/>
              </a:solidFill>
            </a:endParaRPr>
          </a:p>
          <a:p>
            <a:pPr eaLnBrk="1" hangingPunct="1">
              <a:defRPr/>
            </a:pPr>
            <a:endParaRPr lang="es-P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" y="836712"/>
            <a:ext cx="9089512" cy="5256584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43956306"/>
              </p:ext>
            </p:extLst>
          </p:nvPr>
        </p:nvGraphicFramePr>
        <p:xfrm>
          <a:off x="107504" y="3501008"/>
          <a:ext cx="878497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Flecha derecha 5"/>
          <p:cNvSpPr/>
          <p:nvPr/>
        </p:nvSpPr>
        <p:spPr>
          <a:xfrm>
            <a:off x="179512" y="836712"/>
            <a:ext cx="8784971" cy="1656184"/>
          </a:xfrm>
          <a:prstGeom prst="rightArrow">
            <a:avLst>
              <a:gd name="adj1" fmla="val 50000"/>
              <a:gd name="adj2" fmla="val 45339"/>
            </a:avLst>
          </a:prstGeom>
          <a:ln>
            <a:solidFill>
              <a:srgbClr val="FFFF66"/>
            </a:solidFill>
          </a:ln>
        </p:spPr>
        <p:style>
          <a:lnRef idx="0">
            <a:scrgbClr r="0" g="0" b="0"/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sz="2800" dirty="0" smtClean="0">
                <a:solidFill>
                  <a:schemeClr val="tx2"/>
                </a:solidFill>
              </a:rPr>
              <a:t>Coordinación con contratistas del Proyecto</a:t>
            </a:r>
            <a:endParaRPr lang="es-ES" sz="2800" dirty="0">
              <a:solidFill>
                <a:schemeClr val="tx2"/>
              </a:solidFill>
            </a:endParaRPr>
          </a:p>
        </p:txBody>
      </p:sp>
      <p:sp>
        <p:nvSpPr>
          <p:cNvPr id="8" name="Flecha derecha 7"/>
          <p:cNvSpPr/>
          <p:nvPr/>
        </p:nvSpPr>
        <p:spPr>
          <a:xfrm>
            <a:off x="251520" y="2276872"/>
            <a:ext cx="8784971" cy="1656184"/>
          </a:xfrm>
          <a:prstGeom prst="rightArrow">
            <a:avLst>
              <a:gd name="adj1" fmla="val 50000"/>
              <a:gd name="adj2" fmla="val 45339"/>
            </a:avLst>
          </a:prstGeom>
          <a:ln>
            <a:solidFill>
              <a:srgbClr val="FFFF66"/>
            </a:solidFill>
          </a:ln>
        </p:spPr>
        <p:style>
          <a:lnRef idx="0">
            <a:scrgbClr r="0" g="0" b="0"/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s-ES" sz="2800" dirty="0" smtClean="0">
                <a:solidFill>
                  <a:schemeClr val="tx2"/>
                </a:solidFill>
              </a:rPr>
              <a:t>Comunicación directa y relaciones comunitarias</a:t>
            </a:r>
            <a:endParaRPr lang="es-ES" sz="2800" dirty="0">
              <a:solidFill>
                <a:schemeClr val="tx2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23849" y="188640"/>
            <a:ext cx="85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 smtClean="0">
                <a:solidFill>
                  <a:schemeClr val="tx2"/>
                </a:solidFill>
              </a:rPr>
              <a:t>¿Cómo </a:t>
            </a:r>
            <a:r>
              <a:rPr lang="es-PE" sz="3200" dirty="0">
                <a:solidFill>
                  <a:srgbClr val="39469A"/>
                </a:solidFill>
                <a:ea typeface="+mj-ea"/>
                <a:cs typeface="+mj-cs"/>
              </a:rPr>
              <a:t>funciona</a:t>
            </a:r>
            <a:r>
              <a:rPr lang="es-PE" sz="3600" dirty="0" smtClean="0">
                <a:solidFill>
                  <a:schemeClr val="tx2"/>
                </a:solidFill>
              </a:rPr>
              <a:t>?</a:t>
            </a:r>
            <a:endParaRPr lang="es-PE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FC739E-0B5B-45E3-8C13-20FB6894DE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A87308-ACCB-4955-89A8-719069AA16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3301E9-8F9C-4DDC-BEB1-E58FCE692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890FE2-41E5-473E-ACEE-2FCDD6F5B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E4DC54-77A9-4FF6-9D6D-FC53D131E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B1548DB-4FEB-43CA-B971-83AD52E32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31DD67-82CB-4BFE-828F-F0B47BD3D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041353"/>
              </p:ext>
            </p:extLst>
          </p:nvPr>
        </p:nvGraphicFramePr>
        <p:xfrm>
          <a:off x="251520" y="1268760"/>
          <a:ext cx="835292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23849" y="188640"/>
            <a:ext cx="85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dirty="0" smtClean="0">
                <a:solidFill>
                  <a:schemeClr val="tx2"/>
                </a:solidFill>
              </a:rPr>
              <a:t>¿Cómo </a:t>
            </a:r>
            <a:r>
              <a:rPr lang="es-PE" sz="3200" dirty="0">
                <a:solidFill>
                  <a:srgbClr val="39469A"/>
                </a:solidFill>
                <a:ea typeface="+mj-ea"/>
                <a:cs typeface="+mj-cs"/>
              </a:rPr>
              <a:t>funciona</a:t>
            </a:r>
            <a:r>
              <a:rPr lang="es-PE" sz="3600" dirty="0" smtClean="0">
                <a:solidFill>
                  <a:schemeClr val="tx2"/>
                </a:solidFill>
              </a:rPr>
              <a:t>?</a:t>
            </a:r>
            <a:endParaRPr lang="es-PE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Mayores motivos de queja en el Proyecto</a:t>
            </a:r>
            <a:endParaRPr lang="es-PE" b="1" dirty="0">
              <a:solidFill>
                <a:srgbClr val="A2C2E8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018331"/>
            <a:ext cx="8712968" cy="4525963"/>
          </a:xfrm>
        </p:spPr>
        <p:txBody>
          <a:bodyPr/>
          <a:lstStyle/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Plan de Desvíos </a:t>
            </a:r>
            <a:r>
              <a:rPr lang="es-PE" dirty="0" smtClean="0">
                <a:solidFill>
                  <a:srgbClr val="0070C0"/>
                </a:solidFill>
              </a:rPr>
              <a:t>- congestión vehicular, conductores incumplen el desvío, mal funcionamiento de semáforos, falta de policías, solicitud de señalización adicional, etc. - C2</a:t>
            </a:r>
          </a:p>
          <a:p>
            <a:pPr marL="0" indent="0">
              <a:buNone/>
            </a:pPr>
            <a:endParaRPr lang="es-PE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Interferencias</a:t>
            </a:r>
            <a:r>
              <a:rPr lang="es-PE" dirty="0" smtClean="0">
                <a:solidFill>
                  <a:srgbClr val="0070C0"/>
                </a:solidFill>
              </a:rPr>
              <a:t> – congestión vehicular, desvío de tránsito y peatones, afectación de ingreso y salida de residencias o negocios, incidencias de obra - C2 y C4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874720"/>
            <a:ext cx="4320480" cy="27045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573016"/>
            <a:ext cx="2649487" cy="30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Mayores motivos de queja en el Proyecto</a:t>
            </a:r>
            <a:endParaRPr lang="es-PE" b="1" dirty="0">
              <a:solidFill>
                <a:srgbClr val="A2C2E8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018331"/>
            <a:ext cx="8640960" cy="4525963"/>
          </a:xfrm>
        </p:spPr>
        <p:txBody>
          <a:bodyPr/>
          <a:lstStyle/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Construcción</a:t>
            </a:r>
            <a:r>
              <a:rPr lang="es-PE" dirty="0" smtClean="0">
                <a:solidFill>
                  <a:srgbClr val="0070C0"/>
                </a:solidFill>
              </a:rPr>
              <a:t> – ruido, polvo, menor iluminación por cerramientos, afectación </a:t>
            </a:r>
            <a:r>
              <a:rPr lang="es-PE" dirty="0">
                <a:solidFill>
                  <a:srgbClr val="0070C0"/>
                </a:solidFill>
              </a:rPr>
              <a:t>de ingreso y salida de residencias o negocios, incidencias de obra - C2 y C4</a:t>
            </a:r>
          </a:p>
          <a:p>
            <a:pPr marL="0" indent="0">
              <a:buNone/>
            </a:pPr>
            <a:endParaRPr lang="es-P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PE" b="1" dirty="0" smtClean="0">
                <a:solidFill>
                  <a:srgbClr val="0070C0"/>
                </a:solidFill>
              </a:rPr>
              <a:t>Otros</a:t>
            </a:r>
            <a:r>
              <a:rPr lang="es-PE" dirty="0" smtClean="0">
                <a:solidFill>
                  <a:srgbClr val="0070C0"/>
                </a:solidFill>
              </a:rPr>
              <a:t> – incumplimiento de procedimiento o compromiso, aspectos EIA, compensaciones - C1 y C3</a:t>
            </a:r>
            <a:endParaRPr lang="es-PE" dirty="0">
              <a:solidFill>
                <a:srgbClr val="0070C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66" y="3517236"/>
            <a:ext cx="5391134" cy="335328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4715"/>
            <a:ext cx="4680520" cy="33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aate.gob.pe/wp-content/themes/tecnosheep-narrow-der/images/RED-BASICA-DEL-METRO-550pp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3"/>
            <a:ext cx="9143850" cy="5758196"/>
          </a:xfrm>
          <a:prstGeom prst="rect">
            <a:avLst/>
          </a:prstGeom>
          <a:noFill/>
        </p:spPr>
      </p:pic>
      <p:pic>
        <p:nvPicPr>
          <p:cNvPr id="3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5" t="29056" r="4222" b="56944"/>
          <a:stretch/>
        </p:blipFill>
        <p:spPr>
          <a:xfrm>
            <a:off x="7596336" y="1412776"/>
            <a:ext cx="1259482" cy="1574353"/>
          </a:xfr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30475" y="188640"/>
            <a:ext cx="8686800" cy="785818"/>
          </a:xfrm>
        </p:spPr>
        <p:txBody>
          <a:bodyPr>
            <a:noAutofit/>
          </a:bodyPr>
          <a:lstStyle/>
          <a:p>
            <a:r>
              <a:rPr lang="es-PE" dirty="0" smtClean="0">
                <a:solidFill>
                  <a:srgbClr val="00518D"/>
                </a:solidFill>
                <a:latin typeface="Montserrat"/>
                <a:ea typeface="+mn-ea"/>
                <a:cs typeface="Montserrat"/>
              </a:rPr>
              <a:t>Red </a:t>
            </a:r>
            <a:r>
              <a:rPr lang="es-PE" dirty="0">
                <a:solidFill>
                  <a:srgbClr val="00518D"/>
                </a:solidFill>
                <a:latin typeface="Montserrat"/>
                <a:ea typeface="+mn-ea"/>
                <a:cs typeface="Montserrat"/>
              </a:rPr>
              <a:t>Básica del Metro de Lima</a:t>
            </a:r>
            <a:br>
              <a:rPr lang="es-PE" dirty="0">
                <a:solidFill>
                  <a:srgbClr val="00518D"/>
                </a:solidFill>
                <a:latin typeface="Montserrat"/>
                <a:ea typeface="+mn-ea"/>
                <a:cs typeface="Montserrat"/>
              </a:rPr>
            </a:br>
            <a:endParaRPr lang="es-PE" dirty="0">
              <a:solidFill>
                <a:srgbClr val="00518D"/>
              </a:solidFill>
              <a:latin typeface="Montserrat"/>
              <a:ea typeface="+mn-ea"/>
              <a:cs typeface="Montserrat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BBBC0A-54A7-48B3-B344-0D030A4D5373}" type="slidenum">
              <a:rPr lang="es-PE" smtClean="0"/>
              <a:pPr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2781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Incidencias de obra / Tratamiento</a:t>
            </a:r>
            <a:endParaRPr lang="es-PE" b="1" dirty="0">
              <a:solidFill>
                <a:srgbClr val="A2C2E8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1520" y="1018331"/>
            <a:ext cx="8277018" cy="4525963"/>
          </a:xfrm>
        </p:spPr>
        <p:txBody>
          <a:bodyPr/>
          <a:lstStyle/>
          <a:p>
            <a:pPr marL="0" indent="0">
              <a:buNone/>
            </a:pPr>
            <a:r>
              <a:rPr lang="es-PE" dirty="0" smtClean="0">
                <a:solidFill>
                  <a:srgbClr val="0070C0"/>
                </a:solidFill>
              </a:rPr>
              <a:t>Pueden suceder en obras de interferencias o en la construcción de la infraestructura del Proyecto, se categorizan como </a:t>
            </a:r>
            <a:r>
              <a:rPr lang="es-PE" b="1" dirty="0" smtClean="0">
                <a:solidFill>
                  <a:srgbClr val="0070C0"/>
                </a:solidFill>
              </a:rPr>
              <a:t>C4</a:t>
            </a:r>
            <a:r>
              <a:rPr lang="es-PE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es-PE" dirty="0" smtClean="0">
                <a:solidFill>
                  <a:srgbClr val="0070C0"/>
                </a:solidFill>
              </a:rPr>
              <a:t>La visita de inspección se realiza en cuanto se tiene noticia del suceso y se informa a la gerencia involucrada para que las acciones sean ejecutadas de inmediato.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350"/>
            <a:ext cx="6084168" cy="34176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69" y="3440350"/>
            <a:ext cx="3300731" cy="34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Mecanismos </a:t>
            </a:r>
            <a:endParaRPr lang="es-PE" b="1" dirty="0">
              <a:solidFill>
                <a:schemeClr val="accent3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75656" y="208102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PE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278123"/>
              </p:ext>
            </p:extLst>
          </p:nvPr>
        </p:nvGraphicFramePr>
        <p:xfrm>
          <a:off x="251520" y="1484784"/>
          <a:ext cx="8136904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3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4990E59C-0AE2-4E13-B2D2-5D1CA44CA0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3B716143-FCCD-4DC5-B361-2AA4B77F3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F5FEAD13-BFE1-49B8-978E-E607110F5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EE43BD55-8D97-45AF-B40C-66DEC5BF3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39" y="980728"/>
            <a:ext cx="9169639" cy="55017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L</a:t>
            </a:r>
            <a:r>
              <a:rPr lang="es-PE" dirty="0" smtClean="0"/>
              <a:t>ecciones aprendidas</a:t>
            </a:r>
            <a:endParaRPr lang="es-PE" b="1" dirty="0">
              <a:solidFill>
                <a:schemeClr val="accent3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475656" y="208102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PE" b="1" dirty="0">
              <a:solidFill>
                <a:schemeClr val="accent1"/>
              </a:solidFill>
            </a:endParaRPr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251520" y="1412776"/>
            <a:ext cx="8229600" cy="4525963"/>
          </a:xfrm>
        </p:spPr>
        <p:txBody>
          <a:bodyPr/>
          <a:lstStyle/>
          <a:p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 alineamiento con los contratistas es fundamental</a:t>
            </a:r>
          </a:p>
          <a:p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Contacto fluido con los residentes de obra de cada infraestructura.</a:t>
            </a:r>
          </a:p>
          <a:p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Capacitación del personal, empatía y comunicación eficaz.</a:t>
            </a:r>
          </a:p>
          <a:p>
            <a:r>
              <a:rPr lang="es-P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ncidencias de obra que afecten algún servicio deben tener una respuesta no mayor de 24 horas</a:t>
            </a:r>
          </a:p>
          <a:p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 deben mantener abiertos todos los canales de atención para la recepción oportuna de las quejas (oficina, línea gratuita, correo electrónico, </a:t>
            </a:r>
            <a:r>
              <a:rPr lang="es-P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</a:t>
            </a:r>
            <a:r>
              <a:rPr lang="es-P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anpage de Facebook)</a:t>
            </a:r>
          </a:p>
          <a:p>
            <a:endParaRPr lang="es-PE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410892" y="4071938"/>
            <a:ext cx="4403247" cy="94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s-ES_tradnl" sz="48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Gracias</a:t>
            </a:r>
            <a:endParaRPr lang="es-PE" sz="48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9425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tr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6319"/>
            <a:ext cx="9144000" cy="206168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39552" y="188640"/>
            <a:ext cx="3223203" cy="62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s-PE" sz="3200" dirty="0" smtClean="0">
                <a:solidFill>
                  <a:srgbClr val="005A96"/>
                </a:solidFill>
                <a:latin typeface="Montserrat Black"/>
                <a:cs typeface="Montserrat Black"/>
              </a:rPr>
              <a:t>Linea 2 </a:t>
            </a:r>
            <a:endParaRPr lang="es-PE" sz="3200" dirty="0">
              <a:solidFill>
                <a:srgbClr val="005A96"/>
              </a:solidFill>
              <a:latin typeface="Montserrat Black"/>
              <a:cs typeface="Montserrat Black"/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571240" y="1987280"/>
            <a:ext cx="2303539" cy="0"/>
          </a:xfrm>
          <a:prstGeom prst="line">
            <a:avLst/>
          </a:prstGeom>
          <a:ln w="57150" cmpd="sng">
            <a:solidFill>
              <a:srgbClr val="F7A8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78507" y="2259443"/>
            <a:ext cx="7640369" cy="138499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s-PE" sz="3000" dirty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Es el</a:t>
            </a:r>
            <a:r>
              <a:rPr lang="es-PE" sz="3000" b="1" dirty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 primer tren subterráneo del Perú. </a:t>
            </a:r>
            <a:r>
              <a:rPr lang="es-PE" dirty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S</a:t>
            </a:r>
            <a:r>
              <a:rPr lang="es-PE" dirty="0" smtClean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erá </a:t>
            </a:r>
            <a:r>
              <a:rPr lang="es-PE" dirty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accesible para todos y </a:t>
            </a:r>
            <a:r>
              <a:rPr lang="es-PE" dirty="0" smtClean="0">
                <a:solidFill>
                  <a:srgbClr val="084684"/>
                </a:solidFill>
                <a:latin typeface="Montserrat"/>
                <a:ea typeface="MS PGothic" charset="0"/>
                <a:cs typeface="Montserrat"/>
              </a:rPr>
              <a:t>acercará 13 distritos. Esto permitirá que lleguemos de Ate al Callao en solo 45 minutos en lugar de dos horas y media. </a:t>
            </a:r>
          </a:p>
        </p:txBody>
      </p:sp>
    </p:spTree>
    <p:extLst>
      <p:ext uri="{BB962C8B-B14F-4D97-AF65-F5344CB8AC3E}">
        <p14:creationId xmlns:p14="http://schemas.microsoft.com/office/powerpoint/2010/main" val="37933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5688632" cy="847642"/>
          </a:xfrm>
        </p:spPr>
        <p:txBody>
          <a:bodyPr>
            <a:normAutofit/>
          </a:bodyPr>
          <a:lstStyle/>
          <a:p>
            <a:r>
              <a:rPr lang="es-ES" sz="3200" dirty="0">
                <a:solidFill>
                  <a:srgbClr val="00518D"/>
                </a:solidFill>
                <a:latin typeface="Montserrat"/>
                <a:ea typeface="+mn-ea"/>
                <a:cs typeface="Montserrat"/>
              </a:rPr>
              <a:t>Mapa de </a:t>
            </a:r>
            <a:r>
              <a:rPr lang="es-ES" dirty="0" smtClean="0">
                <a:solidFill>
                  <a:srgbClr val="00518D"/>
                </a:solidFill>
                <a:latin typeface="Montserrat"/>
                <a:ea typeface="+mn-ea"/>
                <a:cs typeface="Montserrat"/>
              </a:rPr>
              <a:t>organizaciones</a:t>
            </a:r>
            <a:endParaRPr lang="es-ES" sz="3200" dirty="0">
              <a:solidFill>
                <a:srgbClr val="00518D"/>
              </a:solidFill>
              <a:latin typeface="Montserrat"/>
              <a:ea typeface="+mn-ea"/>
              <a:cs typeface="Montserrat"/>
            </a:endParaRPr>
          </a:p>
        </p:txBody>
      </p:sp>
      <p:pic>
        <p:nvPicPr>
          <p:cNvPr id="9" name="Picture 8" descr="cuadr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992977"/>
            <a:ext cx="7338060" cy="56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"/>
          <p:cNvSpPr/>
          <p:nvPr/>
        </p:nvSpPr>
        <p:spPr>
          <a:xfrm>
            <a:off x="6296611" y="5147736"/>
            <a:ext cx="1270049" cy="440266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bg1"/>
                </a:solidFill>
              </a:rPr>
              <a:t>T1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5" name="Rectángulo 5"/>
          <p:cNvSpPr/>
          <p:nvPr/>
        </p:nvSpPr>
        <p:spPr>
          <a:xfrm>
            <a:off x="3813596" y="5137576"/>
            <a:ext cx="2483015" cy="711200"/>
          </a:xfrm>
          <a:prstGeom prst="rect">
            <a:avLst/>
          </a:prstGeom>
          <a:noFill/>
          <a:ln w="25400">
            <a:solidFill>
              <a:srgbClr val="FFB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rgbClr val="FFB000"/>
                </a:solidFill>
              </a:rPr>
              <a:t>T2</a:t>
            </a:r>
            <a:endParaRPr lang="es-PE" b="1" dirty="0">
              <a:solidFill>
                <a:srgbClr val="FFB000"/>
              </a:solidFill>
            </a:endParaRPr>
          </a:p>
        </p:txBody>
      </p:sp>
      <p:sp>
        <p:nvSpPr>
          <p:cNvPr id="6" name="Rectángulo 6"/>
          <p:cNvSpPr/>
          <p:nvPr/>
        </p:nvSpPr>
        <p:spPr>
          <a:xfrm>
            <a:off x="7566660" y="5147736"/>
            <a:ext cx="784861" cy="711200"/>
          </a:xfrm>
          <a:prstGeom prst="rect">
            <a:avLst/>
          </a:prstGeom>
          <a:noFill/>
          <a:ln w="25400">
            <a:solidFill>
              <a:srgbClr val="FFB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rgbClr val="FFB000"/>
                </a:solidFill>
              </a:rPr>
              <a:t>T2</a:t>
            </a:r>
            <a:endParaRPr lang="es-PE" b="1" dirty="0">
              <a:solidFill>
                <a:srgbClr val="FFB000"/>
              </a:solidFill>
            </a:endParaRPr>
          </a:p>
        </p:txBody>
      </p:sp>
      <p:sp>
        <p:nvSpPr>
          <p:cNvPr id="7" name="Rectángulo 7"/>
          <p:cNvSpPr/>
          <p:nvPr/>
        </p:nvSpPr>
        <p:spPr>
          <a:xfrm>
            <a:off x="744219" y="5137576"/>
            <a:ext cx="3069377" cy="1219200"/>
          </a:xfrm>
          <a:prstGeom prst="rect">
            <a:avLst/>
          </a:prstGeom>
          <a:noFill/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T3</a:t>
            </a:r>
            <a:endParaRPr lang="es-P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1"/>
          <a:stretch/>
        </p:blipFill>
        <p:spPr>
          <a:xfrm>
            <a:off x="1" y="0"/>
            <a:ext cx="9138023" cy="5157896"/>
          </a:xfrm>
          <a:prstGeom prst="rect">
            <a:avLst/>
          </a:prstGeom>
        </p:spPr>
      </p:pic>
      <p:sp>
        <p:nvSpPr>
          <p:cNvPr id="8" name="Rectángulo 11"/>
          <p:cNvSpPr/>
          <p:nvPr/>
        </p:nvSpPr>
        <p:spPr>
          <a:xfrm>
            <a:off x="5387340" y="6356777"/>
            <a:ext cx="3413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PE" sz="1200" dirty="0" smtClean="0">
                <a:solidFill>
                  <a:schemeClr val="bg1"/>
                </a:solidFill>
                <a:latin typeface="Montserrat Hairline"/>
                <a:cs typeface="Montserrat Hairline"/>
              </a:rPr>
              <a:t>*La Línea 6 todavía se encuentran en fase de pre-proyecto</a:t>
            </a:r>
            <a:endParaRPr lang="es-PE" sz="1200" dirty="0">
              <a:solidFill>
                <a:schemeClr val="bg1"/>
              </a:solidFill>
              <a:latin typeface="Montserrat Hairline"/>
              <a:cs typeface="Montserrat Hairli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09660" y="4402574"/>
            <a:ext cx="325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800" dirty="0">
                <a:solidFill>
                  <a:srgbClr val="004389"/>
                </a:solidFill>
                <a:latin typeface="Montserrat Hairline"/>
                <a:cs typeface="Montserrat Hairline"/>
              </a:rPr>
              <a:t>*</a:t>
            </a:r>
            <a:endParaRPr lang="en-US" sz="2800" dirty="0">
              <a:solidFill>
                <a:srgbClr val="004389"/>
              </a:solidFill>
              <a:latin typeface="Montserrat Hairline"/>
              <a:cs typeface="Montserrat Hairline"/>
            </a:endParaRPr>
          </a:p>
        </p:txBody>
      </p:sp>
    </p:spTree>
    <p:extLst>
      <p:ext uri="{BB962C8B-B14F-4D97-AF65-F5344CB8AC3E}">
        <p14:creationId xmlns:p14="http://schemas.microsoft.com/office/powerpoint/2010/main" val="1153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Mapeo y análisis de riesgos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908721"/>
            <a:ext cx="8157600" cy="5948133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907202"/>
            <a:ext cx="8157600" cy="594813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00" y="907202"/>
            <a:ext cx="8157600" cy="59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5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Zona 1: </a:t>
            </a:r>
            <a:r>
              <a:rPr lang="es-ES" dirty="0"/>
              <a:t>Puerto Callao/ Residencial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2675"/>
            <a:ext cx="9144000" cy="5492671"/>
          </a:xfrm>
          <a:prstGeom prst="rect">
            <a:avLst/>
          </a:prstGeom>
        </p:spPr>
      </p:pic>
      <p:sp>
        <p:nvSpPr>
          <p:cNvPr id="12" name="11 Flecha derecha"/>
          <p:cNvSpPr/>
          <p:nvPr/>
        </p:nvSpPr>
        <p:spPr>
          <a:xfrm rot="4329237">
            <a:off x="417652" y="2220517"/>
            <a:ext cx="608995" cy="364882"/>
          </a:xfrm>
          <a:prstGeom prst="rightArrow">
            <a:avLst/>
          </a:prstGeom>
          <a:solidFill>
            <a:srgbClr val="00B0F0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12 CuadroTexto"/>
          <p:cNvSpPr txBox="1"/>
          <p:nvPr/>
        </p:nvSpPr>
        <p:spPr>
          <a:xfrm>
            <a:off x="2491200" y="908720"/>
            <a:ext cx="415498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PE" sz="1400" b="1" dirty="0" smtClean="0"/>
              <a:t>Temas Clave:</a:t>
            </a:r>
          </a:p>
          <a:p>
            <a:pPr algn="ctr"/>
            <a:r>
              <a:rPr lang="es-PE" sz="1400" dirty="0" smtClean="0"/>
              <a:t>1.</a:t>
            </a:r>
            <a:r>
              <a:rPr lang="es-PE" sz="1400" b="1" dirty="0" smtClean="0"/>
              <a:t>- </a:t>
            </a:r>
            <a:r>
              <a:rPr lang="es-ES_tradnl" sz="1400" dirty="0"/>
              <a:t>Tránsito de transporte pesado y transporte público </a:t>
            </a:r>
            <a:endParaRPr lang="es-PE" sz="1400" b="1" dirty="0"/>
          </a:p>
        </p:txBody>
      </p:sp>
      <p:sp>
        <p:nvSpPr>
          <p:cNvPr id="6" name="5 Elipse"/>
          <p:cNvSpPr/>
          <p:nvPr/>
        </p:nvSpPr>
        <p:spPr>
          <a:xfrm rot="18717105">
            <a:off x="388907" y="3161213"/>
            <a:ext cx="890716" cy="572840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1" y="2025571"/>
            <a:ext cx="6480719" cy="435575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glow rad="101600">
              <a:schemeClr val="bg2">
                <a:lumMod val="90000"/>
                <a:alpha val="60000"/>
              </a:schemeClr>
            </a:glow>
            <a:softEdge rad="12700"/>
          </a:effectLst>
        </p:spPr>
      </p:pic>
      <p:pic>
        <p:nvPicPr>
          <p:cNvPr id="14" name="Picture 2" descr="D:\SCG_Proyecto\2016\Metro 2\Etapa 2\Mapeo_Insumos\Plaza Garibaldi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00" y="4665648"/>
            <a:ext cx="3880800" cy="185969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SCG_Proyecto\2016\Metro 2\Etapa 2\Mapeo_Insumos\Plaza Garibaldi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3200" y="2805407"/>
            <a:ext cx="3880800" cy="18596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D:\SCG_Proyecto\2016\Metro 2\Etapa 2\Registro Fotografico\ABR16\DSCI0002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0994" y="4725144"/>
            <a:ext cx="3882206" cy="183543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557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Parada</a:t>
            </a:r>
            <a:endParaRPr lang="es-ES" dirty="0"/>
          </a:p>
        </p:txBody>
      </p:sp>
      <p:pic>
        <p:nvPicPr>
          <p:cNvPr id="5" name="Imagen 4" descr="DJI00073 (1)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980728"/>
            <a:ext cx="739282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PE" altLang="es-PE" dirty="0">
                <a:latin typeface="Montserrat"/>
                <a:cs typeface="Montserrat"/>
              </a:rPr>
              <a:t>Fuentes</a:t>
            </a:r>
            <a:r>
              <a:rPr lang="es-PE" altLang="es-PE" dirty="0" smtClean="0">
                <a:solidFill>
                  <a:srgbClr val="002060"/>
                </a:solidFill>
                <a:latin typeface="Montserrat"/>
                <a:cs typeface="Montserrat"/>
              </a:rPr>
              <a:t> </a:t>
            </a:r>
            <a:r>
              <a:rPr lang="es-PE" altLang="es-PE" dirty="0">
                <a:latin typeface="Montserrat"/>
                <a:cs typeface="Montserrat"/>
              </a:rPr>
              <a:t>de riesgo social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473660"/>
              </p:ext>
            </p:extLst>
          </p:nvPr>
        </p:nvGraphicFramePr>
        <p:xfrm>
          <a:off x="-684584" y="980728"/>
          <a:ext cx="100091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1211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CG_BD_Format_3012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18368</TotalTime>
  <Words>1121</Words>
  <Application>Microsoft Office PowerPoint</Application>
  <PresentationFormat>On-screen Show (4:3)</PresentationFormat>
  <Paragraphs>170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MS PGothic</vt:lpstr>
      <vt:lpstr>Arial</vt:lpstr>
      <vt:lpstr>Calibri</vt:lpstr>
      <vt:lpstr>Montserrat</vt:lpstr>
      <vt:lpstr>Montserrat Black</vt:lpstr>
      <vt:lpstr>Montserrat Hairline</vt:lpstr>
      <vt:lpstr>Wingdings</vt:lpstr>
      <vt:lpstr>1_SCG_BD_Format_30122013</vt:lpstr>
      <vt:lpstr>PowerPoint Presentation</vt:lpstr>
      <vt:lpstr>Red Básica del Metro de Lima </vt:lpstr>
      <vt:lpstr>PowerPoint Presentation</vt:lpstr>
      <vt:lpstr>Mapa de organizaciones</vt:lpstr>
      <vt:lpstr>PowerPoint Presentation</vt:lpstr>
      <vt:lpstr>Mapeo y análisis de riesgos</vt:lpstr>
      <vt:lpstr>Zona 1: Puerto Callao/ Residencial</vt:lpstr>
      <vt:lpstr>La Parada</vt:lpstr>
      <vt:lpstr>Fuentes de riesgo social</vt:lpstr>
      <vt:lpstr>Sistema de Gestión Social Integral (SGS)</vt:lpstr>
      <vt:lpstr>PowerPoint Presentation</vt:lpstr>
      <vt:lpstr>PowerPoint Presentation</vt:lpstr>
      <vt:lpstr>¿Por qué un programa de manejo de quejas?</vt:lpstr>
      <vt:lpstr>¿Cómo funciona?</vt:lpstr>
      <vt:lpstr>PowerPoint Presentation</vt:lpstr>
      <vt:lpstr>PowerPoint Presentation</vt:lpstr>
      <vt:lpstr>PowerPoint Presentation</vt:lpstr>
      <vt:lpstr>Mayores motivos de queja en el Proyecto</vt:lpstr>
      <vt:lpstr>Mayores motivos de queja en el Proyecto</vt:lpstr>
      <vt:lpstr>Incidencias de obra / Tratamiento</vt:lpstr>
      <vt:lpstr>Mecanismos </vt:lpstr>
      <vt:lpstr>Lecciones aprendidas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Carmen Solano</dc:creator>
  <cp:lastModifiedBy>Montserrat Bordas Geli</cp:lastModifiedBy>
  <cp:revision>948</cp:revision>
  <dcterms:created xsi:type="dcterms:W3CDTF">2014-02-21T12:58:28Z</dcterms:created>
  <dcterms:modified xsi:type="dcterms:W3CDTF">2016-08-25T22:35:40Z</dcterms:modified>
</cp:coreProperties>
</file>