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300" r:id="rId4"/>
    <p:sldId id="257" r:id="rId5"/>
    <p:sldId id="289" r:id="rId6"/>
    <p:sldId id="291" r:id="rId7"/>
    <p:sldId id="295" r:id="rId8"/>
    <p:sldId id="296" r:id="rId9"/>
    <p:sldId id="260" r:id="rId10"/>
    <p:sldId id="261" r:id="rId11"/>
    <p:sldId id="262" r:id="rId12"/>
    <p:sldId id="263" r:id="rId13"/>
    <p:sldId id="298" r:id="rId14"/>
    <p:sldId id="304" r:id="rId15"/>
    <p:sldId id="299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65" r:id="rId26"/>
    <p:sldId id="276" r:id="rId27"/>
    <p:sldId id="277" r:id="rId28"/>
    <p:sldId id="278" r:id="rId29"/>
    <p:sldId id="305" r:id="rId30"/>
    <p:sldId id="281" r:id="rId31"/>
    <p:sldId id="282" r:id="rId32"/>
    <p:sldId id="279" r:id="rId33"/>
    <p:sldId id="303" r:id="rId34"/>
    <p:sldId id="283" r:id="rId35"/>
    <p:sldId id="302" r:id="rId36"/>
    <p:sldId id="286" r:id="rId37"/>
    <p:sldId id="306" r:id="rId38"/>
    <p:sldId id="30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6EEFB"/>
    <a:srgbClr val="30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02430-165D-4AF4-B801-B533F8C4D13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020AC2-5726-40FB-9897-F33F22D9884B}">
      <dgm:prSet phldrT="[Texto]" phldr="1"/>
      <dgm:spPr>
        <a:noFill/>
        <a:ln>
          <a:noFill/>
        </a:ln>
      </dgm:spPr>
      <dgm:t>
        <a:bodyPr/>
        <a:lstStyle/>
        <a:p>
          <a:endParaRPr lang="es-ES" dirty="0"/>
        </a:p>
      </dgm:t>
    </dgm:pt>
    <dgm:pt modelId="{F5255539-713F-4C86-9A9E-C056967EC991}" type="parTrans" cxnId="{AE4515F8-08A0-48F5-8013-2C05FD9F02E4}">
      <dgm:prSet/>
      <dgm:spPr/>
      <dgm:t>
        <a:bodyPr/>
        <a:lstStyle/>
        <a:p>
          <a:endParaRPr lang="es-ES"/>
        </a:p>
      </dgm:t>
    </dgm:pt>
    <dgm:pt modelId="{ED9D25AD-0BD5-4DB4-8B6C-C3B75DEA432F}" type="sibTrans" cxnId="{AE4515F8-08A0-48F5-8013-2C05FD9F02E4}">
      <dgm:prSet/>
      <dgm:spPr/>
      <dgm:t>
        <a:bodyPr/>
        <a:lstStyle/>
        <a:p>
          <a:endParaRPr lang="es-ES"/>
        </a:p>
      </dgm:t>
    </dgm:pt>
    <dgm:pt modelId="{ECD7E91A-317F-4136-B641-67A5D1123CD7}">
      <dgm:prSet phldrT="[Texto]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_tradnl" dirty="0" smtClean="0"/>
            <a:t>Entornos</a:t>
          </a:r>
          <a:endParaRPr lang="es-ES" dirty="0"/>
        </a:p>
      </dgm:t>
    </dgm:pt>
    <dgm:pt modelId="{635BBB21-57B3-45D9-BE36-616169B2B79A}" type="parTrans" cxnId="{CD2F643A-D457-467E-836F-5597E8096385}">
      <dgm:prSet/>
      <dgm:spPr>
        <a:solidFill>
          <a:srgbClr val="0070C0"/>
        </a:solidFill>
      </dgm:spPr>
      <dgm:t>
        <a:bodyPr/>
        <a:lstStyle/>
        <a:p>
          <a:endParaRPr lang="es-ES"/>
        </a:p>
      </dgm:t>
    </dgm:pt>
    <dgm:pt modelId="{0FC297F6-778A-4FD0-A340-093B0C91A206}" type="sibTrans" cxnId="{CD2F643A-D457-467E-836F-5597E8096385}">
      <dgm:prSet/>
      <dgm:spPr/>
      <dgm:t>
        <a:bodyPr/>
        <a:lstStyle/>
        <a:p>
          <a:endParaRPr lang="es-ES"/>
        </a:p>
      </dgm:t>
    </dgm:pt>
    <dgm:pt modelId="{AD6AD36B-2623-4F2E-AEC6-3878BA3F1521}">
      <dgm:prSet phldrT="[Texto]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_tradnl" dirty="0" smtClean="0"/>
            <a:t>Productos</a:t>
          </a:r>
          <a:endParaRPr lang="es-ES" dirty="0"/>
        </a:p>
      </dgm:t>
    </dgm:pt>
    <dgm:pt modelId="{D2802F3E-B809-4708-9DE2-1C87F9980BC6}" type="parTrans" cxnId="{84819967-D65A-478E-931F-70CF65714645}">
      <dgm:prSet/>
      <dgm:spPr>
        <a:solidFill>
          <a:srgbClr val="0070C0"/>
        </a:solidFill>
      </dgm:spPr>
      <dgm:t>
        <a:bodyPr/>
        <a:lstStyle/>
        <a:p>
          <a:endParaRPr lang="es-ES"/>
        </a:p>
      </dgm:t>
    </dgm:pt>
    <dgm:pt modelId="{2C2FB8AF-331C-49C0-AC27-C7DEC1A37780}" type="sibTrans" cxnId="{84819967-D65A-478E-931F-70CF65714645}">
      <dgm:prSet/>
      <dgm:spPr/>
      <dgm:t>
        <a:bodyPr/>
        <a:lstStyle/>
        <a:p>
          <a:endParaRPr lang="es-ES"/>
        </a:p>
      </dgm:t>
    </dgm:pt>
    <dgm:pt modelId="{297BAFDE-2082-4401-B679-73A147CC3D99}">
      <dgm:prSet phldrT="[Texto]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_tradnl" dirty="0" smtClean="0"/>
            <a:t>Procedimientos</a:t>
          </a:r>
          <a:endParaRPr lang="es-ES" dirty="0"/>
        </a:p>
      </dgm:t>
    </dgm:pt>
    <dgm:pt modelId="{4E2AFF37-30CD-4A73-B272-58C7A4DAFA74}" type="parTrans" cxnId="{99F62D06-A51D-4871-A2F3-BD1C0DAC9935}">
      <dgm:prSet/>
      <dgm:spPr>
        <a:solidFill>
          <a:srgbClr val="0070C0"/>
        </a:solidFill>
      </dgm:spPr>
      <dgm:t>
        <a:bodyPr/>
        <a:lstStyle/>
        <a:p>
          <a:endParaRPr lang="es-ES" dirty="0"/>
        </a:p>
      </dgm:t>
    </dgm:pt>
    <dgm:pt modelId="{0E1CE098-CBDA-4131-A3BA-D2E7389E8574}" type="sibTrans" cxnId="{99F62D06-A51D-4871-A2F3-BD1C0DAC9935}">
      <dgm:prSet/>
      <dgm:spPr/>
      <dgm:t>
        <a:bodyPr/>
        <a:lstStyle/>
        <a:p>
          <a:endParaRPr lang="es-ES"/>
        </a:p>
      </dgm:t>
    </dgm:pt>
    <dgm:pt modelId="{EDF3EB7B-E888-4919-834E-58A4B2C2E4C6}">
      <dgm:prSet phldrT="[Texto]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_tradnl" dirty="0" smtClean="0"/>
            <a:t>Servicios</a:t>
          </a:r>
          <a:endParaRPr lang="es-ES" dirty="0"/>
        </a:p>
      </dgm:t>
    </dgm:pt>
    <dgm:pt modelId="{C23DEF2E-F620-4E0F-B825-7C7D2A047CCE}" type="parTrans" cxnId="{97611DF5-BE72-4047-9DB6-03D2E4B0D4B1}">
      <dgm:prSet/>
      <dgm:spPr>
        <a:solidFill>
          <a:srgbClr val="0070C0"/>
        </a:solidFill>
      </dgm:spPr>
      <dgm:t>
        <a:bodyPr/>
        <a:lstStyle/>
        <a:p>
          <a:endParaRPr lang="es-ES"/>
        </a:p>
      </dgm:t>
    </dgm:pt>
    <dgm:pt modelId="{6B1D955D-6C98-4B04-AA6E-2F476E8B953B}" type="sibTrans" cxnId="{97611DF5-BE72-4047-9DB6-03D2E4B0D4B1}">
      <dgm:prSet/>
      <dgm:spPr/>
      <dgm:t>
        <a:bodyPr/>
        <a:lstStyle/>
        <a:p>
          <a:endParaRPr lang="es-ES"/>
        </a:p>
      </dgm:t>
    </dgm:pt>
    <dgm:pt modelId="{AA831191-4BA8-40ED-82EF-C7E25D29AD97}" type="pres">
      <dgm:prSet presAssocID="{B7002430-165D-4AF4-B801-B533F8C4D13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5A6ABC9-3850-48A1-B010-9161D9D02651}" type="pres">
      <dgm:prSet presAssocID="{A9020AC2-5726-40FB-9897-F33F22D9884B}" presName="centerShape" presStyleLbl="node0" presStyleIdx="0" presStyleCnt="1"/>
      <dgm:spPr/>
    </dgm:pt>
    <dgm:pt modelId="{E6C7107B-162E-4AFB-8BA1-1C2E7676B0D1}" type="pres">
      <dgm:prSet presAssocID="{635BBB21-57B3-45D9-BE36-616169B2B79A}" presName="parTrans" presStyleLbl="sibTrans2D1" presStyleIdx="0" presStyleCnt="4" custLinFactNeighborX="16012" custLinFactNeighborY="-99" custRadScaleRad="35775" custRadScaleInc="-2147483648"/>
      <dgm:spPr/>
    </dgm:pt>
    <dgm:pt modelId="{FB6C15AE-EAFF-40CE-9E20-62059FC5B4E7}" type="pres">
      <dgm:prSet presAssocID="{635BBB21-57B3-45D9-BE36-616169B2B79A}" presName="connectorText" presStyleLbl="sibTrans2D1" presStyleIdx="0" presStyleCnt="4"/>
      <dgm:spPr/>
    </dgm:pt>
    <dgm:pt modelId="{069B64B4-26CD-4CEB-AE80-96E076AAFFB9}" type="pres">
      <dgm:prSet presAssocID="{ECD7E91A-317F-4136-B641-67A5D1123CD7}" presName="node" presStyleLbl="node1" presStyleIdx="0" presStyleCnt="4" custScaleX="233665" custRadScaleRad="105482" custRadScaleInc="6865">
        <dgm:presLayoutVars>
          <dgm:bulletEnabled val="1"/>
        </dgm:presLayoutVars>
      </dgm:prSet>
      <dgm:spPr/>
    </dgm:pt>
    <dgm:pt modelId="{D8899841-A27D-41BF-8648-CC7B195EF22B}" type="pres">
      <dgm:prSet presAssocID="{D2802F3E-B809-4708-9DE2-1C87F9980BC6}" presName="parTrans" presStyleLbl="sibTrans2D1" presStyleIdx="1" presStyleCnt="4" custLinFactNeighborX="15906" custLinFactNeighborY="-8728"/>
      <dgm:spPr/>
    </dgm:pt>
    <dgm:pt modelId="{7187A9A3-CBD4-438C-B06C-4E81116B47D5}" type="pres">
      <dgm:prSet presAssocID="{D2802F3E-B809-4708-9DE2-1C87F9980BC6}" presName="connectorText" presStyleLbl="sibTrans2D1" presStyleIdx="1" presStyleCnt="4"/>
      <dgm:spPr/>
    </dgm:pt>
    <dgm:pt modelId="{75E6E232-829C-45A2-B6CB-B2AF04A51B26}" type="pres">
      <dgm:prSet presAssocID="{AD6AD36B-2623-4F2E-AEC6-3878BA3F1521}" presName="node" presStyleLbl="node1" presStyleIdx="1" presStyleCnt="4" custScaleX="218143" custRadScaleRad="182170" custRadScaleInc="-2303">
        <dgm:presLayoutVars>
          <dgm:bulletEnabled val="1"/>
        </dgm:presLayoutVars>
      </dgm:prSet>
      <dgm:spPr/>
    </dgm:pt>
    <dgm:pt modelId="{AFC1EF67-5813-43D8-BF9A-0B4FC685FA36}" type="pres">
      <dgm:prSet presAssocID="{4E2AFF37-30CD-4A73-B272-58C7A4DAFA74}" presName="parTrans" presStyleLbl="sibTrans2D1" presStyleIdx="2" presStyleCnt="4" custLinFactNeighborX="37405" custLinFactNeighborY="-19934" custRadScaleRad="107325"/>
      <dgm:spPr/>
    </dgm:pt>
    <dgm:pt modelId="{28018598-266F-45FD-AB3A-4EF5C3ABC1E3}" type="pres">
      <dgm:prSet presAssocID="{4E2AFF37-30CD-4A73-B272-58C7A4DAFA74}" presName="connectorText" presStyleLbl="sibTrans2D1" presStyleIdx="2" presStyleCnt="4"/>
      <dgm:spPr/>
    </dgm:pt>
    <dgm:pt modelId="{C8E5C7C4-94A1-435A-BBFE-D0AFDFAD1E98}" type="pres">
      <dgm:prSet presAssocID="{297BAFDE-2082-4401-B679-73A147CC3D99}" presName="node" presStyleLbl="node1" presStyleIdx="2" presStyleCnt="4" custScaleX="257119" custRadScaleRad="96220" custRadScaleInc="-30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CE11B2-A347-46C3-8C24-82FD668DE3BF}" type="pres">
      <dgm:prSet presAssocID="{C23DEF2E-F620-4E0F-B825-7C7D2A047CCE}" presName="parTrans" presStyleLbl="sibTrans2D1" presStyleIdx="3" presStyleCnt="4" custLinFactNeighborX="10477" custLinFactNeighborY="688"/>
      <dgm:spPr/>
    </dgm:pt>
    <dgm:pt modelId="{E2D61A62-AF7C-4D4B-9FE8-776F0C9C8003}" type="pres">
      <dgm:prSet presAssocID="{C23DEF2E-F620-4E0F-B825-7C7D2A047CCE}" presName="connectorText" presStyleLbl="sibTrans2D1" presStyleIdx="3" presStyleCnt="4"/>
      <dgm:spPr/>
    </dgm:pt>
    <dgm:pt modelId="{62FF1CEA-598B-4A0A-AC2F-FEDB7237D4B3}" type="pres">
      <dgm:prSet presAssocID="{EDF3EB7B-E888-4919-834E-58A4B2C2E4C6}" presName="node" presStyleLbl="node1" presStyleIdx="3" presStyleCnt="4" custScaleX="222762" custRadScaleRad="179832" custRadScaleInc="3606">
        <dgm:presLayoutVars>
          <dgm:bulletEnabled val="1"/>
        </dgm:presLayoutVars>
      </dgm:prSet>
      <dgm:spPr/>
    </dgm:pt>
  </dgm:ptLst>
  <dgm:cxnLst>
    <dgm:cxn modelId="{F28F465B-BFE9-40AF-BA9A-771AEFC846CE}" type="presOf" srcId="{B7002430-165D-4AF4-B801-B533F8C4D133}" destId="{AA831191-4BA8-40ED-82EF-C7E25D29AD97}" srcOrd="0" destOrd="0" presId="urn:microsoft.com/office/officeart/2005/8/layout/radial5"/>
    <dgm:cxn modelId="{6276441C-11A9-4CC2-8364-BF319A331938}" type="presOf" srcId="{ECD7E91A-317F-4136-B641-67A5D1123CD7}" destId="{069B64B4-26CD-4CEB-AE80-96E076AAFFB9}" srcOrd="0" destOrd="0" presId="urn:microsoft.com/office/officeart/2005/8/layout/radial5"/>
    <dgm:cxn modelId="{01C12B96-6C58-4E31-B547-0695802C831C}" type="presOf" srcId="{297BAFDE-2082-4401-B679-73A147CC3D99}" destId="{C8E5C7C4-94A1-435A-BBFE-D0AFDFAD1E98}" srcOrd="0" destOrd="0" presId="urn:microsoft.com/office/officeart/2005/8/layout/radial5"/>
    <dgm:cxn modelId="{2CA31159-7D5F-429A-9663-F786336B003E}" type="presOf" srcId="{4E2AFF37-30CD-4A73-B272-58C7A4DAFA74}" destId="{AFC1EF67-5813-43D8-BF9A-0B4FC685FA36}" srcOrd="0" destOrd="0" presId="urn:microsoft.com/office/officeart/2005/8/layout/radial5"/>
    <dgm:cxn modelId="{97611DF5-BE72-4047-9DB6-03D2E4B0D4B1}" srcId="{A9020AC2-5726-40FB-9897-F33F22D9884B}" destId="{EDF3EB7B-E888-4919-834E-58A4B2C2E4C6}" srcOrd="3" destOrd="0" parTransId="{C23DEF2E-F620-4E0F-B825-7C7D2A047CCE}" sibTransId="{6B1D955D-6C98-4B04-AA6E-2F476E8B953B}"/>
    <dgm:cxn modelId="{AFA35042-E11A-4A3E-A10F-86B12E3A2753}" type="presOf" srcId="{4E2AFF37-30CD-4A73-B272-58C7A4DAFA74}" destId="{28018598-266F-45FD-AB3A-4EF5C3ABC1E3}" srcOrd="1" destOrd="0" presId="urn:microsoft.com/office/officeart/2005/8/layout/radial5"/>
    <dgm:cxn modelId="{52280202-A3E7-4170-9C6C-3F101BA4D08E}" type="presOf" srcId="{C23DEF2E-F620-4E0F-B825-7C7D2A047CCE}" destId="{E2D61A62-AF7C-4D4B-9FE8-776F0C9C8003}" srcOrd="1" destOrd="0" presId="urn:microsoft.com/office/officeart/2005/8/layout/radial5"/>
    <dgm:cxn modelId="{99F62D06-A51D-4871-A2F3-BD1C0DAC9935}" srcId="{A9020AC2-5726-40FB-9897-F33F22D9884B}" destId="{297BAFDE-2082-4401-B679-73A147CC3D99}" srcOrd="2" destOrd="0" parTransId="{4E2AFF37-30CD-4A73-B272-58C7A4DAFA74}" sibTransId="{0E1CE098-CBDA-4131-A3BA-D2E7389E8574}"/>
    <dgm:cxn modelId="{70CB28E7-AEDC-4131-808E-8003D740C013}" type="presOf" srcId="{D2802F3E-B809-4708-9DE2-1C87F9980BC6}" destId="{D8899841-A27D-41BF-8648-CC7B195EF22B}" srcOrd="0" destOrd="0" presId="urn:microsoft.com/office/officeart/2005/8/layout/radial5"/>
    <dgm:cxn modelId="{FEB65220-D967-4A69-94A6-183EDC2D4D2C}" type="presOf" srcId="{A9020AC2-5726-40FB-9897-F33F22D9884B}" destId="{05A6ABC9-3850-48A1-B010-9161D9D02651}" srcOrd="0" destOrd="0" presId="urn:microsoft.com/office/officeart/2005/8/layout/radial5"/>
    <dgm:cxn modelId="{AFD2CBDA-D353-44C4-ACF5-E94E97368145}" type="presOf" srcId="{D2802F3E-B809-4708-9DE2-1C87F9980BC6}" destId="{7187A9A3-CBD4-438C-B06C-4E81116B47D5}" srcOrd="1" destOrd="0" presId="urn:microsoft.com/office/officeart/2005/8/layout/radial5"/>
    <dgm:cxn modelId="{7F40DA6A-B844-4B19-8274-2AD7332D2563}" type="presOf" srcId="{EDF3EB7B-E888-4919-834E-58A4B2C2E4C6}" destId="{62FF1CEA-598B-4A0A-AC2F-FEDB7237D4B3}" srcOrd="0" destOrd="0" presId="urn:microsoft.com/office/officeart/2005/8/layout/radial5"/>
    <dgm:cxn modelId="{84819967-D65A-478E-931F-70CF65714645}" srcId="{A9020AC2-5726-40FB-9897-F33F22D9884B}" destId="{AD6AD36B-2623-4F2E-AEC6-3878BA3F1521}" srcOrd="1" destOrd="0" parTransId="{D2802F3E-B809-4708-9DE2-1C87F9980BC6}" sibTransId="{2C2FB8AF-331C-49C0-AC27-C7DEC1A37780}"/>
    <dgm:cxn modelId="{AE4515F8-08A0-48F5-8013-2C05FD9F02E4}" srcId="{B7002430-165D-4AF4-B801-B533F8C4D133}" destId="{A9020AC2-5726-40FB-9897-F33F22D9884B}" srcOrd="0" destOrd="0" parTransId="{F5255539-713F-4C86-9A9E-C056967EC991}" sibTransId="{ED9D25AD-0BD5-4DB4-8B6C-C3B75DEA432F}"/>
    <dgm:cxn modelId="{7D7A71AC-5F42-4689-BEEC-F906693302DC}" type="presOf" srcId="{635BBB21-57B3-45D9-BE36-616169B2B79A}" destId="{E6C7107B-162E-4AFB-8BA1-1C2E7676B0D1}" srcOrd="0" destOrd="0" presId="urn:microsoft.com/office/officeart/2005/8/layout/radial5"/>
    <dgm:cxn modelId="{92E9C89F-5945-4850-8CF8-0E54DD7F684B}" type="presOf" srcId="{635BBB21-57B3-45D9-BE36-616169B2B79A}" destId="{FB6C15AE-EAFF-40CE-9E20-62059FC5B4E7}" srcOrd="1" destOrd="0" presId="urn:microsoft.com/office/officeart/2005/8/layout/radial5"/>
    <dgm:cxn modelId="{EFAF1355-F61F-4184-971D-61013571901A}" type="presOf" srcId="{AD6AD36B-2623-4F2E-AEC6-3878BA3F1521}" destId="{75E6E232-829C-45A2-B6CB-B2AF04A51B26}" srcOrd="0" destOrd="0" presId="urn:microsoft.com/office/officeart/2005/8/layout/radial5"/>
    <dgm:cxn modelId="{CD2F643A-D457-467E-836F-5597E8096385}" srcId="{A9020AC2-5726-40FB-9897-F33F22D9884B}" destId="{ECD7E91A-317F-4136-B641-67A5D1123CD7}" srcOrd="0" destOrd="0" parTransId="{635BBB21-57B3-45D9-BE36-616169B2B79A}" sibTransId="{0FC297F6-778A-4FD0-A340-093B0C91A206}"/>
    <dgm:cxn modelId="{8C6E1F89-FE81-40EB-8C82-3B8CABEBB4A6}" type="presOf" srcId="{C23DEF2E-F620-4E0F-B825-7C7D2A047CCE}" destId="{8DCE11B2-A347-46C3-8C24-82FD668DE3BF}" srcOrd="0" destOrd="0" presId="urn:microsoft.com/office/officeart/2005/8/layout/radial5"/>
    <dgm:cxn modelId="{E8758309-FFBF-428C-8707-C33652BF3412}" type="presParOf" srcId="{AA831191-4BA8-40ED-82EF-C7E25D29AD97}" destId="{05A6ABC9-3850-48A1-B010-9161D9D02651}" srcOrd="0" destOrd="0" presId="urn:microsoft.com/office/officeart/2005/8/layout/radial5"/>
    <dgm:cxn modelId="{20AE7618-AEAC-4CEC-B1F8-1F1422249D1D}" type="presParOf" srcId="{AA831191-4BA8-40ED-82EF-C7E25D29AD97}" destId="{E6C7107B-162E-4AFB-8BA1-1C2E7676B0D1}" srcOrd="1" destOrd="0" presId="urn:microsoft.com/office/officeart/2005/8/layout/radial5"/>
    <dgm:cxn modelId="{E0133076-CBB7-4A54-9E03-20E568535BD1}" type="presParOf" srcId="{E6C7107B-162E-4AFB-8BA1-1C2E7676B0D1}" destId="{FB6C15AE-EAFF-40CE-9E20-62059FC5B4E7}" srcOrd="0" destOrd="0" presId="urn:microsoft.com/office/officeart/2005/8/layout/radial5"/>
    <dgm:cxn modelId="{2B1BB832-89D1-434F-90B0-C760886A3F36}" type="presParOf" srcId="{AA831191-4BA8-40ED-82EF-C7E25D29AD97}" destId="{069B64B4-26CD-4CEB-AE80-96E076AAFFB9}" srcOrd="2" destOrd="0" presId="urn:microsoft.com/office/officeart/2005/8/layout/radial5"/>
    <dgm:cxn modelId="{C70F6FD2-DED6-463B-9463-7A3C26DF1114}" type="presParOf" srcId="{AA831191-4BA8-40ED-82EF-C7E25D29AD97}" destId="{D8899841-A27D-41BF-8648-CC7B195EF22B}" srcOrd="3" destOrd="0" presId="urn:microsoft.com/office/officeart/2005/8/layout/radial5"/>
    <dgm:cxn modelId="{868E2951-66D5-47EB-B158-11569B44EDF2}" type="presParOf" srcId="{D8899841-A27D-41BF-8648-CC7B195EF22B}" destId="{7187A9A3-CBD4-438C-B06C-4E81116B47D5}" srcOrd="0" destOrd="0" presId="urn:microsoft.com/office/officeart/2005/8/layout/radial5"/>
    <dgm:cxn modelId="{C2684423-88A1-4EBD-8C84-200DD8DEF2A9}" type="presParOf" srcId="{AA831191-4BA8-40ED-82EF-C7E25D29AD97}" destId="{75E6E232-829C-45A2-B6CB-B2AF04A51B26}" srcOrd="4" destOrd="0" presId="urn:microsoft.com/office/officeart/2005/8/layout/radial5"/>
    <dgm:cxn modelId="{8259E93E-D025-43F8-83D9-FA62DF84CD2B}" type="presParOf" srcId="{AA831191-4BA8-40ED-82EF-C7E25D29AD97}" destId="{AFC1EF67-5813-43D8-BF9A-0B4FC685FA36}" srcOrd="5" destOrd="0" presId="urn:microsoft.com/office/officeart/2005/8/layout/radial5"/>
    <dgm:cxn modelId="{95E70AA7-A5D5-4E89-9A11-F84A5378176B}" type="presParOf" srcId="{AFC1EF67-5813-43D8-BF9A-0B4FC685FA36}" destId="{28018598-266F-45FD-AB3A-4EF5C3ABC1E3}" srcOrd="0" destOrd="0" presId="urn:microsoft.com/office/officeart/2005/8/layout/radial5"/>
    <dgm:cxn modelId="{B86AE332-4FE1-4ADF-AFBE-797392897C25}" type="presParOf" srcId="{AA831191-4BA8-40ED-82EF-C7E25D29AD97}" destId="{C8E5C7C4-94A1-435A-BBFE-D0AFDFAD1E98}" srcOrd="6" destOrd="0" presId="urn:microsoft.com/office/officeart/2005/8/layout/radial5"/>
    <dgm:cxn modelId="{B567063C-EE39-4FA5-AA8F-9256D2C78BE6}" type="presParOf" srcId="{AA831191-4BA8-40ED-82EF-C7E25D29AD97}" destId="{8DCE11B2-A347-46C3-8C24-82FD668DE3BF}" srcOrd="7" destOrd="0" presId="urn:microsoft.com/office/officeart/2005/8/layout/radial5"/>
    <dgm:cxn modelId="{7C3C03CF-082D-4EC1-BE96-41E590C332EE}" type="presParOf" srcId="{8DCE11B2-A347-46C3-8C24-82FD668DE3BF}" destId="{E2D61A62-AF7C-4D4B-9FE8-776F0C9C8003}" srcOrd="0" destOrd="0" presId="urn:microsoft.com/office/officeart/2005/8/layout/radial5"/>
    <dgm:cxn modelId="{E2AE5414-9072-4A7C-B376-4DC8B8F80951}" type="presParOf" srcId="{AA831191-4BA8-40ED-82EF-C7E25D29AD97}" destId="{62FF1CEA-598B-4A0A-AC2F-FEDB7237D4B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E711F-B0B9-4177-AC88-B3101B8DA66E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ADC52F97-1AC1-43BD-9CD8-67E40AE7E26F}">
      <dgm:prSet phldrT="[Texto]" custT="1"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s-ES" sz="1800" b="1" dirty="0" smtClean="0">
              <a:solidFill>
                <a:sysClr val="windowText" lastClr="000000"/>
              </a:solidFill>
            </a:rPr>
            <a:t>Antes</a:t>
          </a:r>
          <a:r>
            <a:rPr lang="es-ES" sz="1800" b="1" dirty="0" smtClean="0">
              <a:solidFill>
                <a:schemeClr val="tx1"/>
              </a:solidFill>
            </a:rPr>
            <a:t> del viaje</a:t>
          </a:r>
          <a:endParaRPr lang="es-ES" sz="1800" b="1" dirty="0">
            <a:solidFill>
              <a:schemeClr val="tx1"/>
            </a:solidFill>
          </a:endParaRPr>
        </a:p>
      </dgm:t>
    </dgm:pt>
    <dgm:pt modelId="{97965B45-280F-4191-BDA3-885958F770AC}" type="parTrans" cxnId="{FA4353B8-21AD-4F12-88F0-B1C5A8324254}">
      <dgm:prSet/>
      <dgm:spPr/>
      <dgm:t>
        <a:bodyPr/>
        <a:lstStyle/>
        <a:p>
          <a:endParaRPr lang="es-ES"/>
        </a:p>
      </dgm:t>
    </dgm:pt>
    <dgm:pt modelId="{D21730C9-479D-4199-846D-8DCE1BB352FD}" type="sibTrans" cxnId="{FA4353B8-21AD-4F12-88F0-B1C5A8324254}">
      <dgm:prSet/>
      <dgm:spPr>
        <a:solidFill>
          <a:srgbClr val="0070C0">
            <a:alpha val="30196"/>
          </a:srgbClr>
        </a:solidFill>
      </dgm:spPr>
      <dgm:t>
        <a:bodyPr/>
        <a:lstStyle/>
        <a:p>
          <a:endParaRPr lang="es-ES"/>
        </a:p>
      </dgm:t>
    </dgm:pt>
    <dgm:pt modelId="{5AC76CE4-8B6E-4620-A796-65235E12F9C7}">
      <dgm:prSet phldrT="[Texto]" custT="1"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s-ES" sz="1800" b="1" dirty="0" smtClean="0">
              <a:solidFill>
                <a:sysClr val="windowText" lastClr="000000"/>
              </a:solidFill>
            </a:rPr>
            <a:t>Llegar a la infraestructura</a:t>
          </a:r>
          <a:endParaRPr lang="es-ES" sz="1800" b="1" dirty="0">
            <a:solidFill>
              <a:sysClr val="windowText" lastClr="000000"/>
            </a:solidFill>
          </a:endParaRPr>
        </a:p>
      </dgm:t>
    </dgm:pt>
    <dgm:pt modelId="{89E7C08C-5ABD-4033-BF2D-80E84CD8507F}" type="parTrans" cxnId="{DC4532BD-350B-4D64-8C8B-1A1AFC305B7F}">
      <dgm:prSet/>
      <dgm:spPr/>
      <dgm:t>
        <a:bodyPr/>
        <a:lstStyle/>
        <a:p>
          <a:endParaRPr lang="es-ES"/>
        </a:p>
      </dgm:t>
    </dgm:pt>
    <dgm:pt modelId="{E939EAE2-AEDB-48AE-B671-585293D2CCE7}" type="sibTrans" cxnId="{DC4532BD-350B-4D64-8C8B-1A1AFC305B7F}">
      <dgm:prSet/>
      <dgm:spPr/>
      <dgm:t>
        <a:bodyPr/>
        <a:lstStyle/>
        <a:p>
          <a:endParaRPr lang="es-ES"/>
        </a:p>
      </dgm:t>
    </dgm:pt>
    <dgm:pt modelId="{F3D52ADF-AB52-4ECD-AF71-DD9AAD0B7142}">
      <dgm:prSet phldrT="[Texto]" custT="1"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s-ES" sz="1800" b="1" dirty="0" smtClean="0">
              <a:solidFill>
                <a:sysClr val="windowText" lastClr="000000"/>
              </a:solidFill>
            </a:rPr>
            <a:t>Pre-embarque</a:t>
          </a:r>
          <a:endParaRPr lang="es-ES" sz="1800" b="1" dirty="0">
            <a:solidFill>
              <a:sysClr val="windowText" lastClr="000000"/>
            </a:solidFill>
          </a:endParaRPr>
        </a:p>
      </dgm:t>
    </dgm:pt>
    <dgm:pt modelId="{58417A71-05C2-47A5-8B8D-B47B101FFD43}" type="parTrans" cxnId="{2A477B29-F798-4CDC-9912-3C8CC81A4533}">
      <dgm:prSet/>
      <dgm:spPr/>
      <dgm:t>
        <a:bodyPr/>
        <a:lstStyle/>
        <a:p>
          <a:endParaRPr lang="es-ES"/>
        </a:p>
      </dgm:t>
    </dgm:pt>
    <dgm:pt modelId="{B42203DB-C36A-4EF7-BC1D-130C2A823D4A}" type="sibTrans" cxnId="{2A477B29-F798-4CDC-9912-3C8CC81A4533}">
      <dgm:prSet/>
      <dgm:spPr/>
      <dgm:t>
        <a:bodyPr/>
        <a:lstStyle/>
        <a:p>
          <a:endParaRPr lang="es-ES"/>
        </a:p>
      </dgm:t>
    </dgm:pt>
    <dgm:pt modelId="{64FF6593-E500-4626-B812-F5D392122601}">
      <dgm:prSet phldrT="[Texto]" custT="1"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s-ES" sz="1800" b="1" dirty="0" smtClean="0">
              <a:solidFill>
                <a:sysClr val="windowText" lastClr="000000"/>
              </a:solidFill>
            </a:rPr>
            <a:t>Durante el viaje</a:t>
          </a:r>
          <a:endParaRPr lang="es-ES" sz="1800" b="1" dirty="0">
            <a:solidFill>
              <a:sysClr val="windowText" lastClr="000000"/>
            </a:solidFill>
          </a:endParaRPr>
        </a:p>
      </dgm:t>
    </dgm:pt>
    <dgm:pt modelId="{7F21DB4D-43BC-478E-ABB2-91E60739C145}" type="parTrans" cxnId="{764690A0-E1B4-44D6-A2D7-4C3F960E0B23}">
      <dgm:prSet/>
      <dgm:spPr/>
      <dgm:t>
        <a:bodyPr/>
        <a:lstStyle/>
        <a:p>
          <a:endParaRPr lang="es-ES"/>
        </a:p>
      </dgm:t>
    </dgm:pt>
    <dgm:pt modelId="{A06E03B5-3859-44C8-8FB6-8027D8995DD8}" type="sibTrans" cxnId="{764690A0-E1B4-44D6-A2D7-4C3F960E0B23}">
      <dgm:prSet/>
      <dgm:spPr/>
      <dgm:t>
        <a:bodyPr/>
        <a:lstStyle/>
        <a:p>
          <a:endParaRPr lang="es-ES"/>
        </a:p>
      </dgm:t>
    </dgm:pt>
    <dgm:pt modelId="{E7F1BCFD-3BA3-42A5-91D2-EF6F0CBFA81D}">
      <dgm:prSet phldrT="[Texto]" custT="1"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s-ES" sz="1800" b="1" dirty="0" smtClean="0">
              <a:solidFill>
                <a:sysClr val="windowText" lastClr="000000"/>
              </a:solidFill>
            </a:rPr>
            <a:t>Desembarque</a:t>
          </a:r>
          <a:endParaRPr lang="es-ES" sz="1800" b="1" dirty="0">
            <a:solidFill>
              <a:sysClr val="windowText" lastClr="000000"/>
            </a:solidFill>
          </a:endParaRPr>
        </a:p>
      </dgm:t>
    </dgm:pt>
    <dgm:pt modelId="{A2920B35-94DD-4F8B-9AB1-808C1E72B4C4}" type="parTrans" cxnId="{33D27783-C81D-41C3-A4B5-3FD9354230DF}">
      <dgm:prSet/>
      <dgm:spPr/>
      <dgm:t>
        <a:bodyPr/>
        <a:lstStyle/>
        <a:p>
          <a:endParaRPr lang="es-ES"/>
        </a:p>
      </dgm:t>
    </dgm:pt>
    <dgm:pt modelId="{3DFECB27-1FEA-4015-97B0-F26D5A6E4CAA}" type="sibTrans" cxnId="{33D27783-C81D-41C3-A4B5-3FD9354230DF}">
      <dgm:prSet/>
      <dgm:spPr/>
      <dgm:t>
        <a:bodyPr/>
        <a:lstStyle/>
        <a:p>
          <a:endParaRPr lang="es-ES"/>
        </a:p>
      </dgm:t>
    </dgm:pt>
    <dgm:pt modelId="{A677D61B-D0B7-42CC-A4BC-C6A7238C8077}">
      <dgm:prSet phldrT="[Texto]" custT="1"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s-ES" sz="1800" b="1" dirty="0" smtClean="0">
              <a:solidFill>
                <a:sysClr val="windowText" lastClr="000000"/>
              </a:solidFill>
            </a:rPr>
            <a:t>Abandonar la infraestructura</a:t>
          </a:r>
          <a:endParaRPr lang="es-ES" sz="1800" b="1" dirty="0">
            <a:solidFill>
              <a:sysClr val="windowText" lastClr="000000"/>
            </a:solidFill>
          </a:endParaRPr>
        </a:p>
      </dgm:t>
    </dgm:pt>
    <dgm:pt modelId="{13140BF4-FDB1-4D2D-9091-80321BF1AAFC}" type="parTrans" cxnId="{2C7BC11D-01A8-4149-874F-44DF1A7FD03E}">
      <dgm:prSet/>
      <dgm:spPr/>
      <dgm:t>
        <a:bodyPr/>
        <a:lstStyle/>
        <a:p>
          <a:endParaRPr lang="es-ES"/>
        </a:p>
      </dgm:t>
    </dgm:pt>
    <dgm:pt modelId="{2A07BA43-3BA7-4447-B84B-6A3FD1C78E24}" type="sibTrans" cxnId="{2C7BC11D-01A8-4149-874F-44DF1A7FD03E}">
      <dgm:prSet/>
      <dgm:spPr/>
      <dgm:t>
        <a:bodyPr/>
        <a:lstStyle/>
        <a:p>
          <a:endParaRPr lang="es-ES"/>
        </a:p>
      </dgm:t>
    </dgm:pt>
    <dgm:pt modelId="{DF998416-72EC-495F-9D63-390533C37836}">
      <dgm:prSet phldrT="[Texto]" custT="1"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s-ES" sz="1800" b="1" dirty="0" smtClean="0">
              <a:solidFill>
                <a:sysClr val="windowText" lastClr="000000"/>
              </a:solidFill>
            </a:rPr>
            <a:t>Después del viaje</a:t>
          </a:r>
          <a:endParaRPr lang="es-ES" sz="1800" b="1" dirty="0">
            <a:solidFill>
              <a:sysClr val="windowText" lastClr="000000"/>
            </a:solidFill>
          </a:endParaRPr>
        </a:p>
      </dgm:t>
    </dgm:pt>
    <dgm:pt modelId="{B5FCC62D-663C-4038-A181-819542037BF5}" type="parTrans" cxnId="{2AF82E78-ADD8-4B9E-AA37-73E0A260FB9B}">
      <dgm:prSet/>
      <dgm:spPr/>
      <dgm:t>
        <a:bodyPr/>
        <a:lstStyle/>
        <a:p>
          <a:endParaRPr lang="es-ES"/>
        </a:p>
      </dgm:t>
    </dgm:pt>
    <dgm:pt modelId="{2E41B2B8-0CD8-4EF0-BC49-2BA6CD7CDD42}" type="sibTrans" cxnId="{2AF82E78-ADD8-4B9E-AA37-73E0A260FB9B}">
      <dgm:prSet/>
      <dgm:spPr/>
      <dgm:t>
        <a:bodyPr/>
        <a:lstStyle/>
        <a:p>
          <a:endParaRPr lang="es-ES"/>
        </a:p>
      </dgm:t>
    </dgm:pt>
    <dgm:pt modelId="{3AC928FD-F8DE-40C3-A20F-B394248070E4}">
      <dgm:prSet phldrT="[Texto]" custT="1"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s-ES_tradnl" sz="1800" b="1" dirty="0" smtClean="0">
              <a:solidFill>
                <a:sysClr val="windowText" lastClr="000000"/>
              </a:solidFill>
            </a:rPr>
            <a:t>Embarque</a:t>
          </a:r>
          <a:endParaRPr lang="es-ES" sz="1800" b="1" dirty="0">
            <a:solidFill>
              <a:sysClr val="windowText" lastClr="000000"/>
            </a:solidFill>
          </a:endParaRPr>
        </a:p>
      </dgm:t>
    </dgm:pt>
    <dgm:pt modelId="{FE40A693-2354-4F56-8262-64E7B8467262}" type="parTrans" cxnId="{66638868-B436-4FFE-9D6D-30485FAA6FC7}">
      <dgm:prSet/>
      <dgm:spPr/>
      <dgm:t>
        <a:bodyPr/>
        <a:lstStyle/>
        <a:p>
          <a:endParaRPr lang="es-ES"/>
        </a:p>
      </dgm:t>
    </dgm:pt>
    <dgm:pt modelId="{FDA66EBA-6A17-43A6-B895-D436A8001DA9}" type="sibTrans" cxnId="{66638868-B436-4FFE-9D6D-30485FAA6FC7}">
      <dgm:prSet/>
      <dgm:spPr/>
      <dgm:t>
        <a:bodyPr/>
        <a:lstStyle/>
        <a:p>
          <a:endParaRPr lang="es-ES"/>
        </a:p>
      </dgm:t>
    </dgm:pt>
    <dgm:pt modelId="{3195F741-947E-40C3-B47F-20469C3EF158}" type="pres">
      <dgm:prSet presAssocID="{021E711F-B0B9-4177-AC88-B3101B8DA6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46E69D-D7C0-4572-AC74-B5A936FC5A71}" type="pres">
      <dgm:prSet presAssocID="{021E711F-B0B9-4177-AC88-B3101B8DA66E}" presName="cycle" presStyleCnt="0"/>
      <dgm:spPr/>
      <dgm:t>
        <a:bodyPr/>
        <a:lstStyle/>
        <a:p>
          <a:endParaRPr lang="es-ES"/>
        </a:p>
      </dgm:t>
    </dgm:pt>
    <dgm:pt modelId="{78D5EB82-BECA-4D17-9A03-FBC0E99FE860}" type="pres">
      <dgm:prSet presAssocID="{ADC52F97-1AC1-43BD-9CD8-67E40AE7E26F}" presName="nodeFirstNode" presStyleLbl="node1" presStyleIdx="0" presStyleCnt="8" custRadScaleRad="100102" custRadScaleInc="-12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468E22-B9EC-41FC-BE38-4CAB91E2F260}" type="pres">
      <dgm:prSet presAssocID="{D21730C9-479D-4199-846D-8DCE1BB352FD}" presName="sibTransFirstNode" presStyleLbl="bgShp" presStyleIdx="0" presStyleCnt="1" custLinFactNeighborX="526" custLinFactNeighborY="-326"/>
      <dgm:spPr/>
      <dgm:t>
        <a:bodyPr/>
        <a:lstStyle/>
        <a:p>
          <a:endParaRPr lang="es-ES"/>
        </a:p>
      </dgm:t>
    </dgm:pt>
    <dgm:pt modelId="{F092B428-8099-4640-A54A-1722C8E1C557}" type="pres">
      <dgm:prSet presAssocID="{5AC76CE4-8B6E-4620-A796-65235E12F9C7}" presName="nodeFollowingNodes" presStyleLbl="node1" presStyleIdx="1" presStyleCnt="8" custScaleX="129035" custRadScaleRad="112226" custRadScaleInc="29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1798A-6D4B-489B-89CA-5392027ECFFB}" type="pres">
      <dgm:prSet presAssocID="{F3D52ADF-AB52-4ECD-AF71-DD9AAD0B7142}" presName="nodeFollowingNodes" presStyleLbl="node1" presStyleIdx="2" presStyleCnt="8" custRadScaleRad="106201" custRadScaleInc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EF74A5-CFF1-47CB-B7F7-6CE7104FEE76}" type="pres">
      <dgm:prSet presAssocID="{3AC928FD-F8DE-40C3-A20F-B394248070E4}" presName="nodeFollowingNodes" presStyleLbl="node1" presStyleIdx="3" presStyleCnt="8" custRadScaleRad="106684" custRadScaleInc="-234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4AC1B6-C0CF-417F-8DDF-E78CB36C8CA9}" type="pres">
      <dgm:prSet presAssocID="{64FF6593-E500-4626-B812-F5D392122601}" presName="nodeFollowingNodes" presStyleLbl="node1" presStyleIdx="4" presStyleCnt="8" custRadScaleRad="99902" custRadScaleInc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12769A-E0E7-427C-BBDE-64D3BB122AD3}" type="pres">
      <dgm:prSet presAssocID="{E7F1BCFD-3BA3-42A5-91D2-EF6F0CBFA81D}" presName="nodeFollowingNodes" presStyleLbl="node1" presStyleIdx="5" presStyleCnt="8" custScaleX="117379" custRadScaleRad="106001" custRadScaleInc="218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3072BB-BBBE-4FB4-8AD3-28B9B5FC8FFB}" type="pres">
      <dgm:prSet presAssocID="{A677D61B-D0B7-42CC-A4BC-C6A7238C8077}" presName="nodeFollowingNodes" presStyleLbl="node1" presStyleIdx="6" presStyleCnt="8" custScaleX="121674" custRadScaleRad="1104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DE4754-E421-459F-9FDD-9F7D8747A447}" type="pres">
      <dgm:prSet presAssocID="{DF998416-72EC-495F-9D63-390533C37836}" presName="nodeFollowingNodes" presStyleLbl="node1" presStyleIdx="7" presStyleCnt="8" custRadScaleRad="111400" custRadScaleInc="-282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477B29-F798-4CDC-9912-3C8CC81A4533}" srcId="{021E711F-B0B9-4177-AC88-B3101B8DA66E}" destId="{F3D52ADF-AB52-4ECD-AF71-DD9AAD0B7142}" srcOrd="2" destOrd="0" parTransId="{58417A71-05C2-47A5-8B8D-B47B101FFD43}" sibTransId="{B42203DB-C36A-4EF7-BC1D-130C2A823D4A}"/>
    <dgm:cxn modelId="{A98B1748-BA35-417B-ABC6-45DDB819A218}" type="presOf" srcId="{64FF6593-E500-4626-B812-F5D392122601}" destId="{D14AC1B6-C0CF-417F-8DDF-E78CB36C8CA9}" srcOrd="0" destOrd="0" presId="urn:microsoft.com/office/officeart/2005/8/layout/cycle3"/>
    <dgm:cxn modelId="{6D52D6F6-0F93-4786-8D03-81DBB1FA7E71}" type="presOf" srcId="{5AC76CE4-8B6E-4620-A796-65235E12F9C7}" destId="{F092B428-8099-4640-A54A-1722C8E1C557}" srcOrd="0" destOrd="0" presId="urn:microsoft.com/office/officeart/2005/8/layout/cycle3"/>
    <dgm:cxn modelId="{FA4353B8-21AD-4F12-88F0-B1C5A8324254}" srcId="{021E711F-B0B9-4177-AC88-B3101B8DA66E}" destId="{ADC52F97-1AC1-43BD-9CD8-67E40AE7E26F}" srcOrd="0" destOrd="0" parTransId="{97965B45-280F-4191-BDA3-885958F770AC}" sibTransId="{D21730C9-479D-4199-846D-8DCE1BB352FD}"/>
    <dgm:cxn modelId="{1D43079E-7E33-4A4C-A213-219C5CC3E0DD}" type="presOf" srcId="{021E711F-B0B9-4177-AC88-B3101B8DA66E}" destId="{3195F741-947E-40C3-B47F-20469C3EF158}" srcOrd="0" destOrd="0" presId="urn:microsoft.com/office/officeart/2005/8/layout/cycle3"/>
    <dgm:cxn modelId="{4C7563B1-BB60-4966-BB6E-D33DDF0186D1}" type="presOf" srcId="{3AC928FD-F8DE-40C3-A20F-B394248070E4}" destId="{3BEF74A5-CFF1-47CB-B7F7-6CE7104FEE76}" srcOrd="0" destOrd="0" presId="urn:microsoft.com/office/officeart/2005/8/layout/cycle3"/>
    <dgm:cxn modelId="{66638868-B436-4FFE-9D6D-30485FAA6FC7}" srcId="{021E711F-B0B9-4177-AC88-B3101B8DA66E}" destId="{3AC928FD-F8DE-40C3-A20F-B394248070E4}" srcOrd="3" destOrd="0" parTransId="{FE40A693-2354-4F56-8262-64E7B8467262}" sibTransId="{FDA66EBA-6A17-43A6-B895-D436A8001DA9}"/>
    <dgm:cxn modelId="{25AC28DD-9146-489B-BDCE-647ABF96DA92}" type="presOf" srcId="{D21730C9-479D-4199-846D-8DCE1BB352FD}" destId="{60468E22-B9EC-41FC-BE38-4CAB91E2F260}" srcOrd="0" destOrd="0" presId="urn:microsoft.com/office/officeart/2005/8/layout/cycle3"/>
    <dgm:cxn modelId="{6355E8CC-3797-4820-879D-7437F9B4C014}" type="presOf" srcId="{ADC52F97-1AC1-43BD-9CD8-67E40AE7E26F}" destId="{78D5EB82-BECA-4D17-9A03-FBC0E99FE860}" srcOrd="0" destOrd="0" presId="urn:microsoft.com/office/officeart/2005/8/layout/cycle3"/>
    <dgm:cxn modelId="{D831C5E3-FD24-416D-8FF8-91DDD3D83BC9}" type="presOf" srcId="{A677D61B-D0B7-42CC-A4BC-C6A7238C8077}" destId="{843072BB-BBBE-4FB4-8AD3-28B9B5FC8FFB}" srcOrd="0" destOrd="0" presId="urn:microsoft.com/office/officeart/2005/8/layout/cycle3"/>
    <dgm:cxn modelId="{DC4532BD-350B-4D64-8C8B-1A1AFC305B7F}" srcId="{021E711F-B0B9-4177-AC88-B3101B8DA66E}" destId="{5AC76CE4-8B6E-4620-A796-65235E12F9C7}" srcOrd="1" destOrd="0" parTransId="{89E7C08C-5ABD-4033-BF2D-80E84CD8507F}" sibTransId="{E939EAE2-AEDB-48AE-B671-585293D2CCE7}"/>
    <dgm:cxn modelId="{33D27783-C81D-41C3-A4B5-3FD9354230DF}" srcId="{021E711F-B0B9-4177-AC88-B3101B8DA66E}" destId="{E7F1BCFD-3BA3-42A5-91D2-EF6F0CBFA81D}" srcOrd="5" destOrd="0" parTransId="{A2920B35-94DD-4F8B-9AB1-808C1E72B4C4}" sibTransId="{3DFECB27-1FEA-4015-97B0-F26D5A6E4CAA}"/>
    <dgm:cxn modelId="{764690A0-E1B4-44D6-A2D7-4C3F960E0B23}" srcId="{021E711F-B0B9-4177-AC88-B3101B8DA66E}" destId="{64FF6593-E500-4626-B812-F5D392122601}" srcOrd="4" destOrd="0" parTransId="{7F21DB4D-43BC-478E-ABB2-91E60739C145}" sibTransId="{A06E03B5-3859-44C8-8FB6-8027D8995DD8}"/>
    <dgm:cxn modelId="{2710BA08-1278-48D8-8A0F-5C81CECB38A3}" type="presOf" srcId="{DF998416-72EC-495F-9D63-390533C37836}" destId="{25DE4754-E421-459F-9FDD-9F7D8747A447}" srcOrd="0" destOrd="0" presId="urn:microsoft.com/office/officeart/2005/8/layout/cycle3"/>
    <dgm:cxn modelId="{86DE34C1-1326-4B04-AD51-A2B5D45B025F}" type="presOf" srcId="{E7F1BCFD-3BA3-42A5-91D2-EF6F0CBFA81D}" destId="{3F12769A-E0E7-427C-BBDE-64D3BB122AD3}" srcOrd="0" destOrd="0" presId="urn:microsoft.com/office/officeart/2005/8/layout/cycle3"/>
    <dgm:cxn modelId="{908CDC27-A39B-4569-9423-767CEA118ACE}" type="presOf" srcId="{F3D52ADF-AB52-4ECD-AF71-DD9AAD0B7142}" destId="{EB81798A-6D4B-489B-89CA-5392027ECFFB}" srcOrd="0" destOrd="0" presId="urn:microsoft.com/office/officeart/2005/8/layout/cycle3"/>
    <dgm:cxn modelId="{2AF82E78-ADD8-4B9E-AA37-73E0A260FB9B}" srcId="{021E711F-B0B9-4177-AC88-B3101B8DA66E}" destId="{DF998416-72EC-495F-9D63-390533C37836}" srcOrd="7" destOrd="0" parTransId="{B5FCC62D-663C-4038-A181-819542037BF5}" sibTransId="{2E41B2B8-0CD8-4EF0-BC49-2BA6CD7CDD42}"/>
    <dgm:cxn modelId="{2C7BC11D-01A8-4149-874F-44DF1A7FD03E}" srcId="{021E711F-B0B9-4177-AC88-B3101B8DA66E}" destId="{A677D61B-D0B7-42CC-A4BC-C6A7238C8077}" srcOrd="6" destOrd="0" parTransId="{13140BF4-FDB1-4D2D-9091-80321BF1AAFC}" sibTransId="{2A07BA43-3BA7-4447-B84B-6A3FD1C78E24}"/>
    <dgm:cxn modelId="{60A2441B-2265-46CA-AAE6-E9145D56C422}" type="presParOf" srcId="{3195F741-947E-40C3-B47F-20469C3EF158}" destId="{9F46E69D-D7C0-4572-AC74-B5A936FC5A71}" srcOrd="0" destOrd="0" presId="urn:microsoft.com/office/officeart/2005/8/layout/cycle3"/>
    <dgm:cxn modelId="{B52E8ABF-9F1B-4245-AEE2-AAF91AA7EDB3}" type="presParOf" srcId="{9F46E69D-D7C0-4572-AC74-B5A936FC5A71}" destId="{78D5EB82-BECA-4D17-9A03-FBC0E99FE860}" srcOrd="0" destOrd="0" presId="urn:microsoft.com/office/officeart/2005/8/layout/cycle3"/>
    <dgm:cxn modelId="{D245E671-D6E7-49C2-A0BA-9FABB1C5C1C5}" type="presParOf" srcId="{9F46E69D-D7C0-4572-AC74-B5A936FC5A71}" destId="{60468E22-B9EC-41FC-BE38-4CAB91E2F260}" srcOrd="1" destOrd="0" presId="urn:microsoft.com/office/officeart/2005/8/layout/cycle3"/>
    <dgm:cxn modelId="{34AD6044-3D8D-4ACE-857D-46BB4CDC4DF9}" type="presParOf" srcId="{9F46E69D-D7C0-4572-AC74-B5A936FC5A71}" destId="{F092B428-8099-4640-A54A-1722C8E1C557}" srcOrd="2" destOrd="0" presId="urn:microsoft.com/office/officeart/2005/8/layout/cycle3"/>
    <dgm:cxn modelId="{083C9547-DF8F-4BF2-A828-A40934DFE7B0}" type="presParOf" srcId="{9F46E69D-D7C0-4572-AC74-B5A936FC5A71}" destId="{EB81798A-6D4B-489B-89CA-5392027ECFFB}" srcOrd="3" destOrd="0" presId="urn:microsoft.com/office/officeart/2005/8/layout/cycle3"/>
    <dgm:cxn modelId="{ACE5A0C1-2759-4941-A4C6-A613161FFC54}" type="presParOf" srcId="{9F46E69D-D7C0-4572-AC74-B5A936FC5A71}" destId="{3BEF74A5-CFF1-47CB-B7F7-6CE7104FEE76}" srcOrd="4" destOrd="0" presId="urn:microsoft.com/office/officeart/2005/8/layout/cycle3"/>
    <dgm:cxn modelId="{35786D46-78E7-45AF-BE38-A55370D28C1E}" type="presParOf" srcId="{9F46E69D-D7C0-4572-AC74-B5A936FC5A71}" destId="{D14AC1B6-C0CF-417F-8DDF-E78CB36C8CA9}" srcOrd="5" destOrd="0" presId="urn:microsoft.com/office/officeart/2005/8/layout/cycle3"/>
    <dgm:cxn modelId="{23ABE9D2-E513-4D0F-867E-27C7B8A4A7A5}" type="presParOf" srcId="{9F46E69D-D7C0-4572-AC74-B5A936FC5A71}" destId="{3F12769A-E0E7-427C-BBDE-64D3BB122AD3}" srcOrd="6" destOrd="0" presId="urn:microsoft.com/office/officeart/2005/8/layout/cycle3"/>
    <dgm:cxn modelId="{3BD11693-0E68-4F53-B669-750CA030FB84}" type="presParOf" srcId="{9F46E69D-D7C0-4572-AC74-B5A936FC5A71}" destId="{843072BB-BBBE-4FB4-8AD3-28B9B5FC8FFB}" srcOrd="7" destOrd="0" presId="urn:microsoft.com/office/officeart/2005/8/layout/cycle3"/>
    <dgm:cxn modelId="{A92DBE6B-2710-4848-889F-84B7DCBE44AA}" type="presParOf" srcId="{9F46E69D-D7C0-4572-AC74-B5A936FC5A71}" destId="{25DE4754-E421-459F-9FDD-9F7D8747A44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1E711F-B0B9-4177-AC88-B3101B8DA66E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ADC52F97-1AC1-43BD-9CD8-67E40AE7E26F}">
      <dgm:prSet phldrT="[Texto]" custT="1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1800" b="1" dirty="0" smtClean="0"/>
            <a:t>Antes del viaje</a:t>
          </a:r>
          <a:endParaRPr lang="es-ES" sz="1800" b="1" dirty="0"/>
        </a:p>
      </dgm:t>
    </dgm:pt>
    <dgm:pt modelId="{97965B45-280F-4191-BDA3-885958F770AC}" type="parTrans" cxnId="{FA4353B8-21AD-4F12-88F0-B1C5A8324254}">
      <dgm:prSet/>
      <dgm:spPr/>
      <dgm:t>
        <a:bodyPr/>
        <a:lstStyle/>
        <a:p>
          <a:endParaRPr lang="es-ES"/>
        </a:p>
      </dgm:t>
    </dgm:pt>
    <dgm:pt modelId="{D21730C9-479D-4199-846D-8DCE1BB352FD}" type="sibTrans" cxnId="{FA4353B8-21AD-4F12-88F0-B1C5A8324254}">
      <dgm:prSet/>
      <dgm:spPr>
        <a:solidFill>
          <a:srgbClr val="0070C0">
            <a:alpha val="30196"/>
          </a:srgbClr>
        </a:solidFill>
      </dgm:spPr>
      <dgm:t>
        <a:bodyPr/>
        <a:lstStyle/>
        <a:p>
          <a:endParaRPr lang="es-ES"/>
        </a:p>
      </dgm:t>
    </dgm:pt>
    <dgm:pt modelId="{5AC76CE4-8B6E-4620-A796-65235E12F9C7}">
      <dgm:prSet phldrT="[Texto]" custT="1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1800" b="1" dirty="0" smtClean="0"/>
            <a:t>Llegar a la infraestructura</a:t>
          </a:r>
          <a:endParaRPr lang="es-ES" sz="1800" b="1" dirty="0"/>
        </a:p>
      </dgm:t>
    </dgm:pt>
    <dgm:pt modelId="{89E7C08C-5ABD-4033-BF2D-80E84CD8507F}" type="parTrans" cxnId="{DC4532BD-350B-4D64-8C8B-1A1AFC305B7F}">
      <dgm:prSet/>
      <dgm:spPr/>
      <dgm:t>
        <a:bodyPr/>
        <a:lstStyle/>
        <a:p>
          <a:endParaRPr lang="es-ES"/>
        </a:p>
      </dgm:t>
    </dgm:pt>
    <dgm:pt modelId="{E939EAE2-AEDB-48AE-B671-585293D2CCE7}" type="sibTrans" cxnId="{DC4532BD-350B-4D64-8C8B-1A1AFC305B7F}">
      <dgm:prSet/>
      <dgm:spPr/>
      <dgm:t>
        <a:bodyPr/>
        <a:lstStyle/>
        <a:p>
          <a:endParaRPr lang="es-ES"/>
        </a:p>
      </dgm:t>
    </dgm:pt>
    <dgm:pt modelId="{F3D52ADF-AB52-4ECD-AF71-DD9AAD0B7142}">
      <dgm:prSet phldrT="[Texto]" custT="1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1800" b="1" dirty="0" smtClean="0"/>
            <a:t>Pre-embarque</a:t>
          </a:r>
          <a:endParaRPr lang="es-ES" sz="1800" b="1" dirty="0"/>
        </a:p>
      </dgm:t>
    </dgm:pt>
    <dgm:pt modelId="{58417A71-05C2-47A5-8B8D-B47B101FFD43}" type="parTrans" cxnId="{2A477B29-F798-4CDC-9912-3C8CC81A4533}">
      <dgm:prSet/>
      <dgm:spPr/>
      <dgm:t>
        <a:bodyPr/>
        <a:lstStyle/>
        <a:p>
          <a:endParaRPr lang="es-ES"/>
        </a:p>
      </dgm:t>
    </dgm:pt>
    <dgm:pt modelId="{B42203DB-C36A-4EF7-BC1D-130C2A823D4A}" type="sibTrans" cxnId="{2A477B29-F798-4CDC-9912-3C8CC81A4533}">
      <dgm:prSet/>
      <dgm:spPr/>
      <dgm:t>
        <a:bodyPr/>
        <a:lstStyle/>
        <a:p>
          <a:endParaRPr lang="es-ES"/>
        </a:p>
      </dgm:t>
    </dgm:pt>
    <dgm:pt modelId="{64FF6593-E500-4626-B812-F5D392122601}">
      <dgm:prSet phldrT="[Texto]" custT="1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1800" b="1" dirty="0" smtClean="0"/>
            <a:t>Durante el viaje</a:t>
          </a:r>
          <a:endParaRPr lang="es-ES" sz="1800" b="1" dirty="0"/>
        </a:p>
      </dgm:t>
    </dgm:pt>
    <dgm:pt modelId="{7F21DB4D-43BC-478E-ABB2-91E60739C145}" type="parTrans" cxnId="{764690A0-E1B4-44D6-A2D7-4C3F960E0B23}">
      <dgm:prSet/>
      <dgm:spPr/>
      <dgm:t>
        <a:bodyPr/>
        <a:lstStyle/>
        <a:p>
          <a:endParaRPr lang="es-ES"/>
        </a:p>
      </dgm:t>
    </dgm:pt>
    <dgm:pt modelId="{A06E03B5-3859-44C8-8FB6-8027D8995DD8}" type="sibTrans" cxnId="{764690A0-E1B4-44D6-A2D7-4C3F960E0B23}">
      <dgm:prSet/>
      <dgm:spPr/>
      <dgm:t>
        <a:bodyPr/>
        <a:lstStyle/>
        <a:p>
          <a:endParaRPr lang="es-ES"/>
        </a:p>
      </dgm:t>
    </dgm:pt>
    <dgm:pt modelId="{E7F1BCFD-3BA3-42A5-91D2-EF6F0CBFA81D}">
      <dgm:prSet phldrT="[Texto]" custT="1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1800" b="1" dirty="0" smtClean="0"/>
            <a:t>Desembarque</a:t>
          </a:r>
          <a:endParaRPr lang="es-ES" sz="1800" b="1" dirty="0"/>
        </a:p>
      </dgm:t>
    </dgm:pt>
    <dgm:pt modelId="{A2920B35-94DD-4F8B-9AB1-808C1E72B4C4}" type="parTrans" cxnId="{33D27783-C81D-41C3-A4B5-3FD9354230DF}">
      <dgm:prSet/>
      <dgm:spPr/>
      <dgm:t>
        <a:bodyPr/>
        <a:lstStyle/>
        <a:p>
          <a:endParaRPr lang="es-ES"/>
        </a:p>
      </dgm:t>
    </dgm:pt>
    <dgm:pt modelId="{3DFECB27-1FEA-4015-97B0-F26D5A6E4CAA}" type="sibTrans" cxnId="{33D27783-C81D-41C3-A4B5-3FD9354230DF}">
      <dgm:prSet/>
      <dgm:spPr/>
      <dgm:t>
        <a:bodyPr/>
        <a:lstStyle/>
        <a:p>
          <a:endParaRPr lang="es-ES"/>
        </a:p>
      </dgm:t>
    </dgm:pt>
    <dgm:pt modelId="{A677D61B-D0B7-42CC-A4BC-C6A7238C8077}">
      <dgm:prSet phldrT="[Texto]" custT="1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1800" b="1" dirty="0" smtClean="0"/>
            <a:t>Abandonar la infraestructura</a:t>
          </a:r>
          <a:endParaRPr lang="es-ES" sz="1800" b="1" dirty="0"/>
        </a:p>
      </dgm:t>
    </dgm:pt>
    <dgm:pt modelId="{13140BF4-FDB1-4D2D-9091-80321BF1AAFC}" type="parTrans" cxnId="{2C7BC11D-01A8-4149-874F-44DF1A7FD03E}">
      <dgm:prSet/>
      <dgm:spPr/>
      <dgm:t>
        <a:bodyPr/>
        <a:lstStyle/>
        <a:p>
          <a:endParaRPr lang="es-ES"/>
        </a:p>
      </dgm:t>
    </dgm:pt>
    <dgm:pt modelId="{2A07BA43-3BA7-4447-B84B-6A3FD1C78E24}" type="sibTrans" cxnId="{2C7BC11D-01A8-4149-874F-44DF1A7FD03E}">
      <dgm:prSet/>
      <dgm:spPr/>
      <dgm:t>
        <a:bodyPr/>
        <a:lstStyle/>
        <a:p>
          <a:endParaRPr lang="es-ES"/>
        </a:p>
      </dgm:t>
    </dgm:pt>
    <dgm:pt modelId="{DF998416-72EC-495F-9D63-390533C37836}">
      <dgm:prSet phldrT="[Texto]" custT="1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1800" b="1" dirty="0" smtClean="0"/>
            <a:t>Después del viaje</a:t>
          </a:r>
          <a:endParaRPr lang="es-ES" sz="1800" b="1" dirty="0"/>
        </a:p>
      </dgm:t>
    </dgm:pt>
    <dgm:pt modelId="{B5FCC62D-663C-4038-A181-819542037BF5}" type="parTrans" cxnId="{2AF82E78-ADD8-4B9E-AA37-73E0A260FB9B}">
      <dgm:prSet/>
      <dgm:spPr/>
      <dgm:t>
        <a:bodyPr/>
        <a:lstStyle/>
        <a:p>
          <a:endParaRPr lang="es-ES"/>
        </a:p>
      </dgm:t>
    </dgm:pt>
    <dgm:pt modelId="{2E41B2B8-0CD8-4EF0-BC49-2BA6CD7CDD42}" type="sibTrans" cxnId="{2AF82E78-ADD8-4B9E-AA37-73E0A260FB9B}">
      <dgm:prSet/>
      <dgm:spPr/>
      <dgm:t>
        <a:bodyPr/>
        <a:lstStyle/>
        <a:p>
          <a:endParaRPr lang="es-ES"/>
        </a:p>
      </dgm:t>
    </dgm:pt>
    <dgm:pt modelId="{3AC928FD-F8DE-40C3-A20F-B394248070E4}">
      <dgm:prSet phldrT="[Texto]" custT="1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_tradnl" sz="1800" b="1" dirty="0" smtClean="0"/>
            <a:t>Embarque</a:t>
          </a:r>
          <a:endParaRPr lang="es-ES" sz="1800" b="1" dirty="0"/>
        </a:p>
      </dgm:t>
    </dgm:pt>
    <dgm:pt modelId="{FE40A693-2354-4F56-8262-64E7B8467262}" type="parTrans" cxnId="{66638868-B436-4FFE-9D6D-30485FAA6FC7}">
      <dgm:prSet/>
      <dgm:spPr/>
      <dgm:t>
        <a:bodyPr/>
        <a:lstStyle/>
        <a:p>
          <a:endParaRPr lang="es-ES"/>
        </a:p>
      </dgm:t>
    </dgm:pt>
    <dgm:pt modelId="{FDA66EBA-6A17-43A6-B895-D436A8001DA9}" type="sibTrans" cxnId="{66638868-B436-4FFE-9D6D-30485FAA6FC7}">
      <dgm:prSet/>
      <dgm:spPr/>
      <dgm:t>
        <a:bodyPr/>
        <a:lstStyle/>
        <a:p>
          <a:endParaRPr lang="es-ES"/>
        </a:p>
      </dgm:t>
    </dgm:pt>
    <dgm:pt modelId="{3195F741-947E-40C3-B47F-20469C3EF158}" type="pres">
      <dgm:prSet presAssocID="{021E711F-B0B9-4177-AC88-B3101B8DA6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46E69D-D7C0-4572-AC74-B5A936FC5A71}" type="pres">
      <dgm:prSet presAssocID="{021E711F-B0B9-4177-AC88-B3101B8DA66E}" presName="cycle" presStyleCnt="0"/>
      <dgm:spPr/>
      <dgm:t>
        <a:bodyPr/>
        <a:lstStyle/>
        <a:p>
          <a:endParaRPr lang="es-ES"/>
        </a:p>
      </dgm:t>
    </dgm:pt>
    <dgm:pt modelId="{78D5EB82-BECA-4D17-9A03-FBC0E99FE860}" type="pres">
      <dgm:prSet presAssocID="{ADC52F97-1AC1-43BD-9CD8-67E40AE7E26F}" presName="nodeFirstNode" presStyleLbl="node1" presStyleIdx="0" presStyleCnt="8" custRadScaleRad="100102" custRadScaleInc="-12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468E22-B9EC-41FC-BE38-4CAB91E2F260}" type="pres">
      <dgm:prSet presAssocID="{D21730C9-479D-4199-846D-8DCE1BB352FD}" presName="sibTransFirstNode" presStyleLbl="bgShp" presStyleIdx="0" presStyleCnt="1" custLinFactNeighborX="526" custLinFactNeighborY="-326"/>
      <dgm:spPr/>
      <dgm:t>
        <a:bodyPr/>
        <a:lstStyle/>
        <a:p>
          <a:endParaRPr lang="es-ES"/>
        </a:p>
      </dgm:t>
    </dgm:pt>
    <dgm:pt modelId="{F092B428-8099-4640-A54A-1722C8E1C557}" type="pres">
      <dgm:prSet presAssocID="{5AC76CE4-8B6E-4620-A796-65235E12F9C7}" presName="nodeFollowingNodes" presStyleLbl="node1" presStyleIdx="1" presStyleCnt="8" custScaleX="129035" custRadScaleRad="112226" custRadScaleInc="29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1798A-6D4B-489B-89CA-5392027ECFFB}" type="pres">
      <dgm:prSet presAssocID="{F3D52ADF-AB52-4ECD-AF71-DD9AAD0B7142}" presName="nodeFollowingNodes" presStyleLbl="node1" presStyleIdx="2" presStyleCnt="8" custRadScaleRad="106201" custRadScaleInc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EF74A5-CFF1-47CB-B7F7-6CE7104FEE76}" type="pres">
      <dgm:prSet presAssocID="{3AC928FD-F8DE-40C3-A20F-B394248070E4}" presName="nodeFollowingNodes" presStyleLbl="node1" presStyleIdx="3" presStyleCnt="8" custRadScaleRad="106684" custRadScaleInc="-234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4AC1B6-C0CF-417F-8DDF-E78CB36C8CA9}" type="pres">
      <dgm:prSet presAssocID="{64FF6593-E500-4626-B812-F5D392122601}" presName="nodeFollowingNodes" presStyleLbl="node1" presStyleIdx="4" presStyleCnt="8" custRadScaleRad="99902" custRadScaleInc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12769A-E0E7-427C-BBDE-64D3BB122AD3}" type="pres">
      <dgm:prSet presAssocID="{E7F1BCFD-3BA3-42A5-91D2-EF6F0CBFA81D}" presName="nodeFollowingNodes" presStyleLbl="node1" presStyleIdx="5" presStyleCnt="8" custScaleX="117379" custRadScaleRad="106001" custRadScaleInc="218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3072BB-BBBE-4FB4-8AD3-28B9B5FC8FFB}" type="pres">
      <dgm:prSet presAssocID="{A677D61B-D0B7-42CC-A4BC-C6A7238C8077}" presName="nodeFollowingNodes" presStyleLbl="node1" presStyleIdx="6" presStyleCnt="8" custScaleX="121674" custRadScaleRad="1104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DE4754-E421-459F-9FDD-9F7D8747A447}" type="pres">
      <dgm:prSet presAssocID="{DF998416-72EC-495F-9D63-390533C37836}" presName="nodeFollowingNodes" presStyleLbl="node1" presStyleIdx="7" presStyleCnt="8" custRadScaleRad="111400" custRadScaleInc="-282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477B29-F798-4CDC-9912-3C8CC81A4533}" srcId="{021E711F-B0B9-4177-AC88-B3101B8DA66E}" destId="{F3D52ADF-AB52-4ECD-AF71-DD9AAD0B7142}" srcOrd="2" destOrd="0" parTransId="{58417A71-05C2-47A5-8B8D-B47B101FFD43}" sibTransId="{B42203DB-C36A-4EF7-BC1D-130C2A823D4A}"/>
    <dgm:cxn modelId="{4AA6061C-31BC-473A-B7A5-DB5334F9A1BE}" type="presOf" srcId="{D21730C9-479D-4199-846D-8DCE1BB352FD}" destId="{60468E22-B9EC-41FC-BE38-4CAB91E2F260}" srcOrd="0" destOrd="0" presId="urn:microsoft.com/office/officeart/2005/8/layout/cycle3"/>
    <dgm:cxn modelId="{60DF5382-70E6-447C-839A-7D21046DD618}" type="presOf" srcId="{DF998416-72EC-495F-9D63-390533C37836}" destId="{25DE4754-E421-459F-9FDD-9F7D8747A447}" srcOrd="0" destOrd="0" presId="urn:microsoft.com/office/officeart/2005/8/layout/cycle3"/>
    <dgm:cxn modelId="{63CA95C9-07B4-4912-B046-AD5FFEC34449}" type="presOf" srcId="{E7F1BCFD-3BA3-42A5-91D2-EF6F0CBFA81D}" destId="{3F12769A-E0E7-427C-BBDE-64D3BB122AD3}" srcOrd="0" destOrd="0" presId="urn:microsoft.com/office/officeart/2005/8/layout/cycle3"/>
    <dgm:cxn modelId="{FA4353B8-21AD-4F12-88F0-B1C5A8324254}" srcId="{021E711F-B0B9-4177-AC88-B3101B8DA66E}" destId="{ADC52F97-1AC1-43BD-9CD8-67E40AE7E26F}" srcOrd="0" destOrd="0" parTransId="{97965B45-280F-4191-BDA3-885958F770AC}" sibTransId="{D21730C9-479D-4199-846D-8DCE1BB352FD}"/>
    <dgm:cxn modelId="{1C36E8B5-50CA-438E-AF9F-2254D015DFF1}" type="presOf" srcId="{021E711F-B0B9-4177-AC88-B3101B8DA66E}" destId="{3195F741-947E-40C3-B47F-20469C3EF158}" srcOrd="0" destOrd="0" presId="urn:microsoft.com/office/officeart/2005/8/layout/cycle3"/>
    <dgm:cxn modelId="{A03F0D24-D047-435A-9753-4B3718D32393}" type="presOf" srcId="{ADC52F97-1AC1-43BD-9CD8-67E40AE7E26F}" destId="{78D5EB82-BECA-4D17-9A03-FBC0E99FE860}" srcOrd="0" destOrd="0" presId="urn:microsoft.com/office/officeart/2005/8/layout/cycle3"/>
    <dgm:cxn modelId="{56C931A8-7DD6-4502-A47A-ABC589007F60}" type="presOf" srcId="{64FF6593-E500-4626-B812-F5D392122601}" destId="{D14AC1B6-C0CF-417F-8DDF-E78CB36C8CA9}" srcOrd="0" destOrd="0" presId="urn:microsoft.com/office/officeart/2005/8/layout/cycle3"/>
    <dgm:cxn modelId="{66638868-B436-4FFE-9D6D-30485FAA6FC7}" srcId="{021E711F-B0B9-4177-AC88-B3101B8DA66E}" destId="{3AC928FD-F8DE-40C3-A20F-B394248070E4}" srcOrd="3" destOrd="0" parTransId="{FE40A693-2354-4F56-8262-64E7B8467262}" sibTransId="{FDA66EBA-6A17-43A6-B895-D436A8001DA9}"/>
    <dgm:cxn modelId="{F4796E1B-D4DF-4B0E-8EAE-617AB0DCEB0F}" type="presOf" srcId="{3AC928FD-F8DE-40C3-A20F-B394248070E4}" destId="{3BEF74A5-CFF1-47CB-B7F7-6CE7104FEE76}" srcOrd="0" destOrd="0" presId="urn:microsoft.com/office/officeart/2005/8/layout/cycle3"/>
    <dgm:cxn modelId="{1FD88DF2-E38E-46EA-A566-1AD1BDEB1554}" type="presOf" srcId="{A677D61B-D0B7-42CC-A4BC-C6A7238C8077}" destId="{843072BB-BBBE-4FB4-8AD3-28B9B5FC8FFB}" srcOrd="0" destOrd="0" presId="urn:microsoft.com/office/officeart/2005/8/layout/cycle3"/>
    <dgm:cxn modelId="{DC4532BD-350B-4D64-8C8B-1A1AFC305B7F}" srcId="{021E711F-B0B9-4177-AC88-B3101B8DA66E}" destId="{5AC76CE4-8B6E-4620-A796-65235E12F9C7}" srcOrd="1" destOrd="0" parTransId="{89E7C08C-5ABD-4033-BF2D-80E84CD8507F}" sibTransId="{E939EAE2-AEDB-48AE-B671-585293D2CCE7}"/>
    <dgm:cxn modelId="{33D27783-C81D-41C3-A4B5-3FD9354230DF}" srcId="{021E711F-B0B9-4177-AC88-B3101B8DA66E}" destId="{E7F1BCFD-3BA3-42A5-91D2-EF6F0CBFA81D}" srcOrd="5" destOrd="0" parTransId="{A2920B35-94DD-4F8B-9AB1-808C1E72B4C4}" sibTransId="{3DFECB27-1FEA-4015-97B0-F26D5A6E4CAA}"/>
    <dgm:cxn modelId="{764690A0-E1B4-44D6-A2D7-4C3F960E0B23}" srcId="{021E711F-B0B9-4177-AC88-B3101B8DA66E}" destId="{64FF6593-E500-4626-B812-F5D392122601}" srcOrd="4" destOrd="0" parTransId="{7F21DB4D-43BC-478E-ABB2-91E60739C145}" sibTransId="{A06E03B5-3859-44C8-8FB6-8027D8995DD8}"/>
    <dgm:cxn modelId="{F3D347C1-DD6C-4796-A224-E8FD725722BA}" type="presOf" srcId="{F3D52ADF-AB52-4ECD-AF71-DD9AAD0B7142}" destId="{EB81798A-6D4B-489B-89CA-5392027ECFFB}" srcOrd="0" destOrd="0" presId="urn:microsoft.com/office/officeart/2005/8/layout/cycle3"/>
    <dgm:cxn modelId="{0BF6F08A-E521-4205-8F14-F1EDC1A39CAF}" type="presOf" srcId="{5AC76CE4-8B6E-4620-A796-65235E12F9C7}" destId="{F092B428-8099-4640-A54A-1722C8E1C557}" srcOrd="0" destOrd="0" presId="urn:microsoft.com/office/officeart/2005/8/layout/cycle3"/>
    <dgm:cxn modelId="{2AF82E78-ADD8-4B9E-AA37-73E0A260FB9B}" srcId="{021E711F-B0B9-4177-AC88-B3101B8DA66E}" destId="{DF998416-72EC-495F-9D63-390533C37836}" srcOrd="7" destOrd="0" parTransId="{B5FCC62D-663C-4038-A181-819542037BF5}" sibTransId="{2E41B2B8-0CD8-4EF0-BC49-2BA6CD7CDD42}"/>
    <dgm:cxn modelId="{2C7BC11D-01A8-4149-874F-44DF1A7FD03E}" srcId="{021E711F-B0B9-4177-AC88-B3101B8DA66E}" destId="{A677D61B-D0B7-42CC-A4BC-C6A7238C8077}" srcOrd="6" destOrd="0" parTransId="{13140BF4-FDB1-4D2D-9091-80321BF1AAFC}" sibTransId="{2A07BA43-3BA7-4447-B84B-6A3FD1C78E24}"/>
    <dgm:cxn modelId="{84DCAD72-3CCD-41E2-B06F-7A5E09FD134A}" type="presParOf" srcId="{3195F741-947E-40C3-B47F-20469C3EF158}" destId="{9F46E69D-D7C0-4572-AC74-B5A936FC5A71}" srcOrd="0" destOrd="0" presId="urn:microsoft.com/office/officeart/2005/8/layout/cycle3"/>
    <dgm:cxn modelId="{73540C62-7CA9-4912-963C-4F082356E278}" type="presParOf" srcId="{9F46E69D-D7C0-4572-AC74-B5A936FC5A71}" destId="{78D5EB82-BECA-4D17-9A03-FBC0E99FE860}" srcOrd="0" destOrd="0" presId="urn:microsoft.com/office/officeart/2005/8/layout/cycle3"/>
    <dgm:cxn modelId="{45133946-374D-41B5-954F-EDCD2BA6FA12}" type="presParOf" srcId="{9F46E69D-D7C0-4572-AC74-B5A936FC5A71}" destId="{60468E22-B9EC-41FC-BE38-4CAB91E2F260}" srcOrd="1" destOrd="0" presId="urn:microsoft.com/office/officeart/2005/8/layout/cycle3"/>
    <dgm:cxn modelId="{84AA3AB2-F2B8-4800-8A94-AC1A594F31BF}" type="presParOf" srcId="{9F46E69D-D7C0-4572-AC74-B5A936FC5A71}" destId="{F092B428-8099-4640-A54A-1722C8E1C557}" srcOrd="2" destOrd="0" presId="urn:microsoft.com/office/officeart/2005/8/layout/cycle3"/>
    <dgm:cxn modelId="{0DE086EB-F18E-46D9-A5C2-7027BB02F72B}" type="presParOf" srcId="{9F46E69D-D7C0-4572-AC74-B5A936FC5A71}" destId="{EB81798A-6D4B-489B-89CA-5392027ECFFB}" srcOrd="3" destOrd="0" presId="urn:microsoft.com/office/officeart/2005/8/layout/cycle3"/>
    <dgm:cxn modelId="{734E7283-F980-4DE1-8D76-D53DD668FB64}" type="presParOf" srcId="{9F46E69D-D7C0-4572-AC74-B5A936FC5A71}" destId="{3BEF74A5-CFF1-47CB-B7F7-6CE7104FEE76}" srcOrd="4" destOrd="0" presId="urn:microsoft.com/office/officeart/2005/8/layout/cycle3"/>
    <dgm:cxn modelId="{75DFA775-4CC2-4FE0-8A03-D39E486D4C50}" type="presParOf" srcId="{9F46E69D-D7C0-4572-AC74-B5A936FC5A71}" destId="{D14AC1B6-C0CF-417F-8DDF-E78CB36C8CA9}" srcOrd="5" destOrd="0" presId="urn:microsoft.com/office/officeart/2005/8/layout/cycle3"/>
    <dgm:cxn modelId="{CDFCFE39-54DA-4356-B82D-4EF38656077C}" type="presParOf" srcId="{9F46E69D-D7C0-4572-AC74-B5A936FC5A71}" destId="{3F12769A-E0E7-427C-BBDE-64D3BB122AD3}" srcOrd="6" destOrd="0" presId="urn:microsoft.com/office/officeart/2005/8/layout/cycle3"/>
    <dgm:cxn modelId="{61A1928A-F8A4-434D-A5B1-FCB8868DDF0E}" type="presParOf" srcId="{9F46E69D-D7C0-4572-AC74-B5A936FC5A71}" destId="{843072BB-BBBE-4FB4-8AD3-28B9B5FC8FFB}" srcOrd="7" destOrd="0" presId="urn:microsoft.com/office/officeart/2005/8/layout/cycle3"/>
    <dgm:cxn modelId="{F87C38BF-D2DA-4C20-96BF-DD2D77842446}" type="presParOf" srcId="{9F46E69D-D7C0-4572-AC74-B5A936FC5A71}" destId="{25DE4754-E421-459F-9FDD-9F7D8747A44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4C4FE-9610-4444-AF92-290F975055AD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E9B90B9D-F851-4C85-9721-CCE54C45053E}">
      <dgm:prSet phldrT="[Texto]"/>
      <dgm:spPr>
        <a:solidFill>
          <a:srgbClr val="0070C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b="0" noProof="0" dirty="0" smtClean="0">
              <a:latin typeface="Calibri" pitchFamily="34" charset="0"/>
              <a:cs typeface="Calibri" pitchFamily="34" charset="0"/>
            </a:rPr>
            <a:t>Etapa 3. Pre-Embarque</a:t>
          </a:r>
          <a:endParaRPr lang="es-ES" b="0" noProof="0" dirty="0">
            <a:latin typeface="Calibri" pitchFamily="34" charset="0"/>
            <a:cs typeface="Calibri" pitchFamily="34" charset="0"/>
          </a:endParaRPr>
        </a:p>
      </dgm:t>
    </dgm:pt>
    <dgm:pt modelId="{1344EF77-8DFD-4B65-B868-6BE6EC797B4B}" type="parTrans" cxnId="{886AC755-7B2E-400D-96EE-0C4A0AD06972}">
      <dgm:prSet/>
      <dgm:spPr/>
      <dgm:t>
        <a:bodyPr/>
        <a:lstStyle/>
        <a:p>
          <a:endParaRPr lang="es-ES"/>
        </a:p>
      </dgm:t>
    </dgm:pt>
    <dgm:pt modelId="{A43E9B0E-78AA-4E6F-BD73-55EC827C7C0B}" type="sibTrans" cxnId="{886AC755-7B2E-400D-96EE-0C4A0AD06972}">
      <dgm:prSet/>
      <dgm:spPr/>
      <dgm:t>
        <a:bodyPr/>
        <a:lstStyle/>
        <a:p>
          <a:endParaRPr lang="es-ES"/>
        </a:p>
      </dgm:t>
    </dgm:pt>
    <dgm:pt modelId="{FA380AA8-8165-411F-9868-84FE0F1C741F}">
      <dgm:prSet phldrT="[Texto]" custT="1"/>
      <dgm:spPr>
        <a:solidFill>
          <a:schemeClr val="bg1"/>
        </a:solidFill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sz="14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Identificación y localización de servicios </a:t>
          </a:r>
          <a:endParaRPr lang="es-ES" sz="1400" b="1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DD44919-B135-496A-AD1A-87821601609B}" type="parTrans" cxnId="{FCDD4486-EB0C-4207-AD31-F093E6D8C289}">
      <dgm:prSet/>
      <dgm:spPr/>
      <dgm:t>
        <a:bodyPr/>
        <a:lstStyle/>
        <a:p>
          <a:endParaRPr lang="es-ES"/>
        </a:p>
      </dgm:t>
    </dgm:pt>
    <dgm:pt modelId="{EB9F1B81-FE72-44B9-AF6C-7729C6AD9134}" type="sibTrans" cxnId="{FCDD4486-EB0C-4207-AD31-F093E6D8C289}">
      <dgm:prSet/>
      <dgm:spPr/>
      <dgm:t>
        <a:bodyPr/>
        <a:lstStyle/>
        <a:p>
          <a:endParaRPr lang="es-ES"/>
        </a:p>
      </dgm:t>
    </dgm:pt>
    <dgm:pt modelId="{388C735A-5C16-49A9-9C4D-EA5A9E5149B1}">
      <dgm:prSet phldrT="[Texto]" custT="1"/>
      <dgm:spPr>
        <a:solidFill>
          <a:schemeClr val="bg1"/>
        </a:solidFill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sz="14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Desplazamiento por la infraestructura</a:t>
          </a:r>
          <a:endParaRPr lang="es-ES" sz="1400" b="1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99A6983-D54F-43FD-BC6F-DDB6B6E5658C}" type="parTrans" cxnId="{51FB6D38-C5F0-4875-9798-F584F24946A1}">
      <dgm:prSet/>
      <dgm:spPr/>
      <dgm:t>
        <a:bodyPr/>
        <a:lstStyle/>
        <a:p>
          <a:endParaRPr lang="es-ES"/>
        </a:p>
      </dgm:t>
    </dgm:pt>
    <dgm:pt modelId="{F0EAACBC-168C-4986-85DA-CE9B535444B5}" type="sibTrans" cxnId="{51FB6D38-C5F0-4875-9798-F584F24946A1}">
      <dgm:prSet/>
      <dgm:spPr/>
      <dgm:t>
        <a:bodyPr/>
        <a:lstStyle/>
        <a:p>
          <a:endParaRPr lang="es-ES"/>
        </a:p>
      </dgm:t>
    </dgm:pt>
    <dgm:pt modelId="{07457317-0441-4389-8F68-B7CB6B052919}">
      <dgm:prSet phldrT="[Texto]" custT="1"/>
      <dgm:spPr>
        <a:solidFill>
          <a:schemeClr val="bg1"/>
        </a:solidFill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sz="14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Adquisición de título de transporte</a:t>
          </a:r>
          <a:endParaRPr lang="es-ES" sz="1400" b="1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DB9B362-202A-4FE1-8F59-79D16842D5CD}" type="parTrans" cxnId="{E928A58F-9E13-40F1-A58C-A64907F79287}">
      <dgm:prSet/>
      <dgm:spPr/>
      <dgm:t>
        <a:bodyPr/>
        <a:lstStyle/>
        <a:p>
          <a:endParaRPr lang="es-ES"/>
        </a:p>
      </dgm:t>
    </dgm:pt>
    <dgm:pt modelId="{566BD36B-195A-4656-A0A5-461D9CB8B67B}" type="sibTrans" cxnId="{E928A58F-9E13-40F1-A58C-A64907F79287}">
      <dgm:prSet/>
      <dgm:spPr/>
      <dgm:t>
        <a:bodyPr/>
        <a:lstStyle/>
        <a:p>
          <a:endParaRPr lang="es-ES"/>
        </a:p>
      </dgm:t>
    </dgm:pt>
    <dgm:pt modelId="{C04301A3-9E4F-4D89-BB7A-785A81536CEF}">
      <dgm:prSet phldrT="[Texto]" custT="1"/>
      <dgm:spPr>
        <a:solidFill>
          <a:schemeClr val="bg1"/>
        </a:solidFill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sz="14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Cancelación de billetes</a:t>
          </a:r>
          <a:endParaRPr lang="es-ES" sz="1400" b="1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21CD021-596F-4D9B-8585-11BD6EB434C0}" type="parTrans" cxnId="{2BD9466C-9A23-41B0-8CB3-44D76DB2895E}">
      <dgm:prSet/>
      <dgm:spPr/>
      <dgm:t>
        <a:bodyPr/>
        <a:lstStyle/>
        <a:p>
          <a:endParaRPr lang="es-ES"/>
        </a:p>
      </dgm:t>
    </dgm:pt>
    <dgm:pt modelId="{D361A941-98D9-442A-8377-71C16E319038}" type="sibTrans" cxnId="{2BD9466C-9A23-41B0-8CB3-44D76DB2895E}">
      <dgm:prSet/>
      <dgm:spPr/>
      <dgm:t>
        <a:bodyPr/>
        <a:lstStyle/>
        <a:p>
          <a:endParaRPr lang="es-ES"/>
        </a:p>
      </dgm:t>
    </dgm:pt>
    <dgm:pt modelId="{2FFBA1F5-5BC5-4046-A215-F4A3EB148669}">
      <dgm:prSet phldrT="[Texto]" custT="1"/>
      <dgm:spPr>
        <a:solidFill>
          <a:schemeClr val="bg1"/>
        </a:solidFill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sz="14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Información</a:t>
          </a:r>
          <a:endParaRPr lang="es-ES" sz="1400" b="1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692AB81-68BE-4266-9CB3-F89B4218EB5C}" type="parTrans" cxnId="{1A65F884-D05E-41D3-855A-442B2CBEC27F}">
      <dgm:prSet/>
      <dgm:spPr/>
      <dgm:t>
        <a:bodyPr/>
        <a:lstStyle/>
        <a:p>
          <a:endParaRPr lang="es-ES"/>
        </a:p>
      </dgm:t>
    </dgm:pt>
    <dgm:pt modelId="{7658761E-555E-4AB2-9F1A-EA6E4EC946CD}" type="sibTrans" cxnId="{1A65F884-D05E-41D3-855A-442B2CBEC27F}">
      <dgm:prSet/>
      <dgm:spPr/>
      <dgm:t>
        <a:bodyPr/>
        <a:lstStyle/>
        <a:p>
          <a:endParaRPr lang="es-ES"/>
        </a:p>
      </dgm:t>
    </dgm:pt>
    <dgm:pt modelId="{EF89042D-6E04-4F0C-9377-55FFF3BA1F07}" type="pres">
      <dgm:prSet presAssocID="{3A44C4FE-9610-4444-AF92-290F975055A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5A7740-8148-4B89-A605-5B4D04B802CB}" type="pres">
      <dgm:prSet presAssocID="{E9B90B9D-F851-4C85-9721-CCE54C45053E}" presName="vertOne" presStyleCnt="0"/>
      <dgm:spPr/>
      <dgm:t>
        <a:bodyPr/>
        <a:lstStyle/>
        <a:p>
          <a:endParaRPr lang="es-ES"/>
        </a:p>
      </dgm:t>
    </dgm:pt>
    <dgm:pt modelId="{F1BD09C2-DDC1-46D9-9701-43FAC651D7D2}" type="pres">
      <dgm:prSet presAssocID="{E9B90B9D-F851-4C85-9721-CCE54C45053E}" presName="txOne" presStyleLbl="node0" presStyleIdx="0" presStyleCnt="1" custScaleY="27262" custLinFactNeighborX="-40" custLinFactNeighborY="66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39BA85-9D3B-4867-82EF-152B76266DF7}" type="pres">
      <dgm:prSet presAssocID="{E9B90B9D-F851-4C85-9721-CCE54C45053E}" presName="parTransOne" presStyleCnt="0"/>
      <dgm:spPr/>
      <dgm:t>
        <a:bodyPr/>
        <a:lstStyle/>
        <a:p>
          <a:endParaRPr lang="es-ES"/>
        </a:p>
      </dgm:t>
    </dgm:pt>
    <dgm:pt modelId="{EBDB5191-1309-4B59-976D-1BB721851BED}" type="pres">
      <dgm:prSet presAssocID="{E9B90B9D-F851-4C85-9721-CCE54C45053E}" presName="horzOne" presStyleCnt="0"/>
      <dgm:spPr/>
      <dgm:t>
        <a:bodyPr/>
        <a:lstStyle/>
        <a:p>
          <a:endParaRPr lang="es-ES"/>
        </a:p>
      </dgm:t>
    </dgm:pt>
    <dgm:pt modelId="{53373AFF-B6AA-40EC-A98C-F16EB30236C2}" type="pres">
      <dgm:prSet presAssocID="{FA380AA8-8165-411F-9868-84FE0F1C741F}" presName="vertTwo" presStyleCnt="0"/>
      <dgm:spPr/>
      <dgm:t>
        <a:bodyPr/>
        <a:lstStyle/>
        <a:p>
          <a:endParaRPr lang="es-ES"/>
        </a:p>
      </dgm:t>
    </dgm:pt>
    <dgm:pt modelId="{49F7618E-E13B-488B-BED2-BB63B48A4517}" type="pres">
      <dgm:prSet presAssocID="{FA380AA8-8165-411F-9868-84FE0F1C741F}" presName="txTwo" presStyleLbl="node2" presStyleIdx="0" presStyleCnt="5" custLinFactNeighborX="-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3EBD69-ACD3-4A00-804A-D21295902FAA}" type="pres">
      <dgm:prSet presAssocID="{FA380AA8-8165-411F-9868-84FE0F1C741F}" presName="horzTwo" presStyleCnt="0"/>
      <dgm:spPr/>
      <dgm:t>
        <a:bodyPr/>
        <a:lstStyle/>
        <a:p>
          <a:endParaRPr lang="es-ES"/>
        </a:p>
      </dgm:t>
    </dgm:pt>
    <dgm:pt modelId="{6B3FEAAA-3372-47D7-97DB-02C20D3C3D6E}" type="pres">
      <dgm:prSet presAssocID="{EB9F1B81-FE72-44B9-AF6C-7729C6AD9134}" presName="sibSpaceTwo" presStyleCnt="0"/>
      <dgm:spPr/>
      <dgm:t>
        <a:bodyPr/>
        <a:lstStyle/>
        <a:p>
          <a:endParaRPr lang="es-ES"/>
        </a:p>
      </dgm:t>
    </dgm:pt>
    <dgm:pt modelId="{193E9EA2-E7AE-43B4-B60F-9DC5135890C9}" type="pres">
      <dgm:prSet presAssocID="{388C735A-5C16-49A9-9C4D-EA5A9E5149B1}" presName="vertTwo" presStyleCnt="0"/>
      <dgm:spPr/>
      <dgm:t>
        <a:bodyPr/>
        <a:lstStyle/>
        <a:p>
          <a:endParaRPr lang="es-ES"/>
        </a:p>
      </dgm:t>
    </dgm:pt>
    <dgm:pt modelId="{50F12DE0-29B4-44BA-BCCE-9FA717124E42}" type="pres">
      <dgm:prSet presAssocID="{388C735A-5C16-49A9-9C4D-EA5A9E5149B1}" presName="txTwo" presStyleLbl="node2" presStyleIdx="1" presStyleCnt="5" custLinFactNeighborX="-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05E95F-D309-4EAF-BDFF-B4761DFF4EB1}" type="pres">
      <dgm:prSet presAssocID="{388C735A-5C16-49A9-9C4D-EA5A9E5149B1}" presName="horzTwo" presStyleCnt="0"/>
      <dgm:spPr/>
      <dgm:t>
        <a:bodyPr/>
        <a:lstStyle/>
        <a:p>
          <a:endParaRPr lang="es-ES"/>
        </a:p>
      </dgm:t>
    </dgm:pt>
    <dgm:pt modelId="{DCE1785D-AE10-4C07-A817-4077F2B81D1C}" type="pres">
      <dgm:prSet presAssocID="{F0EAACBC-168C-4986-85DA-CE9B535444B5}" presName="sibSpaceTwo" presStyleCnt="0"/>
      <dgm:spPr/>
      <dgm:t>
        <a:bodyPr/>
        <a:lstStyle/>
        <a:p>
          <a:endParaRPr lang="es-ES"/>
        </a:p>
      </dgm:t>
    </dgm:pt>
    <dgm:pt modelId="{F7D2462D-BFA2-4B83-856B-3EA5B97A452A}" type="pres">
      <dgm:prSet presAssocID="{07457317-0441-4389-8F68-B7CB6B052919}" presName="vertTwo" presStyleCnt="0"/>
      <dgm:spPr/>
      <dgm:t>
        <a:bodyPr/>
        <a:lstStyle/>
        <a:p>
          <a:endParaRPr lang="es-ES"/>
        </a:p>
      </dgm:t>
    </dgm:pt>
    <dgm:pt modelId="{DC86A160-471D-445A-9538-B21EB1464609}" type="pres">
      <dgm:prSet presAssocID="{07457317-0441-4389-8F68-B7CB6B052919}" presName="txTwo" presStyleLbl="node2" presStyleIdx="2" presStyleCnt="5" custLinFactNeighborX="-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6D0A9-6703-410C-A6A1-B2A6A62AF546}" type="pres">
      <dgm:prSet presAssocID="{07457317-0441-4389-8F68-B7CB6B052919}" presName="horzTwo" presStyleCnt="0"/>
      <dgm:spPr/>
      <dgm:t>
        <a:bodyPr/>
        <a:lstStyle/>
        <a:p>
          <a:endParaRPr lang="es-ES"/>
        </a:p>
      </dgm:t>
    </dgm:pt>
    <dgm:pt modelId="{AD848C8E-4E61-476B-AE36-ED22400C8CEE}" type="pres">
      <dgm:prSet presAssocID="{566BD36B-195A-4656-A0A5-461D9CB8B67B}" presName="sibSpaceTwo" presStyleCnt="0"/>
      <dgm:spPr/>
      <dgm:t>
        <a:bodyPr/>
        <a:lstStyle/>
        <a:p>
          <a:endParaRPr lang="es-ES"/>
        </a:p>
      </dgm:t>
    </dgm:pt>
    <dgm:pt modelId="{29CB904F-C50B-4ABA-94FA-86F153FA5734}" type="pres">
      <dgm:prSet presAssocID="{C04301A3-9E4F-4D89-BB7A-785A81536CEF}" presName="vertTwo" presStyleCnt="0"/>
      <dgm:spPr/>
      <dgm:t>
        <a:bodyPr/>
        <a:lstStyle/>
        <a:p>
          <a:endParaRPr lang="es-ES"/>
        </a:p>
      </dgm:t>
    </dgm:pt>
    <dgm:pt modelId="{335BABAB-9379-45AA-A481-D564A9D54510}" type="pres">
      <dgm:prSet presAssocID="{C04301A3-9E4F-4D89-BB7A-785A81536CEF}" presName="txTwo" presStyleLbl="node2" presStyleIdx="3" presStyleCnt="5" custLinFactNeighborX="-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3C556C-D47E-4C08-9A7F-79D11D3BA330}" type="pres">
      <dgm:prSet presAssocID="{C04301A3-9E4F-4D89-BB7A-785A81536CEF}" presName="horzTwo" presStyleCnt="0"/>
      <dgm:spPr/>
      <dgm:t>
        <a:bodyPr/>
        <a:lstStyle/>
        <a:p>
          <a:endParaRPr lang="es-ES"/>
        </a:p>
      </dgm:t>
    </dgm:pt>
    <dgm:pt modelId="{65ABB900-1F78-425C-AC84-F5C0FDF8BBD0}" type="pres">
      <dgm:prSet presAssocID="{D361A941-98D9-442A-8377-71C16E319038}" presName="sibSpaceTwo" presStyleCnt="0"/>
      <dgm:spPr/>
      <dgm:t>
        <a:bodyPr/>
        <a:lstStyle/>
        <a:p>
          <a:endParaRPr lang="es-ES"/>
        </a:p>
      </dgm:t>
    </dgm:pt>
    <dgm:pt modelId="{92D91107-F919-40CD-8EB0-B9A080BC09C2}" type="pres">
      <dgm:prSet presAssocID="{2FFBA1F5-5BC5-4046-A215-F4A3EB148669}" presName="vertTwo" presStyleCnt="0"/>
      <dgm:spPr/>
      <dgm:t>
        <a:bodyPr/>
        <a:lstStyle/>
        <a:p>
          <a:endParaRPr lang="es-ES"/>
        </a:p>
      </dgm:t>
    </dgm:pt>
    <dgm:pt modelId="{774D17B8-0BA3-4E26-9EE8-BE0096F8748B}" type="pres">
      <dgm:prSet presAssocID="{2FFBA1F5-5BC5-4046-A215-F4A3EB14866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6E3E82-5D7A-4247-95B6-9A13D93F89B4}" type="pres">
      <dgm:prSet presAssocID="{2FFBA1F5-5BC5-4046-A215-F4A3EB148669}" presName="horzTwo" presStyleCnt="0"/>
      <dgm:spPr/>
      <dgm:t>
        <a:bodyPr/>
        <a:lstStyle/>
        <a:p>
          <a:endParaRPr lang="es-ES"/>
        </a:p>
      </dgm:t>
    </dgm:pt>
  </dgm:ptLst>
  <dgm:cxnLst>
    <dgm:cxn modelId="{E928A58F-9E13-40F1-A58C-A64907F79287}" srcId="{E9B90B9D-F851-4C85-9721-CCE54C45053E}" destId="{07457317-0441-4389-8F68-B7CB6B052919}" srcOrd="2" destOrd="0" parTransId="{0DB9B362-202A-4FE1-8F59-79D16842D5CD}" sibTransId="{566BD36B-195A-4656-A0A5-461D9CB8B67B}"/>
    <dgm:cxn modelId="{1A65F884-D05E-41D3-855A-442B2CBEC27F}" srcId="{E9B90B9D-F851-4C85-9721-CCE54C45053E}" destId="{2FFBA1F5-5BC5-4046-A215-F4A3EB148669}" srcOrd="4" destOrd="0" parTransId="{2692AB81-68BE-4266-9CB3-F89B4218EB5C}" sibTransId="{7658761E-555E-4AB2-9F1A-EA6E4EC946CD}"/>
    <dgm:cxn modelId="{B940EB44-3F0F-4A68-B278-A8CC04E1B258}" type="presOf" srcId="{07457317-0441-4389-8F68-B7CB6B052919}" destId="{DC86A160-471D-445A-9538-B21EB1464609}" srcOrd="0" destOrd="0" presId="urn:microsoft.com/office/officeart/2005/8/layout/hierarchy4"/>
    <dgm:cxn modelId="{CF0F9307-BB8A-42F1-B8B7-31608719438E}" type="presOf" srcId="{2FFBA1F5-5BC5-4046-A215-F4A3EB148669}" destId="{774D17B8-0BA3-4E26-9EE8-BE0096F8748B}" srcOrd="0" destOrd="0" presId="urn:microsoft.com/office/officeart/2005/8/layout/hierarchy4"/>
    <dgm:cxn modelId="{7A3ECFD0-21B5-4F98-A6E4-4CA3F20027F0}" type="presOf" srcId="{388C735A-5C16-49A9-9C4D-EA5A9E5149B1}" destId="{50F12DE0-29B4-44BA-BCCE-9FA717124E42}" srcOrd="0" destOrd="0" presId="urn:microsoft.com/office/officeart/2005/8/layout/hierarchy4"/>
    <dgm:cxn modelId="{886AC755-7B2E-400D-96EE-0C4A0AD06972}" srcId="{3A44C4FE-9610-4444-AF92-290F975055AD}" destId="{E9B90B9D-F851-4C85-9721-CCE54C45053E}" srcOrd="0" destOrd="0" parTransId="{1344EF77-8DFD-4B65-B868-6BE6EC797B4B}" sibTransId="{A43E9B0E-78AA-4E6F-BD73-55EC827C7C0B}"/>
    <dgm:cxn modelId="{9E1DBE54-BD6F-45F0-A6E7-8E5F2762F0CF}" type="presOf" srcId="{FA380AA8-8165-411F-9868-84FE0F1C741F}" destId="{49F7618E-E13B-488B-BED2-BB63B48A4517}" srcOrd="0" destOrd="0" presId="urn:microsoft.com/office/officeart/2005/8/layout/hierarchy4"/>
    <dgm:cxn modelId="{2BD9466C-9A23-41B0-8CB3-44D76DB2895E}" srcId="{E9B90B9D-F851-4C85-9721-CCE54C45053E}" destId="{C04301A3-9E4F-4D89-BB7A-785A81536CEF}" srcOrd="3" destOrd="0" parTransId="{821CD021-596F-4D9B-8585-11BD6EB434C0}" sibTransId="{D361A941-98D9-442A-8377-71C16E319038}"/>
    <dgm:cxn modelId="{C2683998-C571-40DF-8E93-AC9436C81B6D}" type="presOf" srcId="{E9B90B9D-F851-4C85-9721-CCE54C45053E}" destId="{F1BD09C2-DDC1-46D9-9701-43FAC651D7D2}" srcOrd="0" destOrd="0" presId="urn:microsoft.com/office/officeart/2005/8/layout/hierarchy4"/>
    <dgm:cxn modelId="{51FB6D38-C5F0-4875-9798-F584F24946A1}" srcId="{E9B90B9D-F851-4C85-9721-CCE54C45053E}" destId="{388C735A-5C16-49A9-9C4D-EA5A9E5149B1}" srcOrd="1" destOrd="0" parTransId="{D99A6983-D54F-43FD-BC6F-DDB6B6E5658C}" sibTransId="{F0EAACBC-168C-4986-85DA-CE9B535444B5}"/>
    <dgm:cxn modelId="{FCDD4486-EB0C-4207-AD31-F093E6D8C289}" srcId="{E9B90B9D-F851-4C85-9721-CCE54C45053E}" destId="{FA380AA8-8165-411F-9868-84FE0F1C741F}" srcOrd="0" destOrd="0" parTransId="{2DD44919-B135-496A-AD1A-87821601609B}" sibTransId="{EB9F1B81-FE72-44B9-AF6C-7729C6AD9134}"/>
    <dgm:cxn modelId="{FE5B950F-885A-4168-90F5-408503B016F7}" type="presOf" srcId="{C04301A3-9E4F-4D89-BB7A-785A81536CEF}" destId="{335BABAB-9379-45AA-A481-D564A9D54510}" srcOrd="0" destOrd="0" presId="urn:microsoft.com/office/officeart/2005/8/layout/hierarchy4"/>
    <dgm:cxn modelId="{2E6BAC44-C228-4554-B10E-72E2904472C2}" type="presOf" srcId="{3A44C4FE-9610-4444-AF92-290F975055AD}" destId="{EF89042D-6E04-4F0C-9377-55FFF3BA1F07}" srcOrd="0" destOrd="0" presId="urn:microsoft.com/office/officeart/2005/8/layout/hierarchy4"/>
    <dgm:cxn modelId="{509B70D8-C05B-46E4-B444-2B3DF7F408DB}" type="presParOf" srcId="{EF89042D-6E04-4F0C-9377-55FFF3BA1F07}" destId="{A75A7740-8148-4B89-A605-5B4D04B802CB}" srcOrd="0" destOrd="0" presId="urn:microsoft.com/office/officeart/2005/8/layout/hierarchy4"/>
    <dgm:cxn modelId="{BE1983D7-243B-46B8-8F7E-F484A04966BC}" type="presParOf" srcId="{A75A7740-8148-4B89-A605-5B4D04B802CB}" destId="{F1BD09C2-DDC1-46D9-9701-43FAC651D7D2}" srcOrd="0" destOrd="0" presId="urn:microsoft.com/office/officeart/2005/8/layout/hierarchy4"/>
    <dgm:cxn modelId="{2D4B163C-4D9B-4C65-8274-D930673954E6}" type="presParOf" srcId="{A75A7740-8148-4B89-A605-5B4D04B802CB}" destId="{0239BA85-9D3B-4867-82EF-152B76266DF7}" srcOrd="1" destOrd="0" presId="urn:microsoft.com/office/officeart/2005/8/layout/hierarchy4"/>
    <dgm:cxn modelId="{13612EFE-20D7-421A-B0D0-D06C9AC33074}" type="presParOf" srcId="{A75A7740-8148-4B89-A605-5B4D04B802CB}" destId="{EBDB5191-1309-4B59-976D-1BB721851BED}" srcOrd="2" destOrd="0" presId="urn:microsoft.com/office/officeart/2005/8/layout/hierarchy4"/>
    <dgm:cxn modelId="{AA37A6C8-C999-4A42-BA7F-3510B1D11EBD}" type="presParOf" srcId="{EBDB5191-1309-4B59-976D-1BB721851BED}" destId="{53373AFF-B6AA-40EC-A98C-F16EB30236C2}" srcOrd="0" destOrd="0" presId="urn:microsoft.com/office/officeart/2005/8/layout/hierarchy4"/>
    <dgm:cxn modelId="{C324117A-7792-494E-958E-F32D1E9244F5}" type="presParOf" srcId="{53373AFF-B6AA-40EC-A98C-F16EB30236C2}" destId="{49F7618E-E13B-488B-BED2-BB63B48A4517}" srcOrd="0" destOrd="0" presId="urn:microsoft.com/office/officeart/2005/8/layout/hierarchy4"/>
    <dgm:cxn modelId="{3C792989-728E-4E19-AE9D-4DD7EF5C73E5}" type="presParOf" srcId="{53373AFF-B6AA-40EC-A98C-F16EB30236C2}" destId="{E93EBD69-ACD3-4A00-804A-D21295902FAA}" srcOrd="1" destOrd="0" presId="urn:microsoft.com/office/officeart/2005/8/layout/hierarchy4"/>
    <dgm:cxn modelId="{88CC0AC8-DC74-4FD6-A981-11BAE1D521BF}" type="presParOf" srcId="{EBDB5191-1309-4B59-976D-1BB721851BED}" destId="{6B3FEAAA-3372-47D7-97DB-02C20D3C3D6E}" srcOrd="1" destOrd="0" presId="urn:microsoft.com/office/officeart/2005/8/layout/hierarchy4"/>
    <dgm:cxn modelId="{9A476060-0CA2-4B60-AED2-EC63120D52C0}" type="presParOf" srcId="{EBDB5191-1309-4B59-976D-1BB721851BED}" destId="{193E9EA2-E7AE-43B4-B60F-9DC5135890C9}" srcOrd="2" destOrd="0" presId="urn:microsoft.com/office/officeart/2005/8/layout/hierarchy4"/>
    <dgm:cxn modelId="{14B4ABA7-D136-4A8E-AF98-6E0385C51AF4}" type="presParOf" srcId="{193E9EA2-E7AE-43B4-B60F-9DC5135890C9}" destId="{50F12DE0-29B4-44BA-BCCE-9FA717124E42}" srcOrd="0" destOrd="0" presId="urn:microsoft.com/office/officeart/2005/8/layout/hierarchy4"/>
    <dgm:cxn modelId="{FFE2B094-FB8A-4CFB-B91A-50D676A26AA8}" type="presParOf" srcId="{193E9EA2-E7AE-43B4-B60F-9DC5135890C9}" destId="{4C05E95F-D309-4EAF-BDFF-B4761DFF4EB1}" srcOrd="1" destOrd="0" presId="urn:microsoft.com/office/officeart/2005/8/layout/hierarchy4"/>
    <dgm:cxn modelId="{6F19AE68-4AE3-44DE-A4DB-28A8D78698F0}" type="presParOf" srcId="{EBDB5191-1309-4B59-976D-1BB721851BED}" destId="{DCE1785D-AE10-4C07-A817-4077F2B81D1C}" srcOrd="3" destOrd="0" presId="urn:microsoft.com/office/officeart/2005/8/layout/hierarchy4"/>
    <dgm:cxn modelId="{9B1AA979-9033-4A43-BCCE-09C512609B53}" type="presParOf" srcId="{EBDB5191-1309-4B59-976D-1BB721851BED}" destId="{F7D2462D-BFA2-4B83-856B-3EA5B97A452A}" srcOrd="4" destOrd="0" presId="urn:microsoft.com/office/officeart/2005/8/layout/hierarchy4"/>
    <dgm:cxn modelId="{2F0370CF-30A0-4F77-8D2C-F9DEF7AA7589}" type="presParOf" srcId="{F7D2462D-BFA2-4B83-856B-3EA5B97A452A}" destId="{DC86A160-471D-445A-9538-B21EB1464609}" srcOrd="0" destOrd="0" presId="urn:microsoft.com/office/officeart/2005/8/layout/hierarchy4"/>
    <dgm:cxn modelId="{ADB75311-0D7E-4FE5-A458-4731C1446315}" type="presParOf" srcId="{F7D2462D-BFA2-4B83-856B-3EA5B97A452A}" destId="{5806D0A9-6703-410C-A6A1-B2A6A62AF546}" srcOrd="1" destOrd="0" presId="urn:microsoft.com/office/officeart/2005/8/layout/hierarchy4"/>
    <dgm:cxn modelId="{4FDA3914-1CC2-46CE-BC6F-6A48FA55837E}" type="presParOf" srcId="{EBDB5191-1309-4B59-976D-1BB721851BED}" destId="{AD848C8E-4E61-476B-AE36-ED22400C8CEE}" srcOrd="5" destOrd="0" presId="urn:microsoft.com/office/officeart/2005/8/layout/hierarchy4"/>
    <dgm:cxn modelId="{8889F45D-FB66-4A2A-82B0-15F500D921EC}" type="presParOf" srcId="{EBDB5191-1309-4B59-976D-1BB721851BED}" destId="{29CB904F-C50B-4ABA-94FA-86F153FA5734}" srcOrd="6" destOrd="0" presId="urn:microsoft.com/office/officeart/2005/8/layout/hierarchy4"/>
    <dgm:cxn modelId="{6B1CD497-4F07-4F23-A661-13DF1680ADD9}" type="presParOf" srcId="{29CB904F-C50B-4ABA-94FA-86F153FA5734}" destId="{335BABAB-9379-45AA-A481-D564A9D54510}" srcOrd="0" destOrd="0" presId="urn:microsoft.com/office/officeart/2005/8/layout/hierarchy4"/>
    <dgm:cxn modelId="{C764E66D-1418-477B-9C1B-3D429FD312A2}" type="presParOf" srcId="{29CB904F-C50B-4ABA-94FA-86F153FA5734}" destId="{E13C556C-D47E-4C08-9A7F-79D11D3BA330}" srcOrd="1" destOrd="0" presId="urn:microsoft.com/office/officeart/2005/8/layout/hierarchy4"/>
    <dgm:cxn modelId="{7C206993-6D88-446E-BF79-5DCF80E57C3E}" type="presParOf" srcId="{EBDB5191-1309-4B59-976D-1BB721851BED}" destId="{65ABB900-1F78-425C-AC84-F5C0FDF8BBD0}" srcOrd="7" destOrd="0" presId="urn:microsoft.com/office/officeart/2005/8/layout/hierarchy4"/>
    <dgm:cxn modelId="{58ACA070-09AF-418C-A726-72A44847BB96}" type="presParOf" srcId="{EBDB5191-1309-4B59-976D-1BB721851BED}" destId="{92D91107-F919-40CD-8EB0-B9A080BC09C2}" srcOrd="8" destOrd="0" presId="urn:microsoft.com/office/officeart/2005/8/layout/hierarchy4"/>
    <dgm:cxn modelId="{B6FD6F48-94DE-4F19-AB17-9DBFBED2BB4A}" type="presParOf" srcId="{92D91107-F919-40CD-8EB0-B9A080BC09C2}" destId="{774D17B8-0BA3-4E26-9EE8-BE0096F8748B}" srcOrd="0" destOrd="0" presId="urn:microsoft.com/office/officeart/2005/8/layout/hierarchy4"/>
    <dgm:cxn modelId="{B5DD1063-2E2F-4A2E-AD1A-9EB65BA6A39E}" type="presParOf" srcId="{92D91107-F919-40CD-8EB0-B9A080BC09C2}" destId="{C86E3E82-5D7A-4247-95B6-9A13D93F89B4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6ABC9-3850-48A1-B010-9161D9D02651}">
      <dsp:nvSpPr>
        <dsp:cNvPr id="0" name=""/>
        <dsp:cNvSpPr/>
      </dsp:nvSpPr>
      <dsp:spPr>
        <a:xfrm>
          <a:off x="3482156" y="1694244"/>
          <a:ext cx="1206769" cy="1206769"/>
        </a:xfrm>
        <a:prstGeom prst="ellipse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3658883" y="1870971"/>
        <a:ext cx="853315" cy="853315"/>
      </dsp:txXfrm>
    </dsp:sp>
    <dsp:sp modelId="{E6C7107B-162E-4AFB-8BA1-1C2E7676B0D1}">
      <dsp:nvSpPr>
        <dsp:cNvPr id="0" name=""/>
        <dsp:cNvSpPr/>
      </dsp:nvSpPr>
      <dsp:spPr>
        <a:xfrm rot="16394941">
          <a:off x="4045030" y="1252675"/>
          <a:ext cx="259386" cy="41030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4081733" y="1373580"/>
        <a:ext cx="181570" cy="246181"/>
      </dsp:txXfrm>
    </dsp:sp>
    <dsp:sp modelId="{069B64B4-26CD-4CEB-AE80-96E076AAFFB9}">
      <dsp:nvSpPr>
        <dsp:cNvPr id="0" name=""/>
        <dsp:cNvSpPr/>
      </dsp:nvSpPr>
      <dsp:spPr>
        <a:xfrm>
          <a:off x="2771818" y="0"/>
          <a:ext cx="2819798" cy="1206769"/>
        </a:xfrm>
        <a:prstGeom prst="ellipse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Entornos</a:t>
          </a:r>
          <a:endParaRPr lang="es-ES" sz="2400" kern="1200" dirty="0"/>
        </a:p>
      </dsp:txBody>
      <dsp:txXfrm>
        <a:off x="3184768" y="176727"/>
        <a:ext cx="1993898" cy="853315"/>
      </dsp:txXfrm>
    </dsp:sp>
    <dsp:sp modelId="{D8899841-A27D-41BF-8648-CC7B195EF22B}">
      <dsp:nvSpPr>
        <dsp:cNvPr id="0" name=""/>
        <dsp:cNvSpPr/>
      </dsp:nvSpPr>
      <dsp:spPr>
        <a:xfrm rot="21530105">
          <a:off x="4939277" y="2036281"/>
          <a:ext cx="436396" cy="41030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4939290" y="2119592"/>
        <a:ext cx="313306" cy="246181"/>
      </dsp:txXfrm>
    </dsp:sp>
    <dsp:sp modelId="{75E6E232-829C-45A2-B6CB-B2AF04A51B26}">
      <dsp:nvSpPr>
        <dsp:cNvPr id="0" name=""/>
        <dsp:cNvSpPr/>
      </dsp:nvSpPr>
      <dsp:spPr>
        <a:xfrm>
          <a:off x="5510727" y="1638498"/>
          <a:ext cx="2632484" cy="1206769"/>
        </a:xfrm>
        <a:prstGeom prst="ellipse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Productos</a:t>
          </a:r>
          <a:endParaRPr lang="es-ES" sz="2400" kern="1200" dirty="0"/>
        </a:p>
      </dsp:txBody>
      <dsp:txXfrm>
        <a:off x="5896245" y="1815225"/>
        <a:ext cx="1861448" cy="853315"/>
      </dsp:txXfrm>
    </dsp:sp>
    <dsp:sp modelId="{AFC1EF67-5813-43D8-BF9A-0B4FC685FA36}">
      <dsp:nvSpPr>
        <dsp:cNvPr id="0" name=""/>
        <dsp:cNvSpPr/>
      </dsp:nvSpPr>
      <dsp:spPr>
        <a:xfrm rot="5318406">
          <a:off x="4076602" y="2818044"/>
          <a:ext cx="223145" cy="41030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4109279" y="2866642"/>
        <a:ext cx="156202" cy="246181"/>
      </dsp:txXfrm>
    </dsp:sp>
    <dsp:sp modelId="{C8E5C7C4-94A1-435A-BBFE-D0AFDFAD1E98}">
      <dsp:nvSpPr>
        <dsp:cNvPr id="0" name=""/>
        <dsp:cNvSpPr/>
      </dsp:nvSpPr>
      <dsp:spPr>
        <a:xfrm>
          <a:off x="2572758" y="3321728"/>
          <a:ext cx="3102834" cy="1206769"/>
        </a:xfrm>
        <a:prstGeom prst="ellipse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Procedimientos</a:t>
          </a:r>
          <a:endParaRPr lang="es-ES" sz="2400" kern="1200" dirty="0"/>
        </a:p>
      </dsp:txBody>
      <dsp:txXfrm>
        <a:off x="3027158" y="3498455"/>
        <a:ext cx="2194034" cy="853315"/>
      </dsp:txXfrm>
    </dsp:sp>
    <dsp:sp modelId="{8DCE11B2-A347-46C3-8C24-82FD668DE3BF}">
      <dsp:nvSpPr>
        <dsp:cNvPr id="0" name=""/>
        <dsp:cNvSpPr/>
      </dsp:nvSpPr>
      <dsp:spPr>
        <a:xfrm rot="10908007">
          <a:off x="2928522" y="2064190"/>
          <a:ext cx="422889" cy="41030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 rot="10800000">
        <a:off x="3051582" y="2148183"/>
        <a:ext cx="299799" cy="246181"/>
      </dsp:txXfrm>
    </dsp:sp>
    <dsp:sp modelId="{62FF1CEA-598B-4A0A-AC2F-FEDB7237D4B3}">
      <dsp:nvSpPr>
        <dsp:cNvPr id="0" name=""/>
        <dsp:cNvSpPr/>
      </dsp:nvSpPr>
      <dsp:spPr>
        <a:xfrm>
          <a:off x="0" y="1608085"/>
          <a:ext cx="2688224" cy="1206769"/>
        </a:xfrm>
        <a:prstGeom prst="ellipse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Servicios</a:t>
          </a:r>
          <a:endParaRPr lang="es-ES" sz="2400" kern="1200" dirty="0"/>
        </a:p>
      </dsp:txBody>
      <dsp:txXfrm>
        <a:off x="393681" y="1784812"/>
        <a:ext cx="1900862" cy="853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68E22-B9EC-41FC-BE38-4CAB91E2F260}">
      <dsp:nvSpPr>
        <dsp:cNvPr id="0" name=""/>
        <dsp:cNvSpPr/>
      </dsp:nvSpPr>
      <dsp:spPr>
        <a:xfrm>
          <a:off x="1281688" y="-64511"/>
          <a:ext cx="5282500" cy="5282500"/>
        </a:xfrm>
        <a:prstGeom prst="circularArrow">
          <a:avLst>
            <a:gd name="adj1" fmla="val 5544"/>
            <a:gd name="adj2" fmla="val 330680"/>
            <a:gd name="adj3" fmla="val 14644393"/>
            <a:gd name="adj4" fmla="val 16876990"/>
            <a:gd name="adj5" fmla="val 5757"/>
          </a:avLst>
        </a:prstGeom>
        <a:solidFill>
          <a:srgbClr val="0070C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5EB82-BECA-4D17-9A03-FBC0E99FE860}">
      <dsp:nvSpPr>
        <dsp:cNvPr id="0" name=""/>
        <dsp:cNvSpPr/>
      </dsp:nvSpPr>
      <dsp:spPr>
        <a:xfrm>
          <a:off x="3148330" y="0"/>
          <a:ext cx="1493645" cy="746822"/>
        </a:xfrm>
        <a:prstGeom prst="roundRect">
          <a:avLst/>
        </a:prstGeom>
        <a:solidFill>
          <a:schemeClr val="bg1"/>
        </a:solidFill>
        <a:ln w="285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Text" lastClr="000000"/>
              </a:solidFill>
            </a:rPr>
            <a:t>Antes</a:t>
          </a:r>
          <a:r>
            <a:rPr lang="es-ES" sz="1800" b="1" kern="1200" dirty="0" smtClean="0">
              <a:solidFill>
                <a:schemeClr val="tx1"/>
              </a:solidFill>
            </a:rPr>
            <a:t> del viaje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184787" y="36457"/>
        <a:ext cx="1420731" cy="673908"/>
      </dsp:txXfrm>
    </dsp:sp>
    <dsp:sp modelId="{F092B428-8099-4640-A54A-1722C8E1C557}">
      <dsp:nvSpPr>
        <dsp:cNvPr id="0" name=""/>
        <dsp:cNvSpPr/>
      </dsp:nvSpPr>
      <dsp:spPr>
        <a:xfrm>
          <a:off x="5063745" y="867174"/>
          <a:ext cx="1927325" cy="746822"/>
        </a:xfrm>
        <a:prstGeom prst="roundRect">
          <a:avLst/>
        </a:prstGeom>
        <a:solidFill>
          <a:schemeClr val="bg1"/>
        </a:solidFill>
        <a:ln w="285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Text" lastClr="000000"/>
              </a:solidFill>
            </a:rPr>
            <a:t>Llegar a la infraestructura</a:t>
          </a:r>
          <a:endParaRPr lang="es-ES" sz="1800" b="1" kern="1200" dirty="0">
            <a:solidFill>
              <a:sysClr val="windowText" lastClr="000000"/>
            </a:solidFill>
          </a:endParaRPr>
        </a:p>
      </dsp:txBody>
      <dsp:txXfrm>
        <a:off x="5100202" y="903631"/>
        <a:ext cx="1854411" cy="673908"/>
      </dsp:txXfrm>
    </dsp:sp>
    <dsp:sp modelId="{EB81798A-6D4B-489B-89CA-5392027ECFFB}">
      <dsp:nvSpPr>
        <dsp:cNvPr id="0" name=""/>
        <dsp:cNvSpPr/>
      </dsp:nvSpPr>
      <dsp:spPr>
        <a:xfrm>
          <a:off x="5559779" y="2254880"/>
          <a:ext cx="1493645" cy="746822"/>
        </a:xfrm>
        <a:prstGeom prst="roundRect">
          <a:avLst/>
        </a:prstGeom>
        <a:solidFill>
          <a:schemeClr val="bg1"/>
        </a:solidFill>
        <a:ln w="285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Text" lastClr="000000"/>
              </a:solidFill>
            </a:rPr>
            <a:t>Pre-embarque</a:t>
          </a:r>
          <a:endParaRPr lang="es-ES" sz="1800" b="1" kern="1200" dirty="0">
            <a:solidFill>
              <a:sysClr val="windowText" lastClr="000000"/>
            </a:solidFill>
          </a:endParaRPr>
        </a:p>
      </dsp:txBody>
      <dsp:txXfrm>
        <a:off x="5596236" y="2291337"/>
        <a:ext cx="1420731" cy="673908"/>
      </dsp:txXfrm>
    </dsp:sp>
    <dsp:sp modelId="{3BEF74A5-CFF1-47CB-B7F7-6CE7104FEE76}">
      <dsp:nvSpPr>
        <dsp:cNvPr id="0" name=""/>
        <dsp:cNvSpPr/>
      </dsp:nvSpPr>
      <dsp:spPr>
        <a:xfrm>
          <a:off x="5120656" y="3655031"/>
          <a:ext cx="1493645" cy="746822"/>
        </a:xfrm>
        <a:prstGeom prst="roundRect">
          <a:avLst/>
        </a:prstGeom>
        <a:solidFill>
          <a:schemeClr val="bg1"/>
        </a:solidFill>
        <a:ln w="285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ysClr val="windowText" lastClr="000000"/>
              </a:solidFill>
            </a:rPr>
            <a:t>Embarque</a:t>
          </a:r>
          <a:endParaRPr lang="es-ES" sz="1800" b="1" kern="1200" dirty="0">
            <a:solidFill>
              <a:sysClr val="windowText" lastClr="000000"/>
            </a:solidFill>
          </a:endParaRPr>
        </a:p>
      </dsp:txBody>
      <dsp:txXfrm>
        <a:off x="5157113" y="3691488"/>
        <a:ext cx="1420731" cy="673908"/>
      </dsp:txXfrm>
    </dsp:sp>
    <dsp:sp modelId="{D14AC1B6-C0CF-417F-8DDF-E78CB36C8CA9}">
      <dsp:nvSpPr>
        <dsp:cNvPr id="0" name=""/>
        <dsp:cNvSpPr/>
      </dsp:nvSpPr>
      <dsp:spPr>
        <a:xfrm>
          <a:off x="3167425" y="4505338"/>
          <a:ext cx="1493645" cy="746822"/>
        </a:xfrm>
        <a:prstGeom prst="roundRect">
          <a:avLst/>
        </a:prstGeom>
        <a:solidFill>
          <a:schemeClr val="bg1"/>
        </a:solidFill>
        <a:ln w="285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Text" lastClr="000000"/>
              </a:solidFill>
            </a:rPr>
            <a:t>Durante el viaje</a:t>
          </a:r>
          <a:endParaRPr lang="es-ES" sz="1800" b="1" kern="1200" dirty="0">
            <a:solidFill>
              <a:sysClr val="windowText" lastClr="000000"/>
            </a:solidFill>
          </a:endParaRPr>
        </a:p>
      </dsp:txBody>
      <dsp:txXfrm>
        <a:off x="3203882" y="4541795"/>
        <a:ext cx="1420731" cy="673908"/>
      </dsp:txXfrm>
    </dsp:sp>
    <dsp:sp modelId="{3F12769A-E0E7-427C-BBDE-64D3BB122AD3}">
      <dsp:nvSpPr>
        <dsp:cNvPr id="0" name=""/>
        <dsp:cNvSpPr/>
      </dsp:nvSpPr>
      <dsp:spPr>
        <a:xfrm>
          <a:off x="1112628" y="3667738"/>
          <a:ext cx="1753225" cy="746822"/>
        </a:xfrm>
        <a:prstGeom prst="roundRect">
          <a:avLst/>
        </a:prstGeom>
        <a:solidFill>
          <a:schemeClr val="bg1"/>
        </a:solidFill>
        <a:ln w="285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Text" lastClr="000000"/>
              </a:solidFill>
            </a:rPr>
            <a:t>Desembarque</a:t>
          </a:r>
          <a:endParaRPr lang="es-ES" sz="1800" b="1" kern="1200" dirty="0">
            <a:solidFill>
              <a:sysClr val="windowText" lastClr="000000"/>
            </a:solidFill>
          </a:endParaRPr>
        </a:p>
      </dsp:txBody>
      <dsp:txXfrm>
        <a:off x="1149085" y="3704195"/>
        <a:ext cx="1680311" cy="673908"/>
      </dsp:txXfrm>
    </dsp:sp>
    <dsp:sp modelId="{843072BB-BBBE-4FB4-8AD3-28B9B5FC8FFB}">
      <dsp:nvSpPr>
        <dsp:cNvPr id="0" name=""/>
        <dsp:cNvSpPr/>
      </dsp:nvSpPr>
      <dsp:spPr>
        <a:xfrm>
          <a:off x="516971" y="2254880"/>
          <a:ext cx="1817377" cy="746822"/>
        </a:xfrm>
        <a:prstGeom prst="roundRect">
          <a:avLst/>
        </a:prstGeom>
        <a:solidFill>
          <a:schemeClr val="bg1"/>
        </a:solidFill>
        <a:ln w="285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Text" lastClr="000000"/>
              </a:solidFill>
            </a:rPr>
            <a:t>Abandonar la infraestructura</a:t>
          </a:r>
          <a:endParaRPr lang="es-ES" sz="1800" b="1" kern="1200" dirty="0">
            <a:solidFill>
              <a:sysClr val="windowText" lastClr="000000"/>
            </a:solidFill>
          </a:endParaRPr>
        </a:p>
      </dsp:txBody>
      <dsp:txXfrm>
        <a:off x="553428" y="2291337"/>
        <a:ext cx="1744463" cy="673908"/>
      </dsp:txXfrm>
    </dsp:sp>
    <dsp:sp modelId="{25DE4754-E421-459F-9FDD-9F7D8747A447}">
      <dsp:nvSpPr>
        <dsp:cNvPr id="0" name=""/>
        <dsp:cNvSpPr/>
      </dsp:nvSpPr>
      <dsp:spPr>
        <a:xfrm>
          <a:off x="1079351" y="862981"/>
          <a:ext cx="1493645" cy="746822"/>
        </a:xfrm>
        <a:prstGeom prst="roundRect">
          <a:avLst/>
        </a:prstGeom>
        <a:solidFill>
          <a:schemeClr val="bg1"/>
        </a:solidFill>
        <a:ln w="285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Text" lastClr="000000"/>
              </a:solidFill>
            </a:rPr>
            <a:t>Después del viaje</a:t>
          </a:r>
          <a:endParaRPr lang="es-ES" sz="1800" b="1" kern="1200" dirty="0">
            <a:solidFill>
              <a:sysClr val="windowText" lastClr="000000"/>
            </a:solidFill>
          </a:endParaRPr>
        </a:p>
      </dsp:txBody>
      <dsp:txXfrm>
        <a:off x="1115808" y="899438"/>
        <a:ext cx="1420731" cy="673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68E22-B9EC-41FC-BE38-4CAB91E2F260}">
      <dsp:nvSpPr>
        <dsp:cNvPr id="0" name=""/>
        <dsp:cNvSpPr/>
      </dsp:nvSpPr>
      <dsp:spPr>
        <a:xfrm>
          <a:off x="1281688" y="-64511"/>
          <a:ext cx="5282500" cy="5282500"/>
        </a:xfrm>
        <a:prstGeom prst="circularArrow">
          <a:avLst>
            <a:gd name="adj1" fmla="val 5544"/>
            <a:gd name="adj2" fmla="val 330680"/>
            <a:gd name="adj3" fmla="val 14644393"/>
            <a:gd name="adj4" fmla="val 16876990"/>
            <a:gd name="adj5" fmla="val 5757"/>
          </a:avLst>
        </a:prstGeom>
        <a:solidFill>
          <a:srgbClr val="0070C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5EB82-BECA-4D17-9A03-FBC0E99FE860}">
      <dsp:nvSpPr>
        <dsp:cNvPr id="0" name=""/>
        <dsp:cNvSpPr/>
      </dsp:nvSpPr>
      <dsp:spPr>
        <a:xfrm>
          <a:off x="3148330" y="0"/>
          <a:ext cx="1493645" cy="746822"/>
        </a:xfrm>
        <a:prstGeom prst="roundRect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Antes del viaje</a:t>
          </a:r>
          <a:endParaRPr lang="es-ES" sz="1800" b="1" kern="1200" dirty="0"/>
        </a:p>
      </dsp:txBody>
      <dsp:txXfrm>
        <a:off x="3184787" y="36457"/>
        <a:ext cx="1420731" cy="673908"/>
      </dsp:txXfrm>
    </dsp:sp>
    <dsp:sp modelId="{F092B428-8099-4640-A54A-1722C8E1C557}">
      <dsp:nvSpPr>
        <dsp:cNvPr id="0" name=""/>
        <dsp:cNvSpPr/>
      </dsp:nvSpPr>
      <dsp:spPr>
        <a:xfrm>
          <a:off x="5063745" y="867174"/>
          <a:ext cx="1927325" cy="746822"/>
        </a:xfrm>
        <a:prstGeom prst="roundRect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Llegar a la infraestructura</a:t>
          </a:r>
          <a:endParaRPr lang="es-ES" sz="1800" b="1" kern="1200" dirty="0"/>
        </a:p>
      </dsp:txBody>
      <dsp:txXfrm>
        <a:off x="5100202" y="903631"/>
        <a:ext cx="1854411" cy="673908"/>
      </dsp:txXfrm>
    </dsp:sp>
    <dsp:sp modelId="{EB81798A-6D4B-489B-89CA-5392027ECFFB}">
      <dsp:nvSpPr>
        <dsp:cNvPr id="0" name=""/>
        <dsp:cNvSpPr/>
      </dsp:nvSpPr>
      <dsp:spPr>
        <a:xfrm>
          <a:off x="5559779" y="2254880"/>
          <a:ext cx="1493645" cy="746822"/>
        </a:xfrm>
        <a:prstGeom prst="roundRect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Pre-embarque</a:t>
          </a:r>
          <a:endParaRPr lang="es-ES" sz="1800" b="1" kern="1200" dirty="0"/>
        </a:p>
      </dsp:txBody>
      <dsp:txXfrm>
        <a:off x="5596236" y="2291337"/>
        <a:ext cx="1420731" cy="673908"/>
      </dsp:txXfrm>
    </dsp:sp>
    <dsp:sp modelId="{3BEF74A5-CFF1-47CB-B7F7-6CE7104FEE76}">
      <dsp:nvSpPr>
        <dsp:cNvPr id="0" name=""/>
        <dsp:cNvSpPr/>
      </dsp:nvSpPr>
      <dsp:spPr>
        <a:xfrm>
          <a:off x="5120656" y="3655031"/>
          <a:ext cx="1493645" cy="746822"/>
        </a:xfrm>
        <a:prstGeom prst="roundRect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Embarque</a:t>
          </a:r>
          <a:endParaRPr lang="es-ES" sz="1800" b="1" kern="1200" dirty="0"/>
        </a:p>
      </dsp:txBody>
      <dsp:txXfrm>
        <a:off x="5157113" y="3691488"/>
        <a:ext cx="1420731" cy="673908"/>
      </dsp:txXfrm>
    </dsp:sp>
    <dsp:sp modelId="{D14AC1B6-C0CF-417F-8DDF-E78CB36C8CA9}">
      <dsp:nvSpPr>
        <dsp:cNvPr id="0" name=""/>
        <dsp:cNvSpPr/>
      </dsp:nvSpPr>
      <dsp:spPr>
        <a:xfrm>
          <a:off x="3167425" y="4505338"/>
          <a:ext cx="1493645" cy="746822"/>
        </a:xfrm>
        <a:prstGeom prst="roundRect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Durante el viaje</a:t>
          </a:r>
          <a:endParaRPr lang="es-ES" sz="1800" b="1" kern="1200" dirty="0"/>
        </a:p>
      </dsp:txBody>
      <dsp:txXfrm>
        <a:off x="3203882" y="4541795"/>
        <a:ext cx="1420731" cy="673908"/>
      </dsp:txXfrm>
    </dsp:sp>
    <dsp:sp modelId="{3F12769A-E0E7-427C-BBDE-64D3BB122AD3}">
      <dsp:nvSpPr>
        <dsp:cNvPr id="0" name=""/>
        <dsp:cNvSpPr/>
      </dsp:nvSpPr>
      <dsp:spPr>
        <a:xfrm>
          <a:off x="1112628" y="3667738"/>
          <a:ext cx="1753225" cy="746822"/>
        </a:xfrm>
        <a:prstGeom prst="roundRect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Desembarque</a:t>
          </a:r>
          <a:endParaRPr lang="es-ES" sz="1800" b="1" kern="1200" dirty="0"/>
        </a:p>
      </dsp:txBody>
      <dsp:txXfrm>
        <a:off x="1149085" y="3704195"/>
        <a:ext cx="1680311" cy="673908"/>
      </dsp:txXfrm>
    </dsp:sp>
    <dsp:sp modelId="{843072BB-BBBE-4FB4-8AD3-28B9B5FC8FFB}">
      <dsp:nvSpPr>
        <dsp:cNvPr id="0" name=""/>
        <dsp:cNvSpPr/>
      </dsp:nvSpPr>
      <dsp:spPr>
        <a:xfrm>
          <a:off x="516971" y="2254880"/>
          <a:ext cx="1817377" cy="746822"/>
        </a:xfrm>
        <a:prstGeom prst="roundRect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Abandonar la infraestructura</a:t>
          </a:r>
          <a:endParaRPr lang="es-ES" sz="1800" b="1" kern="1200" dirty="0"/>
        </a:p>
      </dsp:txBody>
      <dsp:txXfrm>
        <a:off x="553428" y="2291337"/>
        <a:ext cx="1744463" cy="673908"/>
      </dsp:txXfrm>
    </dsp:sp>
    <dsp:sp modelId="{25DE4754-E421-459F-9FDD-9F7D8747A447}">
      <dsp:nvSpPr>
        <dsp:cNvPr id="0" name=""/>
        <dsp:cNvSpPr/>
      </dsp:nvSpPr>
      <dsp:spPr>
        <a:xfrm>
          <a:off x="1079351" y="862981"/>
          <a:ext cx="1493645" cy="746822"/>
        </a:xfrm>
        <a:prstGeom prst="roundRect">
          <a:avLst/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Después del viaje</a:t>
          </a:r>
          <a:endParaRPr lang="es-ES" sz="1800" b="1" kern="1200" dirty="0"/>
        </a:p>
      </dsp:txBody>
      <dsp:txXfrm>
        <a:off x="1115808" y="899438"/>
        <a:ext cx="1420731" cy="673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D09C2-DDC1-46D9-9701-43FAC651D7D2}">
      <dsp:nvSpPr>
        <dsp:cNvPr id="0" name=""/>
        <dsp:cNvSpPr/>
      </dsp:nvSpPr>
      <dsp:spPr>
        <a:xfrm>
          <a:off x="13" y="217670"/>
          <a:ext cx="8058422" cy="747811"/>
        </a:xfrm>
        <a:prstGeom prst="roundRect">
          <a:avLst>
            <a:gd name="adj" fmla="val 10000"/>
          </a:avLst>
        </a:prstGeom>
        <a:solidFill>
          <a:srgbClr val="0070C0"/>
        </a:solidFill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kern="1200" noProof="0" dirty="0" smtClean="0">
              <a:latin typeface="Calibri" pitchFamily="34" charset="0"/>
              <a:cs typeface="Calibri" pitchFamily="34" charset="0"/>
            </a:rPr>
            <a:t>Etapa 3. Pre-Embarque</a:t>
          </a:r>
          <a:endParaRPr lang="es-ES" sz="3200" b="0" kern="1200" noProof="0" dirty="0">
            <a:latin typeface="Calibri" pitchFamily="34" charset="0"/>
            <a:cs typeface="Calibri" pitchFamily="34" charset="0"/>
          </a:endParaRPr>
        </a:p>
      </dsp:txBody>
      <dsp:txXfrm>
        <a:off x="21916" y="239573"/>
        <a:ext cx="8014616" cy="704005"/>
      </dsp:txXfrm>
    </dsp:sp>
    <dsp:sp modelId="{49F7618E-E13B-488B-BED2-BB63B48A4517}">
      <dsp:nvSpPr>
        <dsp:cNvPr id="0" name=""/>
        <dsp:cNvSpPr/>
      </dsp:nvSpPr>
      <dsp:spPr>
        <a:xfrm>
          <a:off x="5" y="1072896"/>
          <a:ext cx="1510199" cy="274305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Identificación y localización de servicios </a:t>
          </a:r>
          <a:endParaRPr lang="es-ES" sz="1400" b="1" kern="1200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4237" y="1117128"/>
        <a:ext cx="1421735" cy="2654590"/>
      </dsp:txXfrm>
    </dsp:sp>
    <dsp:sp modelId="{50F12DE0-29B4-44BA-BCCE-9FA717124E42}">
      <dsp:nvSpPr>
        <dsp:cNvPr id="0" name=""/>
        <dsp:cNvSpPr/>
      </dsp:nvSpPr>
      <dsp:spPr>
        <a:xfrm>
          <a:off x="1637060" y="1072896"/>
          <a:ext cx="1510199" cy="274305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Desplazamiento por la infraestructura</a:t>
          </a:r>
          <a:endParaRPr lang="es-ES" sz="1400" b="1" kern="1200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681292" y="1117128"/>
        <a:ext cx="1421735" cy="2654590"/>
      </dsp:txXfrm>
    </dsp:sp>
    <dsp:sp modelId="{DC86A160-471D-445A-9538-B21EB1464609}">
      <dsp:nvSpPr>
        <dsp:cNvPr id="0" name=""/>
        <dsp:cNvSpPr/>
      </dsp:nvSpPr>
      <dsp:spPr>
        <a:xfrm>
          <a:off x="3274116" y="1072896"/>
          <a:ext cx="1510199" cy="274305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Adquisición de título de transporte</a:t>
          </a:r>
          <a:endParaRPr lang="es-ES" sz="1400" b="1" kern="1200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318348" y="1117128"/>
        <a:ext cx="1421735" cy="2654590"/>
      </dsp:txXfrm>
    </dsp:sp>
    <dsp:sp modelId="{335BABAB-9379-45AA-A481-D564A9D54510}">
      <dsp:nvSpPr>
        <dsp:cNvPr id="0" name=""/>
        <dsp:cNvSpPr/>
      </dsp:nvSpPr>
      <dsp:spPr>
        <a:xfrm>
          <a:off x="4911172" y="1072896"/>
          <a:ext cx="1510199" cy="274305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Cancelación de billetes</a:t>
          </a:r>
          <a:endParaRPr lang="es-ES" sz="1400" b="1" kern="1200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955404" y="1117128"/>
        <a:ext cx="1421735" cy="2654590"/>
      </dsp:txXfrm>
    </dsp:sp>
    <dsp:sp modelId="{774D17B8-0BA3-4E26-9EE8-BE0096F8748B}">
      <dsp:nvSpPr>
        <dsp:cNvPr id="0" name=""/>
        <dsp:cNvSpPr/>
      </dsp:nvSpPr>
      <dsp:spPr>
        <a:xfrm>
          <a:off x="6551459" y="1072896"/>
          <a:ext cx="1510199" cy="274305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Información</a:t>
          </a:r>
          <a:endParaRPr lang="es-ES" sz="1400" b="1" kern="1200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595691" y="1117128"/>
        <a:ext cx="1421735" cy="2654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0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0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4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3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8B3A2E-825F-46A9-A46A-B742C86EA5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microsoft.com/office/2007/relationships/hdphoto" Target="../media/hdphoto3.wdp"/><Relationship Id="rId5" Type="http://schemas.openxmlformats.org/officeDocument/2006/relationships/diagramData" Target="../diagrams/data1.xml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7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31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microsoft.com/office/2007/relationships/hdphoto" Target="../media/hdphoto7.wdp"/><Relationship Id="rId5" Type="http://schemas.openxmlformats.org/officeDocument/2006/relationships/diagramData" Target="../diagrams/data3.xml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microsoft.com/office/2007/relationships/hdphoto" Target="../media/hdphoto6.wdp"/><Relationship Id="rId5" Type="http://schemas.openxmlformats.org/officeDocument/2006/relationships/diagramLayout" Target="../diagrams/layout4.xml"/><Relationship Id="rId10" Type="http://schemas.openxmlformats.org/officeDocument/2006/relationships/image" Target="../media/image30.png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126" y="383171"/>
            <a:ext cx="9144000" cy="2387600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  <a:t/>
            </a:r>
            <a:b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</a:br>
            <a: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ndes" panose="02000000000000000000" pitchFamily="50" charset="0"/>
                <a:cs typeface="Aparajita" panose="020B0604020202020204" pitchFamily="34" charset="0"/>
              </a:rPr>
              <a:t>Seminario Internacional</a:t>
            </a:r>
            <a:r>
              <a:rPr lang="en-US" sz="4000" dirty="0" smtClean="0">
                <a:solidFill>
                  <a:srgbClr val="0070C0"/>
                </a:solidFill>
                <a:latin typeface="Andes" panose="02000000000000000000" pitchFamily="50" charset="0"/>
                <a:cs typeface="Aparajita" panose="020B0604020202020204" pitchFamily="34" charset="0"/>
              </a:rPr>
              <a:t>: </a:t>
            </a:r>
            <a: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  <a:t/>
            </a:r>
            <a:b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</a:br>
            <a:r>
              <a:rPr lang="es-ES" sz="5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“Gestión Social de Metros en América Latina” </a:t>
            </a:r>
            <a:endParaRPr lang="en-US" sz="5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716" y="5990699"/>
            <a:ext cx="1876926" cy="715879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rgbClr val="00B050"/>
                </a:solidFill>
              </a:rPr>
              <a:t>Lima - </a:t>
            </a:r>
            <a:r>
              <a:rPr lang="en-US" sz="1800" b="1" dirty="0">
                <a:solidFill>
                  <a:srgbClr val="00B050"/>
                </a:solidFill>
              </a:rPr>
              <a:t>P</a:t>
            </a:r>
            <a:r>
              <a:rPr lang="en-US" sz="1800" b="1" dirty="0" smtClean="0">
                <a:solidFill>
                  <a:srgbClr val="00B050"/>
                </a:solidFill>
              </a:rPr>
              <a:t>erú</a:t>
            </a:r>
          </a:p>
          <a:p>
            <a:pPr algn="l"/>
            <a:r>
              <a:rPr lang="en-US" sz="1800" b="1" dirty="0" smtClean="0">
                <a:solidFill>
                  <a:srgbClr val="00B050"/>
                </a:solidFill>
              </a:rPr>
              <a:t>Agosto, 2016</a:t>
            </a:r>
            <a:endParaRPr lang="en-US" sz="1800" b="1" dirty="0">
              <a:solidFill>
                <a:srgbClr val="00B050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762183" y="3038893"/>
            <a:ext cx="7037387" cy="1844675"/>
            <a:chOff x="0" y="0"/>
            <a:chExt cx="4239532" cy="1246505"/>
          </a:xfrm>
        </p:grpSpPr>
        <p:pic>
          <p:nvPicPr>
            <p:cNvPr id="7" name="Picture 16" descr="metro-de-lima-lc3adnea-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787" y="0"/>
              <a:ext cx="1638935" cy="124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metro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" t="27464" r="2110" b="10211"/>
            <a:stretch>
              <a:fillRect/>
            </a:stretch>
          </p:blipFill>
          <p:spPr bwMode="auto">
            <a:xfrm>
              <a:off x="0" y="0"/>
              <a:ext cx="1352550" cy="124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plataformaMetro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0" t="14589" r="-2702" b="25229"/>
            <a:stretch>
              <a:fillRect/>
            </a:stretch>
          </p:blipFill>
          <p:spPr bwMode="auto">
            <a:xfrm>
              <a:off x="3004457" y="0"/>
              <a:ext cx="1235075" cy="124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14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85939" y="3880224"/>
            <a:ext cx="893018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Ayudar a empresas e instituciones a </a:t>
            </a: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promover la implantación</a:t>
            </a: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de Sistemas de Metro inclusivos, diseñados </a:t>
            </a:r>
            <a:r>
              <a:rPr lang="es-ES" sz="2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con </a:t>
            </a: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criterios </a:t>
            </a:r>
            <a:r>
              <a:rPr lang="es-ES" sz="2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de actuación global socialmente sostenible, responsable y accesible</a:t>
            </a: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es-E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85939" y="628576"/>
            <a:ext cx="893018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Conseguir </a:t>
            </a:r>
            <a:r>
              <a:rPr lang="es-ES" sz="2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que </a:t>
            </a: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los Sistemas de Metro cumplan </a:t>
            </a:r>
            <a:r>
              <a:rPr lang="es-ES" sz="2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los requisitos de Accesibilidad Universal y </a:t>
            </a: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puedan ser utilizados por todos los ciudadanos</a:t>
            </a: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 (Derecho a la movilidad)</a:t>
            </a:r>
            <a:endParaRPr lang="es-E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85939" y="2671887"/>
            <a:ext cx="893018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Incorporar </a:t>
            </a:r>
            <a:r>
              <a:rPr lang="es-ES" sz="2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la </a:t>
            </a: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Accesibilidad Universal en </a:t>
            </a:r>
            <a:r>
              <a:rPr lang="es-ES" sz="2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el </a:t>
            </a:r>
            <a:r>
              <a:rPr lang="es-ES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funcionamiento cotidiano</a:t>
            </a:r>
            <a:r>
              <a:rPr lang="es-ES" sz="28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de los Sistemas de Metro.</a:t>
            </a:r>
            <a:endParaRPr lang="es-E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3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Picture 2" descr="http://blog.emtmadrid.es/wp-content/uploads/2012/06/acceso-carrito-2-b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" t="22723" r="1053" b="6563"/>
          <a:stretch/>
        </p:blipFill>
        <p:spPr bwMode="auto">
          <a:xfrm>
            <a:off x="1572125" y="845473"/>
            <a:ext cx="9144000" cy="48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72125" y="845471"/>
            <a:ext cx="5914571" cy="1642839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 b="1" dirty="0" smtClean="0"/>
              <a:t>Persona con Movilidad Reducida. </a:t>
            </a:r>
          </a:p>
          <a:p>
            <a:pPr algn="r"/>
            <a:r>
              <a:rPr lang="es-ES" sz="3200" b="1" dirty="0" smtClean="0"/>
              <a:t>La definición.</a:t>
            </a:r>
            <a:endParaRPr lang="es-ES" sz="3200" b="1" dirty="0"/>
          </a:p>
        </p:txBody>
      </p:sp>
      <p:pic>
        <p:nvPicPr>
          <p:cNvPr id="8" name="Picture 2" descr="http://blog.emtmadrid.es/wp-content/uploads/2012/06/acceso-carrito-2-b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" t="22723" r="1053" b="65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66727"/>
            <a:ext cx="6096000" cy="1642839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 b="1" dirty="0" smtClean="0"/>
              <a:t>Persona con Movilidad Reducida </a:t>
            </a:r>
          </a:p>
          <a:p>
            <a:pPr algn="r"/>
            <a:endParaRPr lang="es-ES" sz="3200" b="1" dirty="0" smtClean="0"/>
          </a:p>
          <a:p>
            <a:pPr algn="r"/>
            <a:r>
              <a:rPr lang="es-ES" sz="3200" b="1" dirty="0" smtClean="0"/>
              <a:t>La definición</a:t>
            </a:r>
            <a:endParaRPr lang="es-ES" sz="3200" b="1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6017205"/>
            <a:ext cx="12192000" cy="8407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4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89539" y="627960"/>
            <a:ext cx="89392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800" dirty="0">
                <a:latin typeface="Calibri" pitchFamily="34" charset="0"/>
                <a:cs typeface="Calibri" pitchFamily="34" charset="0"/>
              </a:rPr>
              <a:t>Se denomina </a:t>
            </a: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Persona </a:t>
            </a:r>
            <a:r>
              <a:rPr lang="es-E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 Movilidad </a:t>
            </a: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Reducida</a:t>
            </a:r>
            <a:r>
              <a:rPr lang="es-E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(PMR)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en el transporte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a:</a:t>
            </a:r>
          </a:p>
          <a:p>
            <a:pPr>
              <a:defRPr/>
            </a:pPr>
            <a:endParaRPr lang="es-ES" sz="2800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«Toda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persona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cuya movilidad para utilizar el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transporte se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halle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reducida por motivos de discapacidad física (sensorial o locomotriz, permanente o temporal), discapacidad o deficiencia intelectual, o cualquier otra causa de discapacidad, o por la edad, y </a:t>
            </a:r>
            <a:r>
              <a:rPr lang="es-ES" sz="2800" b="1" dirty="0">
                <a:latin typeface="Calibri" pitchFamily="34" charset="0"/>
                <a:cs typeface="Calibri" pitchFamily="34" charset="0"/>
              </a:rPr>
              <a:t>cuya situación requiera una atención adecuada y la adaptación a sus necesidades particulares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del servicio puesto a disposición de los demás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pasajeros»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8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76839" y="640660"/>
            <a:ext cx="8939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Objeto del diseño</a:t>
            </a:r>
            <a:r>
              <a:rPr lang="es-E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«Toda persona que ve reducida la movilidad que le ofrece el transporte debido a la falta de adaptación de este a las capacidades de la </a:t>
            </a: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persona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»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45325" y="2358468"/>
            <a:ext cx="2617361" cy="3688907"/>
          </a:xfrm>
          <a:prstGeom prst="rect">
            <a:avLst/>
          </a:prstGeom>
          <a:solidFill>
            <a:srgbClr val="0070C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265013" y="2345768"/>
            <a:ext cx="2617361" cy="3688907"/>
          </a:xfrm>
          <a:prstGeom prst="rect">
            <a:avLst/>
          </a:prstGeom>
          <a:solidFill>
            <a:srgbClr val="0070C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8768425" y="2345768"/>
            <a:ext cx="2617361" cy="3688907"/>
          </a:xfrm>
          <a:prstGeom prst="rect">
            <a:avLst/>
          </a:prstGeom>
          <a:solidFill>
            <a:srgbClr val="0070C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96525" y="2789356"/>
            <a:ext cx="2617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dirty="0" smtClean="0">
                <a:latin typeface="+mn-lt"/>
              </a:rPr>
              <a:t>Metro</a:t>
            </a:r>
            <a:r>
              <a:rPr lang="es-ES" sz="2800" b="1" dirty="0" smtClean="0">
                <a:latin typeface="+mn-lt"/>
              </a:rPr>
              <a:t> </a:t>
            </a:r>
          </a:p>
          <a:p>
            <a:pPr algn="ctr" eaLnBrk="1" hangingPunct="1"/>
            <a:r>
              <a:rPr lang="es-ES" sz="2800" b="1" dirty="0" smtClean="0">
                <a:latin typeface="+mn-lt"/>
              </a:rPr>
              <a:t>No </a:t>
            </a:r>
            <a:r>
              <a:rPr lang="es-ES" sz="2800" b="1" dirty="0">
                <a:latin typeface="+mn-lt"/>
              </a:rPr>
              <a:t>Accesible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799937" y="2358468"/>
            <a:ext cx="25858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/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ES" dirty="0"/>
              <a:t>PMR</a:t>
            </a:r>
          </a:p>
          <a:p>
            <a:r>
              <a:rPr lang="es-ES" b="0" dirty="0"/>
              <a:t>Reducción de su derecho a la movilidad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296525" y="4628804"/>
            <a:ext cx="26173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/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ES" b="0" dirty="0"/>
              <a:t>Metro</a:t>
            </a:r>
          </a:p>
          <a:p>
            <a:r>
              <a:rPr lang="es-ES" dirty="0"/>
              <a:t>Accesible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799938" y="4632782"/>
            <a:ext cx="258584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>
                <a:latin typeface="+mn-lt"/>
              </a:rPr>
              <a:t>Movilidad No </a:t>
            </a:r>
            <a:r>
              <a:rPr lang="es-ES" sz="2800" b="1" dirty="0" smtClean="0">
                <a:latin typeface="+mn-lt"/>
              </a:rPr>
              <a:t>Reducida</a:t>
            </a:r>
            <a:endParaRPr lang="es-ES" sz="2800" b="1" dirty="0"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776839" y="3497724"/>
            <a:ext cx="26173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/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ES" dirty="0"/>
              <a:t>Persona, </a:t>
            </a:r>
            <a:endParaRPr lang="es-ES" dirty="0" smtClean="0"/>
          </a:p>
          <a:p>
            <a:r>
              <a:rPr lang="es-ES" b="0" dirty="0" smtClean="0"/>
              <a:t>con </a:t>
            </a:r>
            <a:r>
              <a:rPr lang="es-ES" b="0" dirty="0"/>
              <a:t>sus capacidades</a:t>
            </a:r>
          </a:p>
        </p:txBody>
      </p:sp>
      <p:pic>
        <p:nvPicPr>
          <p:cNvPr id="3074" name="Picture 2" descr="C:\Documents and Settings\Lucio\Mis documentos\TRABAJO\peru\presentacion RLG\fotos\3734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22750" y="2838448"/>
            <a:ext cx="1104899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Lucio\Mis documentos\TRABAJO\peru\presentacion RLG\fotos\3734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22750" y="4494025"/>
            <a:ext cx="1104899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Lucio\Mis documentos\TRABAJO\peru\presentacion RLG\fotos\3734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39488" y="2838449"/>
            <a:ext cx="1104899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Lucio\Mis documentos\TRABAJO\peru\presentacion RLG\fotos\3734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39488" y="4494026"/>
            <a:ext cx="1104899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76839" y="641924"/>
            <a:ext cx="9633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Accesibilidad Universal</a:t>
            </a: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 La persona es el centro y eje del diseño.</a:t>
            </a:r>
            <a:endParaRPr lang="es-ES" sz="28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08620197"/>
              </p:ext>
            </p:extLst>
          </p:nvPr>
        </p:nvGraphicFramePr>
        <p:xfrm>
          <a:off x="2572913" y="1493949"/>
          <a:ext cx="8143212" cy="4595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8403" y1="23802" x2="48403" y2="23802"/>
                        <a14:foregroundMark x1="26518" y1="33067" x2="26518" y2="33067"/>
                        <a14:foregroundMark x1="20128" y1="60543" x2="20128" y2="60543"/>
                        <a14:foregroundMark x1="5911" y1="60064" x2="5911" y2="60064"/>
                        <a14:foregroundMark x1="8147" y1="41853" x2="8147" y2="41853"/>
                        <a14:foregroundMark x1="75399" y1="32428" x2="75399" y2="32428"/>
                        <a14:foregroundMark x1="82748" y1="58786" x2="82748" y2="58786"/>
                        <a14:foregroundMark x1="90096" y1="41214" x2="90096" y2="41214"/>
                        <a14:foregroundMark x1="95048" y1="60863" x2="95048" y2="60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5" y="3080004"/>
            <a:ext cx="1274331" cy="12743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5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76839" y="641924"/>
            <a:ext cx="9284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Accesibilidad Universal.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Diseñamos para todas las personas.</a:t>
            </a:r>
          </a:p>
          <a:p>
            <a:pPr>
              <a:defRPr/>
            </a:pP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Lucio\Mis documentos\TRABAJO\peru\presentacion RLG\fotos\sdfsd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39" y="1353466"/>
            <a:ext cx="8548261" cy="467823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5" b="-15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57212"/>
            <a:ext cx="6096000" cy="1642839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 b="1" dirty="0" smtClean="0"/>
              <a:t>Cómo </a:t>
            </a:r>
            <a:r>
              <a:rPr lang="es-ES" sz="3200" b="1" dirty="0"/>
              <a:t>incorporar la accesibilidad en el diseño </a:t>
            </a:r>
            <a:r>
              <a:rPr lang="es-ES" sz="3200" b="1" dirty="0" smtClean="0"/>
              <a:t>de los Sistemas de Metro</a:t>
            </a:r>
            <a:endParaRPr lang="es-ES" sz="3200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17205"/>
            <a:ext cx="12192000" cy="8407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2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3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814262" y="1512248"/>
            <a:ext cx="2507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¿Qué tengo que diseñar?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76839" y="640660"/>
            <a:ext cx="69611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Los</a:t>
            </a: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3 retos del diseño inclusivo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14262" y="3088949"/>
            <a:ext cx="3106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b="1" dirty="0" smtClean="0">
                <a:latin typeface="+mn-lt"/>
              </a:rPr>
              <a:t>¿Para quién  tengo que diseñar?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814262" y="4620976"/>
            <a:ext cx="3402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b="1" dirty="0" smtClean="0">
                <a:latin typeface="+mn-lt"/>
              </a:rPr>
              <a:t>¿Cómo tengo que diseñar?</a:t>
            </a:r>
          </a:p>
        </p:txBody>
      </p:sp>
      <p:pic>
        <p:nvPicPr>
          <p:cNvPr id="10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Lucio\Mis documentos\TRABAJO\peru\presentacion RLG\app_type_public_transport_512px_GREY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50" y="1266357"/>
            <a:ext cx="1445889" cy="14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Lucio\Mis documentos\TRABAJO\peru\presentacion RLG\cf36b32e-173f-4f47-bca4-173c45b85c1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61" y="2873824"/>
            <a:ext cx="1384358" cy="13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Lucio\Mis documentos\TRABAJO\peru\presentacion RLG\icon-diseno-grafico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44" y="4446867"/>
            <a:ext cx="1302325" cy="13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8419137" y="1512248"/>
            <a:ext cx="3108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Sistema de Metro inclusivo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8413802" y="3088949"/>
            <a:ext cx="298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Para todas las personas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8413802" y="4620976"/>
            <a:ext cx="298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Herramientas disponibles</a:t>
            </a:r>
          </a:p>
        </p:txBody>
      </p:sp>
      <p:pic>
        <p:nvPicPr>
          <p:cNvPr id="17" name="Picture 2" descr="C:\Documents and Settings\Lucio\Mis documentos\TRABAJO\peru\presentacion RLG\fotos\3734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79161" y="1481302"/>
            <a:ext cx="1104899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Lucio\Mis documentos\TRABAJO\peru\presentacion RLG\fotos\3734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79161" y="3058003"/>
            <a:ext cx="1104899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Lucio\Mis documentos\TRABAJO\peru\presentacion RLG\fotos\3734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79160" y="4590030"/>
            <a:ext cx="1104899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48791"/>
            <a:ext cx="6096000" cy="1642839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 b="1" dirty="0" smtClean="0"/>
              <a:t>¿Qué tengo que diseñar?</a:t>
            </a:r>
          </a:p>
          <a:p>
            <a:pPr algn="r"/>
            <a:r>
              <a:rPr lang="es-ES" sz="3200" b="1" dirty="0" smtClean="0"/>
              <a:t>La </a:t>
            </a:r>
            <a:r>
              <a:rPr lang="es-ES" sz="3200" b="1" dirty="0"/>
              <a:t>Cadena de Accesibilidad del ciclo de vida del viaje</a:t>
            </a:r>
          </a:p>
          <a:p>
            <a:pPr algn="r"/>
            <a:endParaRPr lang="es-ES" sz="3200" b="1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6017205"/>
            <a:ext cx="12192000" cy="8407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4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3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76839" y="856560"/>
            <a:ext cx="8939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200" dirty="0">
                <a:latin typeface="Calibri" pitchFamily="34" charset="0"/>
                <a:cs typeface="Calibri" pitchFamily="34" charset="0"/>
              </a:rPr>
              <a:t>La </a:t>
            </a:r>
            <a:r>
              <a:rPr lang="es-ES" sz="3200" b="1" dirty="0">
                <a:latin typeface="Calibri" pitchFamily="34" charset="0"/>
                <a:cs typeface="Calibri" pitchFamily="34" charset="0"/>
              </a:rPr>
              <a:t>Cadena de Accesibilidad del ciclo de vida del viaje </a:t>
            </a:r>
            <a:r>
              <a:rPr lang="es-ES" sz="3200" dirty="0">
                <a:latin typeface="Calibri" pitchFamily="34" charset="0"/>
                <a:cs typeface="Calibri" pitchFamily="34" charset="0"/>
              </a:rPr>
              <a:t>es el </a:t>
            </a:r>
            <a:r>
              <a:rPr lang="es-E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«MAPA DE PROCESOS» </a:t>
            </a:r>
            <a:r>
              <a:rPr lang="es-ES" sz="3200" dirty="0" smtClean="0">
                <a:latin typeface="Calibri" pitchFamily="34" charset="0"/>
                <a:cs typeface="Calibri" pitchFamily="34" charset="0"/>
              </a:rPr>
              <a:t>con </a:t>
            </a:r>
            <a:r>
              <a:rPr lang="es-ES" sz="3200" dirty="0">
                <a:latin typeface="Calibri" pitchFamily="34" charset="0"/>
                <a:cs typeface="Calibri" pitchFamily="34" charset="0"/>
              </a:rPr>
              <a:t>los que una persona con discapacidad o con movilidad reducida (incluidas las personas de edad avanzada) </a:t>
            </a:r>
            <a:r>
              <a:rPr lang="es-ES" sz="3200" dirty="0" smtClean="0">
                <a:latin typeface="Calibri" pitchFamily="34" charset="0"/>
                <a:cs typeface="Calibri" pitchFamily="34" charset="0"/>
              </a:rPr>
              <a:t>debe </a:t>
            </a:r>
            <a:r>
              <a:rPr lang="es-ES" sz="3200" dirty="0">
                <a:latin typeface="Calibri" pitchFamily="34" charset="0"/>
                <a:cs typeface="Calibri" pitchFamily="34" charset="0"/>
              </a:rPr>
              <a:t>interactuar desde el momento en que </a:t>
            </a:r>
            <a:r>
              <a:rPr lang="es-ES" sz="3200" dirty="0" smtClean="0">
                <a:latin typeface="Calibri" pitchFamily="34" charset="0"/>
                <a:cs typeface="Calibri" pitchFamily="34" charset="0"/>
              </a:rPr>
              <a:t>toma </a:t>
            </a:r>
            <a:r>
              <a:rPr lang="es-ES" sz="3200" dirty="0">
                <a:latin typeface="Calibri" pitchFamily="34" charset="0"/>
                <a:cs typeface="Calibri" pitchFamily="34" charset="0"/>
              </a:rPr>
              <a:t>la decisión de viajar </a:t>
            </a:r>
            <a:r>
              <a:rPr lang="es-ES" sz="3200" dirty="0" smtClean="0">
                <a:latin typeface="Calibri" pitchFamily="34" charset="0"/>
                <a:cs typeface="Calibri" pitchFamily="34" charset="0"/>
              </a:rPr>
              <a:t>hasta </a:t>
            </a:r>
            <a:r>
              <a:rPr lang="es-ES" sz="3200" dirty="0">
                <a:latin typeface="Calibri" pitchFamily="34" charset="0"/>
                <a:cs typeface="Calibri" pitchFamily="34" charset="0"/>
              </a:rPr>
              <a:t>que llega a su a su destino</a:t>
            </a:r>
            <a:r>
              <a:rPr lang="es-E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Lucio\Mis documentos\TRABAJO\peru\presentacion RLG\app_type_public_transport_512px_GREY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666" y="133616"/>
            <a:ext cx="722944" cy="7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828800" y="1897262"/>
            <a:ext cx="8887325" cy="16998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ES" sz="4400" b="1" dirty="0" smtClean="0">
                <a:solidFill>
                  <a:srgbClr val="0070C0"/>
                </a:solidFill>
              </a:rPr>
              <a:t>Metro </a:t>
            </a:r>
            <a:r>
              <a:rPr lang="es-ES" altLang="es-ES" sz="4400" b="1" dirty="0">
                <a:solidFill>
                  <a:srgbClr val="0070C0"/>
                </a:solidFill>
              </a:rPr>
              <a:t>para todas las personas, una visión inclusiva del transporte </a:t>
            </a:r>
            <a:r>
              <a:rPr lang="es-ES" altLang="es-ES" sz="4400" b="1" dirty="0" smtClean="0">
                <a:solidFill>
                  <a:srgbClr val="0070C0"/>
                </a:solidFill>
              </a:rPr>
              <a:t>urbano</a:t>
            </a:r>
            <a:r>
              <a:rPr lang="es-ES" altLang="es-ES" sz="2400" b="1" dirty="0" smtClean="0">
                <a:solidFill>
                  <a:srgbClr val="0070C0"/>
                </a:solidFill>
              </a:rPr>
              <a:t/>
            </a:r>
            <a:br>
              <a:rPr lang="es-ES" altLang="es-ES" sz="2400" b="1" dirty="0" smtClean="0">
                <a:solidFill>
                  <a:srgbClr val="0070C0"/>
                </a:solidFill>
              </a:rPr>
            </a:br>
            <a:r>
              <a:rPr lang="es-ES" sz="2400" b="1" dirty="0" smtClean="0">
                <a:solidFill>
                  <a:srgbClr val="0070C0"/>
                </a:solidFill>
              </a:rPr>
              <a:t/>
            </a:r>
            <a:br>
              <a:rPr lang="es-ES" sz="2400" b="1" dirty="0" smtClean="0">
                <a:solidFill>
                  <a:srgbClr val="0070C0"/>
                </a:solidFill>
              </a:rPr>
            </a:br>
            <a:r>
              <a:rPr lang="es-ES" sz="2400" b="1" dirty="0" smtClean="0"/>
              <a:t> </a:t>
            </a:r>
            <a:endParaRPr lang="es-ES" sz="2400" b="1" dirty="0"/>
          </a:p>
        </p:txBody>
      </p:sp>
      <p:pic>
        <p:nvPicPr>
          <p:cNvPr id="6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828800" y="411362"/>
            <a:ext cx="8887325" cy="1366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Sesión 6: Estándares de Accesibilidad Universal </a:t>
            </a: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para Personas </a:t>
            </a:r>
            <a:r>
              <a:rPr lang="es-E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 </a:t>
            </a: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Discapacidad</a:t>
            </a:r>
            <a:r>
              <a:rPr lang="es-ES" sz="4400" dirty="0"/>
              <a:t>	</a:t>
            </a:r>
          </a:p>
          <a:p>
            <a:r>
              <a:rPr lang="es-ES" sz="2400" b="1" dirty="0" smtClean="0">
                <a:solidFill>
                  <a:srgbClr val="0070C0"/>
                </a:solidFill>
              </a:rPr>
              <a:t/>
            </a:r>
            <a:br>
              <a:rPr lang="es-ES" sz="2400" b="1" dirty="0" smtClean="0">
                <a:solidFill>
                  <a:srgbClr val="0070C0"/>
                </a:solidFill>
              </a:rPr>
            </a:br>
            <a:r>
              <a:rPr lang="es-ES" sz="2400" b="1" dirty="0" smtClean="0"/>
              <a:t> </a:t>
            </a:r>
            <a:endParaRPr lang="es-ES" sz="2400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828800" y="4691262"/>
            <a:ext cx="8887325" cy="1366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E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Raúl López Gómez. Ingeniero de Caminos, </a:t>
            </a:r>
            <a:r>
              <a:rPr lang="es-ES" sz="28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CyP</a:t>
            </a:r>
            <a:r>
              <a:rPr lang="es-E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r"/>
            <a:r>
              <a:rPr lang="es-E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ILUNION Tecnología y Accesibilidad</a:t>
            </a:r>
          </a:p>
          <a:p>
            <a:pPr algn="r"/>
            <a:r>
              <a:rPr lang="es-E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Lima – Perú. 25 de agosto de 2016 </a:t>
            </a:r>
            <a:endParaRPr lang="es-ES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s-ES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es-E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E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s-E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s-ES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03535693"/>
              </p:ext>
            </p:extLst>
          </p:nvPr>
        </p:nvGraphicFramePr>
        <p:xfrm>
          <a:off x="2201617" y="832623"/>
          <a:ext cx="766663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Lucio\Mis documentos\TRABAJO\peru\presentacion RLG\app_type_public_transport_512px_GREY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71" y="2074885"/>
            <a:ext cx="2671286" cy="26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Lucio\Mis documentos\TRABAJO\peru\presentacion RLG\app_type_public_transport_512px_GREY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666" y="133616"/>
            <a:ext cx="722944" cy="7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50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50 Diagrama"/>
          <p:cNvGraphicFramePr/>
          <p:nvPr>
            <p:extLst>
              <p:ext uri="{D42A27DB-BD31-4B8C-83A1-F6EECF244321}">
                <p14:modId xmlns:p14="http://schemas.microsoft.com/office/powerpoint/2010/main" val="3444736313"/>
              </p:ext>
            </p:extLst>
          </p:nvPr>
        </p:nvGraphicFramePr>
        <p:xfrm>
          <a:off x="2201617" y="832623"/>
          <a:ext cx="766663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52" name="51 Grupo"/>
          <p:cNvGrpSpPr/>
          <p:nvPr/>
        </p:nvGrpSpPr>
        <p:grpSpPr>
          <a:xfrm>
            <a:off x="7478577" y="2429326"/>
            <a:ext cx="1511297" cy="546100"/>
            <a:chOff x="3465512" y="1695450"/>
            <a:chExt cx="1511297" cy="546100"/>
          </a:xfrm>
        </p:grpSpPr>
        <p:sp>
          <p:nvSpPr>
            <p:cNvPr id="53" name="52 Rectángulo redondeado"/>
            <p:cNvSpPr/>
            <p:nvPr/>
          </p:nvSpPr>
          <p:spPr>
            <a:xfrm>
              <a:off x="346551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Rectángulo redondeado"/>
            <p:cNvSpPr/>
            <p:nvPr/>
          </p:nvSpPr>
          <p:spPr>
            <a:xfrm>
              <a:off x="3849687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Rectángulo redondeado"/>
            <p:cNvSpPr/>
            <p:nvPr/>
          </p:nvSpPr>
          <p:spPr>
            <a:xfrm>
              <a:off x="4235448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55 Rectángulo redondeado"/>
            <p:cNvSpPr/>
            <p:nvPr/>
          </p:nvSpPr>
          <p:spPr>
            <a:xfrm>
              <a:off x="461962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3258003" y="2429326"/>
            <a:ext cx="1511297" cy="546100"/>
            <a:chOff x="3465512" y="1695450"/>
            <a:chExt cx="1511297" cy="546100"/>
          </a:xfrm>
        </p:grpSpPr>
        <p:sp>
          <p:nvSpPr>
            <p:cNvPr id="58" name="57 Rectángulo redondeado"/>
            <p:cNvSpPr/>
            <p:nvPr/>
          </p:nvSpPr>
          <p:spPr>
            <a:xfrm>
              <a:off x="346551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Rectángulo redondeado"/>
            <p:cNvSpPr/>
            <p:nvPr/>
          </p:nvSpPr>
          <p:spPr>
            <a:xfrm>
              <a:off x="3849687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Rectángulo redondeado"/>
            <p:cNvSpPr/>
            <p:nvPr/>
          </p:nvSpPr>
          <p:spPr>
            <a:xfrm>
              <a:off x="4235448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Rectángulo redondeado"/>
            <p:cNvSpPr/>
            <p:nvPr/>
          </p:nvSpPr>
          <p:spPr>
            <a:xfrm>
              <a:off x="461962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337080" y="1572986"/>
            <a:ext cx="1511297" cy="546100"/>
            <a:chOff x="3465512" y="1695450"/>
            <a:chExt cx="1511297" cy="546100"/>
          </a:xfrm>
        </p:grpSpPr>
        <p:sp>
          <p:nvSpPr>
            <p:cNvPr id="11" name="10 Rectángulo redondeado"/>
            <p:cNvSpPr/>
            <p:nvPr/>
          </p:nvSpPr>
          <p:spPr>
            <a:xfrm>
              <a:off x="346551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3849687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4235448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461962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2857274" y="3815444"/>
            <a:ext cx="1511297" cy="546100"/>
            <a:chOff x="3465512" y="1695450"/>
            <a:chExt cx="1511297" cy="546100"/>
          </a:xfrm>
        </p:grpSpPr>
        <p:sp>
          <p:nvSpPr>
            <p:cNvPr id="63" name="62 Rectángulo redondeado"/>
            <p:cNvSpPr/>
            <p:nvPr/>
          </p:nvSpPr>
          <p:spPr>
            <a:xfrm>
              <a:off x="346551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63 Rectángulo redondeado"/>
            <p:cNvSpPr/>
            <p:nvPr/>
          </p:nvSpPr>
          <p:spPr>
            <a:xfrm>
              <a:off x="3849687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64 Rectángulo redondeado"/>
            <p:cNvSpPr/>
            <p:nvPr/>
          </p:nvSpPr>
          <p:spPr>
            <a:xfrm>
              <a:off x="4235448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Rectángulo redondeado"/>
            <p:cNvSpPr/>
            <p:nvPr/>
          </p:nvSpPr>
          <p:spPr>
            <a:xfrm>
              <a:off x="461962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7" name="66 Grupo"/>
          <p:cNvGrpSpPr/>
          <p:nvPr/>
        </p:nvGrpSpPr>
        <p:grpSpPr>
          <a:xfrm>
            <a:off x="7755727" y="3815442"/>
            <a:ext cx="1511297" cy="546100"/>
            <a:chOff x="3465512" y="1695450"/>
            <a:chExt cx="1511297" cy="546100"/>
          </a:xfrm>
        </p:grpSpPr>
        <p:sp>
          <p:nvSpPr>
            <p:cNvPr id="68" name="67 Rectángulo redondeado"/>
            <p:cNvSpPr/>
            <p:nvPr/>
          </p:nvSpPr>
          <p:spPr>
            <a:xfrm>
              <a:off x="346551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68 Rectángulo redondeado"/>
            <p:cNvSpPr/>
            <p:nvPr/>
          </p:nvSpPr>
          <p:spPr>
            <a:xfrm>
              <a:off x="3849687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69 Rectángulo redondeado"/>
            <p:cNvSpPr/>
            <p:nvPr/>
          </p:nvSpPr>
          <p:spPr>
            <a:xfrm>
              <a:off x="4235448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70 Rectángulo redondeado"/>
            <p:cNvSpPr/>
            <p:nvPr/>
          </p:nvSpPr>
          <p:spPr>
            <a:xfrm>
              <a:off x="461962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3421855" y="5245099"/>
            <a:ext cx="1511297" cy="546100"/>
            <a:chOff x="3465512" y="1695450"/>
            <a:chExt cx="1511297" cy="546100"/>
          </a:xfrm>
        </p:grpSpPr>
        <p:sp>
          <p:nvSpPr>
            <p:cNvPr id="73" name="72 Rectángulo redondeado"/>
            <p:cNvSpPr/>
            <p:nvPr/>
          </p:nvSpPr>
          <p:spPr>
            <a:xfrm>
              <a:off x="346551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73 Rectángulo redondeado"/>
            <p:cNvSpPr/>
            <p:nvPr/>
          </p:nvSpPr>
          <p:spPr>
            <a:xfrm>
              <a:off x="3849687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74 Rectángulo redondeado"/>
            <p:cNvSpPr/>
            <p:nvPr/>
          </p:nvSpPr>
          <p:spPr>
            <a:xfrm>
              <a:off x="4235448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75 Rectángulo redondeado"/>
            <p:cNvSpPr/>
            <p:nvPr/>
          </p:nvSpPr>
          <p:spPr>
            <a:xfrm>
              <a:off x="461962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7311683" y="5230585"/>
            <a:ext cx="1511297" cy="546100"/>
            <a:chOff x="3465512" y="1695450"/>
            <a:chExt cx="1511297" cy="546100"/>
          </a:xfrm>
        </p:grpSpPr>
        <p:sp>
          <p:nvSpPr>
            <p:cNvPr id="78" name="77 Rectángulo redondeado"/>
            <p:cNvSpPr/>
            <p:nvPr/>
          </p:nvSpPr>
          <p:spPr>
            <a:xfrm>
              <a:off x="346551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78 Rectángulo redondeado"/>
            <p:cNvSpPr/>
            <p:nvPr/>
          </p:nvSpPr>
          <p:spPr>
            <a:xfrm>
              <a:off x="3849687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0" name="79 Rectángulo redondeado"/>
            <p:cNvSpPr/>
            <p:nvPr/>
          </p:nvSpPr>
          <p:spPr>
            <a:xfrm>
              <a:off x="4235448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1" name="80 Rectángulo redondeado"/>
            <p:cNvSpPr/>
            <p:nvPr/>
          </p:nvSpPr>
          <p:spPr>
            <a:xfrm>
              <a:off x="461962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2" name="81 Grupo"/>
          <p:cNvGrpSpPr/>
          <p:nvPr/>
        </p:nvGrpSpPr>
        <p:grpSpPr>
          <a:xfrm>
            <a:off x="5351367" y="6066641"/>
            <a:ext cx="1511297" cy="546100"/>
            <a:chOff x="3465512" y="1695450"/>
            <a:chExt cx="1511297" cy="546100"/>
          </a:xfrm>
        </p:grpSpPr>
        <p:sp>
          <p:nvSpPr>
            <p:cNvPr id="83" name="82 Rectángulo redondeado"/>
            <p:cNvSpPr/>
            <p:nvPr/>
          </p:nvSpPr>
          <p:spPr>
            <a:xfrm>
              <a:off x="346551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3849687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84 Rectángulo redondeado"/>
            <p:cNvSpPr/>
            <p:nvPr/>
          </p:nvSpPr>
          <p:spPr>
            <a:xfrm>
              <a:off x="4235448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6" name="85 Rectángulo redondeado"/>
            <p:cNvSpPr/>
            <p:nvPr/>
          </p:nvSpPr>
          <p:spPr>
            <a:xfrm>
              <a:off x="4619622" y="1695450"/>
              <a:ext cx="357187" cy="546100"/>
            </a:xfrm>
            <a:prstGeom prst="round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7" name="Picture 3" descr="C:\Documents and Settings\Lucio\Mis documentos\TRABAJO\peru\presentacion RLG\app_type_public_transport_512px_GREY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71" y="2074885"/>
            <a:ext cx="2671286" cy="26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Documents and Settings\Lucio\Mis documentos\TRABAJO\peru\presentacion RLG\app_type_public_transport_512px_GREY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666" y="133616"/>
            <a:ext cx="722944" cy="7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82121" y="635060"/>
            <a:ext cx="87117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Ejemplo: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Etapa 3.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Pre-Embarque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y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Sub-etapas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062756963"/>
              </p:ext>
            </p:extLst>
          </p:nvPr>
        </p:nvGraphicFramePr>
        <p:xfrm>
          <a:off x="2292152" y="1461046"/>
          <a:ext cx="806489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Documents and Settings\Lucio\Mis documentos\TRABAJO\peru\presentacion RLG\app_type_public_transport_512px_GREY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666" y="133616"/>
            <a:ext cx="722944" cy="7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7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Documents and Settings\Lucio\Mis documentos\TRABAJO\peru\presentacion RLG\app_type_public_transport_512px_GREY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666" y="133616"/>
            <a:ext cx="722944" cy="7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2386458" y="1314193"/>
            <a:ext cx="8228983" cy="4818755"/>
            <a:chOff x="2168748" y="1735099"/>
            <a:chExt cx="8228983" cy="4818755"/>
          </a:xfrm>
        </p:grpSpPr>
        <p:grpSp>
          <p:nvGrpSpPr>
            <p:cNvPr id="8" name="7 Grupo"/>
            <p:cNvGrpSpPr/>
            <p:nvPr/>
          </p:nvGrpSpPr>
          <p:grpSpPr>
            <a:xfrm>
              <a:off x="2168748" y="1735099"/>
              <a:ext cx="8220027" cy="3592802"/>
              <a:chOff x="539552" y="2106893"/>
              <a:chExt cx="8220027" cy="3592802"/>
            </a:xfrm>
          </p:grpSpPr>
          <p:sp>
            <p:nvSpPr>
              <p:cNvPr id="9" name="8 Rectángulo redondeado"/>
              <p:cNvSpPr/>
              <p:nvPr/>
            </p:nvSpPr>
            <p:spPr>
              <a:xfrm>
                <a:off x="2339751" y="2106893"/>
                <a:ext cx="6408713" cy="110608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s-E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Compra en ventanillas </a:t>
                </a:r>
                <a:r>
                  <a:rPr lang="es-ES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de venta de billetes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s-E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Compra en kioscos </a:t>
                </a:r>
                <a:r>
                  <a:rPr lang="es-ES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de venta </a:t>
                </a:r>
                <a:r>
                  <a:rPr lang="es-E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automática</a:t>
                </a:r>
                <a:r>
                  <a:rPr lang="es-ES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s-E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o vía App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s-ES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Interacción con </a:t>
                </a:r>
                <a:r>
                  <a:rPr lang="es-E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personal de Metro (solicitud de información presencial)</a:t>
                </a:r>
                <a:endParaRPr lang="es-ES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2339750" y="3356992"/>
                <a:ext cx="6419829" cy="110608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s-ES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Procesos de señalización de espacios y guiado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s-ES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Movimientos de los pasajeros en la </a:t>
                </a:r>
                <a:r>
                  <a:rPr lang="es-E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infraestructura hacia/desde </a:t>
                </a:r>
                <a:r>
                  <a:rPr lang="es-ES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los servicios puestos a su </a:t>
                </a:r>
                <a:r>
                  <a:rPr lang="es-E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disposición</a:t>
                </a:r>
                <a:endParaRPr lang="es-ES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" name="10 Rectángulo redondeado"/>
              <p:cNvSpPr/>
              <p:nvPr/>
            </p:nvSpPr>
            <p:spPr>
              <a:xfrm>
                <a:off x="2339749" y="4604371"/>
                <a:ext cx="6419829" cy="109416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s-E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Interacción con controles de acceso (tornos y barreras)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s-E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Cancelación manual del Titulo de Transporte</a:t>
                </a:r>
                <a:endParaRPr lang="es-ES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s-ES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Cancelación </a:t>
                </a:r>
                <a:r>
                  <a:rPr lang="es-E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automática </a:t>
                </a:r>
                <a:r>
                  <a:rPr lang="es-ES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del Titulo de </a:t>
                </a:r>
                <a:r>
                  <a:rPr lang="es-E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Transporte</a:t>
                </a:r>
                <a:endParaRPr lang="es-E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11 Rectángulo redondeado"/>
              <p:cNvSpPr/>
              <p:nvPr/>
            </p:nvSpPr>
            <p:spPr>
              <a:xfrm>
                <a:off x="539552" y="2106893"/>
                <a:ext cx="1656184" cy="1106083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Adquisición de título de transporte</a:t>
                </a:r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539552" y="3356992"/>
                <a:ext cx="1656184" cy="1106082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Identificación</a:t>
                </a:r>
                <a:r>
                  <a:rPr lang="en-GB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y </a:t>
                </a:r>
                <a:r>
                  <a:rPr lang="es-ES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localización</a:t>
                </a:r>
                <a:r>
                  <a:rPr lang="en-GB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de </a:t>
                </a:r>
                <a:r>
                  <a:rPr lang="es-ES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servicios</a:t>
                </a:r>
                <a:endParaRPr lang="es-ES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13 Rectángulo redondeado"/>
              <p:cNvSpPr/>
              <p:nvPr/>
            </p:nvSpPr>
            <p:spPr>
              <a:xfrm>
                <a:off x="539552" y="4608562"/>
                <a:ext cx="1656184" cy="1091133"/>
              </a:xfrm>
              <a:prstGeom prst="round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s-ES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Cancelación de billetes</a:t>
                </a:r>
              </a:p>
            </p:txBody>
          </p:sp>
        </p:grpSp>
        <p:sp>
          <p:nvSpPr>
            <p:cNvPr id="19" name="18 Rectángulo redondeado"/>
            <p:cNvSpPr/>
            <p:nvPr/>
          </p:nvSpPr>
          <p:spPr>
            <a:xfrm>
              <a:off x="3977902" y="5458530"/>
              <a:ext cx="6419829" cy="10941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itchFamily="34" charset="0"/>
                <a:buChar char="•"/>
              </a:pPr>
              <a:r>
                <a:rPr lang="es-E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Información visual y acústica en vestíbulos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s-E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Sistemas variables de información en andén</a:t>
              </a:r>
              <a:endParaRPr lang="es-E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s-ES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Información en tiempo real vía App</a:t>
              </a:r>
              <a:endParaRPr lang="es-E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2177705" y="5462721"/>
              <a:ext cx="1656184" cy="1091133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es-ES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Información</a:t>
              </a:r>
              <a:endParaRPr lang="es-E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782121" y="620546"/>
            <a:ext cx="852303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Ejemplo: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Etapa 3.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Pre-Embarque , Sub-etapas y Procesos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00666"/>
              </p:ext>
            </p:extLst>
          </p:nvPr>
        </p:nvGraphicFramePr>
        <p:xfrm>
          <a:off x="1683657" y="1309361"/>
          <a:ext cx="952137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5006"/>
                <a:gridCol w="2450880"/>
                <a:gridCol w="25254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Etapas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Sub etapas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Procesos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Antes del viaje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noProof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Llegar a</a:t>
                      </a:r>
                      <a:r>
                        <a:rPr lang="es-ES" sz="2400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la infraestructura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Pre-Embarque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noProof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Embarque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noProof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Durante el viaje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Desembarque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noProof="0" dirty="0" smtClean="0">
                          <a:latin typeface="Calibri" pitchFamily="34" charset="0"/>
                          <a:cs typeface="Calibri" pitchFamily="34" charset="0"/>
                        </a:rPr>
                        <a:t>Abandonar la infraestructura</a:t>
                      </a:r>
                      <a:endParaRPr lang="es-ES" sz="2400" kern="1200" noProof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noProof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Después</a:t>
                      </a:r>
                      <a:r>
                        <a:rPr lang="es-ES" sz="2400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del viaje</a:t>
                      </a:r>
                      <a:endParaRPr lang="es-ES" sz="2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noProof="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noProof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s-ES" sz="2400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>
                          <a:latin typeface="Calibri" pitchFamily="34" charset="0"/>
                          <a:cs typeface="Calibri" pitchFamily="34" charset="0"/>
                        </a:rPr>
                        <a:t>8 Etapas</a:t>
                      </a:r>
                      <a:endParaRPr lang="es-ES" sz="24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>
                          <a:latin typeface="Calibri" pitchFamily="34" charset="0"/>
                          <a:cs typeface="Calibri" pitchFamily="34" charset="0"/>
                        </a:rPr>
                        <a:t>30 Sub-etapas</a:t>
                      </a:r>
                      <a:endParaRPr lang="es-ES" sz="24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>
                          <a:latin typeface="Calibri" pitchFamily="34" charset="0"/>
                          <a:cs typeface="Calibri" pitchFamily="34" charset="0"/>
                        </a:rPr>
                        <a:t>120 Procesos</a:t>
                      </a:r>
                      <a:endParaRPr lang="es-ES" sz="24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Lucio\Mis documentos\TRABAJO\peru\presentacion RLG\app_type_public_transport_512px_GREY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666" y="133616"/>
            <a:ext cx="722944" cy="7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82121" y="606032"/>
            <a:ext cx="852303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Ejemplo: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Etapas, Sub-etapas y Procesos de la Cadena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Picture 2" descr="C:\Users\rlopezg.vialibre\Desktop\TRANSPORTE_SETEDIS\Metodolog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r="252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59678"/>
            <a:ext cx="6096000" cy="1642839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 b="1" dirty="0" smtClean="0"/>
              <a:t>¿Para quién tengo que diseñar? </a:t>
            </a:r>
          </a:p>
          <a:p>
            <a:pPr algn="r"/>
            <a:endParaRPr lang="es-ES" sz="3200" b="1" dirty="0" smtClean="0"/>
          </a:p>
          <a:p>
            <a:pPr algn="r"/>
            <a:r>
              <a:rPr lang="es-ES" sz="3200" b="1" dirty="0" smtClean="0"/>
              <a:t>Conocer </a:t>
            </a:r>
            <a:r>
              <a:rPr lang="es-ES" sz="3200" b="1" dirty="0" smtClean="0"/>
              <a:t>las necesidades</a:t>
            </a:r>
            <a:endParaRPr lang="es-ES" sz="3200" b="1" dirty="0"/>
          </a:p>
          <a:p>
            <a:pPr algn="r"/>
            <a:endParaRPr lang="es-ES" sz="3200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17205"/>
            <a:ext cx="12192000" cy="8407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2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2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5 Imagen" descr="BUILT-esp.JPG"/>
          <p:cNvPicPr>
            <a:picLocks noChangeAspect="1"/>
          </p:cNvPicPr>
          <p:nvPr/>
        </p:nvPicPr>
        <p:blipFill rotWithShape="1">
          <a:blip r:embed="rId4" cstate="print"/>
          <a:srcRect l="9316" t="4009" r="15588" b="4923"/>
          <a:stretch/>
        </p:blipFill>
        <p:spPr>
          <a:xfrm>
            <a:off x="4397829" y="1492965"/>
            <a:ext cx="4326629" cy="4255180"/>
          </a:xfrm>
          <a:prstGeom prst="roundRect">
            <a:avLst>
              <a:gd name="adj" fmla="val 3980"/>
            </a:avLst>
          </a:prstGeom>
          <a:ln w="28575">
            <a:solidFill>
              <a:srgbClr val="0070C0"/>
            </a:solidFill>
          </a:ln>
        </p:spPr>
      </p:pic>
      <p:pic>
        <p:nvPicPr>
          <p:cNvPr id="7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Lucio\Mis documentos\TRABAJO\peru\presentacion RLG\cf36b32e-173f-4f47-bca4-173c45b85c1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927" y="133616"/>
            <a:ext cx="839229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020371" y="2466393"/>
            <a:ext cx="2531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Define los </a:t>
            </a: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elementos </a:t>
            </a:r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para el análisis</a:t>
            </a:r>
            <a:endParaRPr lang="es-E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25036" y="2466393"/>
            <a:ext cx="2787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Establece </a:t>
            </a: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capacidades </a:t>
            </a:r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de las personas</a:t>
            </a:r>
            <a:endParaRPr lang="es-E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82121" y="620546"/>
            <a:ext cx="852303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Metodología DALCO.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UNE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170001-1:2007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4292599" y="1633306"/>
            <a:ext cx="4126537" cy="3666916"/>
            <a:chOff x="2234216" y="1010080"/>
            <a:chExt cx="2516342" cy="2516342"/>
          </a:xfrm>
          <a:solidFill>
            <a:srgbClr val="0070C0"/>
          </a:solidFill>
        </p:grpSpPr>
        <p:sp>
          <p:nvSpPr>
            <p:cNvPr id="8" name="7 Elipse"/>
            <p:cNvSpPr/>
            <p:nvPr/>
          </p:nvSpPr>
          <p:spPr>
            <a:xfrm>
              <a:off x="2234216" y="1010080"/>
              <a:ext cx="2516342" cy="251634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Elipse 4"/>
            <p:cNvSpPr/>
            <p:nvPr/>
          </p:nvSpPr>
          <p:spPr>
            <a:xfrm>
              <a:off x="2602726" y="1378590"/>
              <a:ext cx="1779322" cy="177932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600" b="1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Accesibilidad Universal</a:t>
              </a:r>
              <a:endParaRPr lang="es-ES" sz="3600" b="1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941468" y="605242"/>
            <a:ext cx="2739199" cy="1833458"/>
            <a:chOff x="2448269" y="449"/>
            <a:chExt cx="2088236" cy="1258171"/>
          </a:xfrm>
        </p:grpSpPr>
        <p:sp>
          <p:nvSpPr>
            <p:cNvPr id="11" name="10 Elipse"/>
            <p:cNvSpPr/>
            <p:nvPr/>
          </p:nvSpPr>
          <p:spPr>
            <a:xfrm>
              <a:off x="2448269" y="449"/>
              <a:ext cx="2088236" cy="12581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2754084" y="184704"/>
              <a:ext cx="1476606" cy="8896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noProof="0" dirty="0" smtClean="0">
                  <a:latin typeface="Calibri" pitchFamily="34" charset="0"/>
                  <a:cs typeface="Calibri" pitchFamily="34" charset="0"/>
                </a:rPr>
                <a:t>Información</a:t>
              </a:r>
              <a:r>
                <a:rPr lang="en-US" sz="2400" b="1" kern="1200" noProof="0" dirty="0" smtClean="0">
                  <a:latin typeface="Calibri" pitchFamily="34" charset="0"/>
                  <a:cs typeface="Calibri" pitchFamily="34" charset="0"/>
                </a:rPr>
                <a:t> y </a:t>
              </a:r>
              <a:r>
                <a:rPr lang="es-ES" sz="2400" b="1" kern="1200" dirty="0" smtClean="0">
                  <a:latin typeface="Calibri" pitchFamily="34" charset="0"/>
                  <a:cs typeface="Calibri" pitchFamily="34" charset="0"/>
                </a:rPr>
                <a:t>Comunicación</a:t>
              </a:r>
              <a:endParaRPr lang="es-E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941468" y="4214447"/>
            <a:ext cx="2739199" cy="1833458"/>
            <a:chOff x="2448269" y="3277883"/>
            <a:chExt cx="2088236" cy="1258171"/>
          </a:xfrm>
        </p:grpSpPr>
        <p:sp>
          <p:nvSpPr>
            <p:cNvPr id="14" name="13 Elipse"/>
            <p:cNvSpPr/>
            <p:nvPr/>
          </p:nvSpPr>
          <p:spPr>
            <a:xfrm>
              <a:off x="2448269" y="3277883"/>
              <a:ext cx="2088236" cy="12581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2792500" y="3462138"/>
              <a:ext cx="1438189" cy="88966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Calibri" pitchFamily="34" charset="0"/>
                  <a:cs typeface="Calibri" pitchFamily="34" charset="0"/>
                </a:rPr>
                <a:t>Deambulación</a:t>
              </a:r>
              <a:endParaRPr lang="es-E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7559272" y="1476038"/>
            <a:ext cx="2739199" cy="1833458"/>
            <a:chOff x="3867438" y="974077"/>
            <a:chExt cx="2088236" cy="1258171"/>
          </a:xfrm>
        </p:grpSpPr>
        <p:sp>
          <p:nvSpPr>
            <p:cNvPr id="17" name="16 Elipse"/>
            <p:cNvSpPr/>
            <p:nvPr/>
          </p:nvSpPr>
          <p:spPr>
            <a:xfrm>
              <a:off x="3867438" y="974077"/>
              <a:ext cx="2088236" cy="12581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4251681" y="1158332"/>
              <a:ext cx="1313923" cy="88966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Calibri" pitchFamily="34" charset="0"/>
                  <a:cs typeface="Calibri" pitchFamily="34" charset="0"/>
                </a:rPr>
                <a:t>Usabilidad</a:t>
              </a:r>
              <a:endParaRPr lang="es-E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559272" y="3383669"/>
            <a:ext cx="2739199" cy="1833458"/>
            <a:chOff x="3867438" y="2304255"/>
            <a:chExt cx="2088236" cy="1258171"/>
          </a:xfrm>
        </p:grpSpPr>
        <p:sp>
          <p:nvSpPr>
            <p:cNvPr id="20" name="19 Elipse"/>
            <p:cNvSpPr/>
            <p:nvPr/>
          </p:nvSpPr>
          <p:spPr>
            <a:xfrm>
              <a:off x="3867438" y="2304255"/>
              <a:ext cx="2088236" cy="12581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ipse 6"/>
            <p:cNvSpPr/>
            <p:nvPr/>
          </p:nvSpPr>
          <p:spPr>
            <a:xfrm>
              <a:off x="4251681" y="2488510"/>
              <a:ext cx="1313923" cy="88966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Calibri" pitchFamily="34" charset="0"/>
                  <a:cs typeface="Calibri" pitchFamily="34" charset="0"/>
                </a:rPr>
                <a:t>Localización</a:t>
              </a:r>
              <a:endParaRPr lang="es-E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2270238" y="3383669"/>
            <a:ext cx="2739199" cy="1833458"/>
            <a:chOff x="1029100" y="2304255"/>
            <a:chExt cx="2088236" cy="1258171"/>
          </a:xfrm>
        </p:grpSpPr>
        <p:sp>
          <p:nvSpPr>
            <p:cNvPr id="23" name="22 Elipse"/>
            <p:cNvSpPr/>
            <p:nvPr/>
          </p:nvSpPr>
          <p:spPr>
            <a:xfrm>
              <a:off x="1029100" y="2304255"/>
              <a:ext cx="2088236" cy="12581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ipse 8"/>
            <p:cNvSpPr/>
            <p:nvPr/>
          </p:nvSpPr>
          <p:spPr>
            <a:xfrm>
              <a:off x="1245125" y="2488510"/>
              <a:ext cx="1566396" cy="88966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Calibri" pitchFamily="34" charset="0"/>
                  <a:cs typeface="Calibri" pitchFamily="34" charset="0"/>
                </a:rPr>
                <a:t>Formación y Sensibilización</a:t>
              </a:r>
              <a:endParaRPr lang="es-E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2270238" y="1476038"/>
            <a:ext cx="2739199" cy="1833458"/>
            <a:chOff x="1029100" y="974077"/>
            <a:chExt cx="2088236" cy="1258171"/>
          </a:xfrm>
          <a:solidFill>
            <a:schemeClr val="bg1"/>
          </a:solidFill>
        </p:grpSpPr>
        <p:sp>
          <p:nvSpPr>
            <p:cNvPr id="26" name="25 Elipse"/>
            <p:cNvSpPr/>
            <p:nvPr/>
          </p:nvSpPr>
          <p:spPr>
            <a:xfrm>
              <a:off x="1029100" y="974077"/>
              <a:ext cx="2088236" cy="125817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Elipse 10"/>
            <p:cNvSpPr/>
            <p:nvPr/>
          </p:nvSpPr>
          <p:spPr>
            <a:xfrm>
              <a:off x="1317133" y="1158332"/>
              <a:ext cx="1554146" cy="88966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effectLst/>
                  <a:latin typeface="Calibri" pitchFamily="34" charset="0"/>
                  <a:ea typeface="MS PGothic" pitchFamily="34" charset="-128"/>
                  <a:cs typeface="Calibri" pitchFamily="34" charset="0"/>
                </a:rPr>
                <a:t>Procedimientos y Protocolos específicos</a:t>
              </a:r>
              <a:endParaRPr lang="es-E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8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:\Documents and Settings\Lucio\Mis documentos\TRABAJO\peru\presentacion RLG\cf36b32e-173f-4f47-bca4-173c45b85c1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927" y="133616"/>
            <a:ext cx="839229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Picture 2" descr="C:\Users\NetBookCasa\Desktop\TRANSPORTE_JORNADAS SETEDIS_ECUADOR\PRESENTACIONES DE MUESTRA\nociones-sobre-management-9-claves-confrontar-L-zukkMg.jpe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73" b="94545" l="9801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44" y="689448"/>
            <a:ext cx="5448906" cy="34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434841" y="1210274"/>
            <a:ext cx="2759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Procesos</a:t>
            </a: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de la Cadena de Accesibilidad</a:t>
            </a:r>
            <a:endParaRPr lang="es-E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419137" y="1210274"/>
            <a:ext cx="2787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Capacidades </a:t>
            </a:r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de las Personas</a:t>
            </a:r>
            <a:endParaRPr lang="es-E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Documents and Settings\Lucio\Mis documentos\TRABAJO\peru\presentacion RLG\cf36b32e-173f-4f47-bca4-173c45b85c1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927" y="133616"/>
            <a:ext cx="839229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696098" y="4218769"/>
            <a:ext cx="9510153" cy="175432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Las </a:t>
            </a: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diferentes capacidades </a:t>
            </a:r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que tiene cada persona determinarán las </a:t>
            </a: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carencias del sistema </a:t>
            </a:r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de Metro sobre las que será </a:t>
            </a: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necesario actuar</a:t>
            </a:r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.</a:t>
            </a:r>
            <a:endParaRPr lang="es-E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7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Documents and Settings\Lucio\Mis documentos\TRABAJO\peru\presentacion RLG\app_type_public_transport_512px_GREY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666" y="133616"/>
            <a:ext cx="722944" cy="7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782121" y="620546"/>
            <a:ext cx="91778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Ejemplo: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Proceso: Compra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en kioscos de venta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automática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1 Rectángulo"/>
          <p:cNvSpPr/>
          <p:nvPr/>
        </p:nvSpPr>
        <p:spPr>
          <a:xfrm>
            <a:off x="1539261" y="1643598"/>
            <a:ext cx="2617361" cy="4403777"/>
          </a:xfrm>
          <a:prstGeom prst="rect">
            <a:avLst/>
          </a:prstGeom>
          <a:solidFill>
            <a:srgbClr val="0070C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19 Rectángulo"/>
          <p:cNvSpPr/>
          <p:nvPr/>
        </p:nvSpPr>
        <p:spPr>
          <a:xfrm>
            <a:off x="5166577" y="1630898"/>
            <a:ext cx="2617361" cy="4403777"/>
          </a:xfrm>
          <a:prstGeom prst="rect">
            <a:avLst/>
          </a:prstGeom>
          <a:solidFill>
            <a:srgbClr val="0070C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0 Rectángulo"/>
          <p:cNvSpPr/>
          <p:nvPr/>
        </p:nvSpPr>
        <p:spPr>
          <a:xfrm>
            <a:off x="8768425" y="1630898"/>
            <a:ext cx="2617361" cy="4403777"/>
          </a:xfrm>
          <a:prstGeom prst="rect">
            <a:avLst/>
          </a:prstGeom>
          <a:solidFill>
            <a:srgbClr val="0070C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166576" y="2017843"/>
            <a:ext cx="2617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dirty="0" smtClean="0">
                <a:latin typeface="+mn-lt"/>
              </a:rPr>
              <a:t>Soy ciego</a:t>
            </a:r>
            <a:endParaRPr lang="es-ES" sz="2800" b="1" dirty="0">
              <a:latin typeface="+mn-lt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783920" y="4192796"/>
            <a:ext cx="25858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/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ES" dirty="0" smtClean="0"/>
              <a:t>Condicionante de diseño</a:t>
            </a:r>
            <a:endParaRPr lang="es-ES" b="0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490651" y="3672179"/>
            <a:ext cx="2617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/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ES" dirty="0" smtClean="0"/>
              <a:t>Usabilidad</a:t>
            </a:r>
            <a:endParaRPr lang="es-ES" b="0" dirty="0"/>
          </a:p>
        </p:txBody>
      </p:sp>
      <p:pic>
        <p:nvPicPr>
          <p:cNvPr id="36" name="Picture 2" descr="C:\Documents and Settings\Lucio\Mis documentos\TRABAJO\peru\presentacion RLG\fotos\3734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16639" y="3414884"/>
            <a:ext cx="1104899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5166576" y="2833983"/>
            <a:ext cx="2617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dirty="0" smtClean="0">
                <a:latin typeface="+mn-lt"/>
              </a:rPr>
              <a:t>Tengo un bajo resto de visión</a:t>
            </a:r>
            <a:endParaRPr lang="es-ES" sz="2800" b="1" dirty="0">
              <a:latin typeface="+mn-lt"/>
            </a:endParaRPr>
          </a:p>
        </p:txBody>
      </p:sp>
      <p:sp>
        <p:nvSpPr>
          <p:cNvPr id="41" name="12 Rectángulo"/>
          <p:cNvSpPr/>
          <p:nvPr/>
        </p:nvSpPr>
        <p:spPr>
          <a:xfrm>
            <a:off x="1452433" y="1494842"/>
            <a:ext cx="2333186" cy="464458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CAPACIDADES</a:t>
            </a:r>
            <a:endParaRPr lang="es-ES" b="1" dirty="0"/>
          </a:p>
        </p:txBody>
      </p:sp>
      <p:sp>
        <p:nvSpPr>
          <p:cNvPr id="42" name="12 Rectángulo"/>
          <p:cNvSpPr/>
          <p:nvPr/>
        </p:nvSpPr>
        <p:spPr>
          <a:xfrm>
            <a:off x="5088517" y="1494842"/>
            <a:ext cx="2333186" cy="464458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QUE PASA SI…?</a:t>
            </a:r>
            <a:endParaRPr lang="es-ES" b="1" dirty="0"/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177087" y="4080259"/>
            <a:ext cx="2617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dirty="0" smtClean="0">
                <a:latin typeface="+mn-lt"/>
              </a:rPr>
              <a:t>No puedo manipular por encima de 1,2m</a:t>
            </a:r>
            <a:endParaRPr lang="es-ES" sz="2800" b="1" dirty="0">
              <a:latin typeface="+mn-lt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153842" y="5488354"/>
            <a:ext cx="2617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dirty="0" smtClean="0">
                <a:latin typeface="+mn-lt"/>
              </a:rPr>
              <a:t>…</a:t>
            </a:r>
            <a:endParaRPr lang="es-ES" sz="2800" b="1" dirty="0">
              <a:latin typeface="+mn-lt"/>
            </a:endParaRPr>
          </a:p>
        </p:txBody>
      </p:sp>
      <p:pic>
        <p:nvPicPr>
          <p:cNvPr id="47" name="Picture 2" descr="C:\Documents and Settings\Lucio\Mis documentos\TRABAJO\peru\presentacion RLG\fotos\3734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07976" y="3400417"/>
            <a:ext cx="1104899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587870" y="5488354"/>
            <a:ext cx="2617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dirty="0" smtClean="0">
                <a:latin typeface="+mn-lt"/>
              </a:rPr>
              <a:t>…</a:t>
            </a:r>
            <a:endParaRPr lang="es-ES" sz="2800" b="1" dirty="0">
              <a:latin typeface="+mn-lt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8789426" y="2440365"/>
            <a:ext cx="25858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/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ES" dirty="0" smtClean="0"/>
              <a:t>Necesidad de adaptación del proceso</a:t>
            </a:r>
            <a:endParaRPr lang="es-ES" b="0" dirty="0"/>
          </a:p>
        </p:txBody>
      </p:sp>
      <p:sp>
        <p:nvSpPr>
          <p:cNvPr id="50" name="12 Rectángulo"/>
          <p:cNvSpPr/>
          <p:nvPr/>
        </p:nvSpPr>
        <p:spPr>
          <a:xfrm>
            <a:off x="8698479" y="1492694"/>
            <a:ext cx="2333186" cy="464458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CARENCIAS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51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Documents and Settings\Lucio\Mis documentos\TRABAJO\peru\presentacion RLG\Imagen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r="3419" b="43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342558"/>
            <a:ext cx="6096000" cy="16428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ILUNION Tecnología y Accesibilidad</a:t>
            </a:r>
            <a:endParaRPr lang="es-ES_tradnl" sz="3200" b="1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017205"/>
            <a:ext cx="12192000" cy="8407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4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Lucio\Mis documentos\TRABAJO\peru\presentacion RLG\ILUNION\Tecnologia_y_Accesibilidad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137" y="477618"/>
            <a:ext cx="3361871" cy="15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5 Imagen" descr="PORTADA.jpg"/>
          <p:cNvPicPr>
            <a:picLocks noChangeAspect="1"/>
          </p:cNvPicPr>
          <p:nvPr/>
        </p:nvPicPr>
        <p:blipFill rotWithShape="1">
          <a:blip r:embed="rId4" cstate="print"/>
          <a:srcRect l="1963" t="22838" r="33623" b="285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59678"/>
            <a:ext cx="6096000" cy="1642839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 b="1" dirty="0" smtClean="0"/>
              <a:t>¿Cómo tengo que diseñar? </a:t>
            </a:r>
          </a:p>
          <a:p>
            <a:pPr algn="r"/>
            <a:r>
              <a:rPr lang="es-ES" sz="3200" b="1" dirty="0" smtClean="0"/>
              <a:t>Aprovechar conocimientos y experiencia</a:t>
            </a:r>
            <a:endParaRPr lang="es-ES" sz="3200" b="1" dirty="0"/>
          </a:p>
          <a:p>
            <a:pPr algn="r"/>
            <a:endParaRPr lang="es-ES" sz="3200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17205"/>
            <a:ext cx="12192000" cy="8407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2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9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Documents and Settings\Lucio\Mis documentos\TRABAJO\peru\presentacion RLG\icon-diseno-grafico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666" y="133617"/>
            <a:ext cx="722944" cy="7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785942" y="628576"/>
            <a:ext cx="9302972" cy="4791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lnSpc>
                <a:spcPct val="114000"/>
              </a:lnSpc>
              <a:spcAft>
                <a:spcPts val="2400"/>
              </a:spcAft>
              <a:buFont typeface="Arial" pitchFamily="34" charset="0"/>
              <a:buChar char="•"/>
            </a:pPr>
            <a:r>
              <a:rPr lang="es-ES" sz="2800" dirty="0"/>
              <a:t>Existencia </a:t>
            </a:r>
            <a:r>
              <a:rPr lang="es-ES" sz="2800" dirty="0" smtClean="0"/>
              <a:t>de </a:t>
            </a:r>
            <a:r>
              <a:rPr lang="es-ES" sz="2800" b="1" dirty="0">
                <a:solidFill>
                  <a:srgbClr val="0070C0"/>
                </a:solidFill>
              </a:rPr>
              <a:t>Normativa y </a:t>
            </a:r>
            <a:r>
              <a:rPr lang="es-ES" sz="2800" b="1" dirty="0" smtClean="0">
                <a:solidFill>
                  <a:srgbClr val="0070C0"/>
                </a:solidFill>
              </a:rPr>
              <a:t>Legislación </a:t>
            </a:r>
            <a:r>
              <a:rPr lang="es-ES" sz="2800" dirty="0"/>
              <a:t>propia de cada estado, región o </a:t>
            </a:r>
            <a:r>
              <a:rPr lang="es-ES" sz="2800" dirty="0" smtClean="0"/>
              <a:t>municipio.</a:t>
            </a:r>
            <a:endParaRPr lang="es-ES" sz="2800" dirty="0"/>
          </a:p>
          <a:p>
            <a:pPr marL="457200" lvl="0" indent="-457200">
              <a:lnSpc>
                <a:spcPct val="114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s-ES" sz="2800" dirty="0"/>
              <a:t>Desarrollo de </a:t>
            </a:r>
            <a:r>
              <a:rPr lang="es-ES" sz="2800" b="1" dirty="0">
                <a:solidFill>
                  <a:srgbClr val="0070C0"/>
                </a:solidFill>
              </a:rPr>
              <a:t>estándares </a:t>
            </a:r>
            <a:r>
              <a:rPr lang="es-ES" sz="2800" b="1" dirty="0" smtClean="0">
                <a:solidFill>
                  <a:srgbClr val="0070C0"/>
                </a:solidFill>
              </a:rPr>
              <a:t>de accesibilidad </a:t>
            </a:r>
            <a:r>
              <a:rPr lang="es-ES" sz="2800" dirty="0" smtClean="0"/>
              <a:t>propios para cada sistema de Metro (</a:t>
            </a:r>
            <a:r>
              <a:rPr lang="es-ES" sz="2800" dirty="0" smtClean="0"/>
              <a:t>recomendable, </a:t>
            </a:r>
            <a:r>
              <a:rPr lang="es-ES" sz="2800" dirty="0" smtClean="0"/>
              <a:t>al </a:t>
            </a:r>
            <a:r>
              <a:rPr lang="es-ES" sz="2800" dirty="0" smtClean="0"/>
              <a:t>menos, </a:t>
            </a:r>
            <a:r>
              <a:rPr lang="es-ES" sz="2800" dirty="0" smtClean="0"/>
              <a:t>un estándar único para todos los sistemas de Metro del </a:t>
            </a:r>
            <a:r>
              <a:rPr lang="es-ES" sz="2800" dirty="0" smtClean="0"/>
              <a:t>país)</a:t>
            </a:r>
            <a:endParaRPr lang="es-ES" sz="2800" dirty="0" smtClean="0"/>
          </a:p>
          <a:p>
            <a:pPr marL="457200" lvl="0" indent="-457200">
              <a:lnSpc>
                <a:spcPct val="114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s-ES" sz="2800" dirty="0" smtClean="0"/>
              <a:t>Adopción de </a:t>
            </a:r>
            <a:r>
              <a:rPr lang="es-ES" sz="2800" b="1" dirty="0" smtClean="0">
                <a:solidFill>
                  <a:srgbClr val="0070C0"/>
                </a:solidFill>
              </a:rPr>
              <a:t>referencias internacionales </a:t>
            </a:r>
            <a:r>
              <a:rPr lang="es-ES" sz="2800" dirty="0" smtClean="0"/>
              <a:t>o de otros países como estándar de diseño accesible.</a:t>
            </a:r>
          </a:p>
          <a:p>
            <a:pPr marL="457200" lvl="0" indent="-457200">
              <a:lnSpc>
                <a:spcPct val="114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s-ES" sz="2800" dirty="0" smtClean="0"/>
              <a:t>Detección e implantación de </a:t>
            </a:r>
            <a:r>
              <a:rPr lang="es-ES" sz="2800" b="1" dirty="0" smtClean="0">
                <a:solidFill>
                  <a:srgbClr val="0070C0"/>
                </a:solidFill>
              </a:rPr>
              <a:t>Buenas Practicas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202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6017205"/>
            <a:ext cx="12192000" cy="8407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1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Documents and Settings\Lucio\Mis documentos\TRABAJO\peru\presentacion RLG\icon-diseno-grafico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666" y="133617"/>
            <a:ext cx="722944" cy="7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359678"/>
            <a:ext cx="8139448" cy="164283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 b="1" dirty="0" smtClean="0"/>
              <a:t>Conocer, escuchar, entender e incorporar.</a:t>
            </a:r>
            <a:endParaRPr lang="es-ES" sz="3200" b="1" dirty="0"/>
          </a:p>
          <a:p>
            <a:pPr algn="r"/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308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76839" y="1096835"/>
            <a:ext cx="85283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Usuarios del sistema de Metro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Usuarios con discapacidad, personas mayores, etc.</a:t>
            </a: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Usuarios sin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discapacidad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76838" y="437464"/>
            <a:ext cx="839767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Buscar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participación de todos los </a:t>
            </a:r>
            <a:r>
              <a:rPr lang="es-E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actores implicados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76838" y="2664873"/>
            <a:ext cx="9718475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>
                <a:latin typeface="Calibri" pitchFamily="34" charset="0"/>
                <a:cs typeface="Calibri" pitchFamily="34" charset="0"/>
              </a:rPr>
              <a:t>Empresas o administraciones 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publicas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Gestores del sistema de Metro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Empresas constructoras, consultoras, etc… que participen en el desarrollo del sistema de Metro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76839" y="4714839"/>
            <a:ext cx="77768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Expertos externos e internos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En el sistema de Metro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En Accesibilidad Universal y Discapacidad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Lucio\Mis documentos\TRABAJO\peru\presentacion RLG\icon-diseno-grafico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666" y="133617"/>
            <a:ext cx="722944" cy="7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 descr="C:\Documents and Settings\Lucio\Mis documentos\TRABAJO\peru\presentacion RLG\fotos\disenoarquitectura.cl-plaza-maipu-mobilarquitectos_lmb_triarquitectura-render12_metroL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7"/>
          <a:stretch/>
        </p:blipFill>
        <p:spPr bwMode="auto">
          <a:xfrm>
            <a:off x="1933075" y="762451"/>
            <a:ext cx="9858875" cy="60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43351"/>
            <a:ext cx="6095999" cy="164283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 b="1" dirty="0" smtClean="0"/>
              <a:t>¿Puedo entonces diseñar un Sistema de Metro accesible?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017205"/>
            <a:ext cx="12192000" cy="8407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3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2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76839" y="1096835"/>
            <a:ext cx="77768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¿Qué tengo que diseñar?</a:t>
            </a: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Conocimiento en detalle del Sistema de Metro</a:t>
            </a: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Cuales son los procesos que se van a desarrollar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76839" y="437464"/>
            <a:ext cx="69611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Respuesta a los </a:t>
            </a: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 retos del diseño inclusivo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76839" y="2780985"/>
            <a:ext cx="77768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b="1" dirty="0" smtClean="0">
                <a:latin typeface="+mn-lt"/>
              </a:rPr>
              <a:t>¿Para quién  tengo que diseñar?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+mn-lt"/>
              </a:rPr>
              <a:t>Metodología de aproximación a la accesibilidad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+mn-lt"/>
              </a:rPr>
              <a:t>Capacidades necesarias para utilizar el entorno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76839" y="4526157"/>
            <a:ext cx="77768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b="1" dirty="0" smtClean="0">
                <a:latin typeface="+mn-lt"/>
              </a:rPr>
              <a:t>¿Cómo tengo que diseñar?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+mn-lt"/>
              </a:rPr>
              <a:t>Marco </a:t>
            </a:r>
            <a:r>
              <a:rPr lang="es-ES" sz="2800" dirty="0"/>
              <a:t>n</a:t>
            </a:r>
            <a:r>
              <a:rPr lang="es-ES" sz="2800" dirty="0" smtClean="0">
                <a:latin typeface="+mn-lt"/>
              </a:rPr>
              <a:t>ormativo adecuado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>
                <a:latin typeface="+mn-lt"/>
              </a:rPr>
              <a:t>Referencias internacionales y Buenas </a:t>
            </a:r>
            <a:r>
              <a:rPr lang="es-ES" sz="2800" dirty="0"/>
              <a:t>P</a:t>
            </a:r>
            <a:r>
              <a:rPr lang="es-ES" sz="2800" dirty="0" smtClean="0">
                <a:latin typeface="+mn-lt"/>
              </a:rPr>
              <a:t>racticas</a:t>
            </a:r>
            <a:endParaRPr lang="es-ES" sz="2800" dirty="0">
              <a:latin typeface="+mn-lt"/>
            </a:endParaRPr>
          </a:p>
        </p:txBody>
      </p:sp>
      <p:pic>
        <p:nvPicPr>
          <p:cNvPr id="10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Lucio\Mis documentos\TRABAJO\peru\presentacion RLG\app_type_public_transport_512px_GREY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180" y="1145971"/>
            <a:ext cx="1445889" cy="14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Lucio\Mis documentos\TRABAJO\peru\presentacion RLG\cf36b32e-173f-4f47-bca4-173c45b85c1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247" y="2749671"/>
            <a:ext cx="1678457" cy="16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Lucio\Mis documentos\TRABAJO\peru\presentacion RLG\icon-diseno-grafico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311" y="4642269"/>
            <a:ext cx="1302325" cy="13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1563220" y="1332177"/>
            <a:ext cx="10272505" cy="4700095"/>
            <a:chOff x="1556643" y="769258"/>
            <a:chExt cx="10272505" cy="5278118"/>
          </a:xfrm>
        </p:grpSpPr>
        <p:sp>
          <p:nvSpPr>
            <p:cNvPr id="7" name="6 Rectángulo"/>
            <p:cNvSpPr/>
            <p:nvPr/>
          </p:nvSpPr>
          <p:spPr>
            <a:xfrm>
              <a:off x="1556643" y="769258"/>
              <a:ext cx="2464181" cy="5278118"/>
            </a:xfrm>
            <a:prstGeom prst="rect">
              <a:avLst/>
            </a:prstGeom>
            <a:solidFill>
              <a:srgbClr val="0070C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159490" y="769258"/>
              <a:ext cx="2464181" cy="5278118"/>
            </a:xfrm>
            <a:prstGeom prst="rect">
              <a:avLst/>
            </a:prstGeom>
            <a:solidFill>
              <a:srgbClr val="0070C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762120" y="769258"/>
              <a:ext cx="2464181" cy="5278118"/>
            </a:xfrm>
            <a:prstGeom prst="rect">
              <a:avLst/>
            </a:prstGeom>
            <a:solidFill>
              <a:srgbClr val="0070C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9364967" y="769258"/>
              <a:ext cx="2464181" cy="5278118"/>
            </a:xfrm>
            <a:prstGeom prst="rect">
              <a:avLst/>
            </a:prstGeom>
            <a:solidFill>
              <a:srgbClr val="0070C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2 Rectángulo redondeado"/>
          <p:cNvSpPr/>
          <p:nvPr/>
        </p:nvSpPr>
        <p:spPr>
          <a:xfrm>
            <a:off x="1556643" y="2815763"/>
            <a:ext cx="2464181" cy="304798"/>
          </a:xfrm>
          <a:prstGeom prst="roundRect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Desarrollo normativo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556644" y="3265703"/>
            <a:ext cx="5067028" cy="304798"/>
          </a:xfrm>
          <a:prstGeom prst="roundRect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Estándar propio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556643" y="1059533"/>
            <a:ext cx="2333186" cy="464458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PLANIFICACIÓN</a:t>
            </a:r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4159490" y="1066791"/>
            <a:ext cx="2333186" cy="464458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DISEÑO</a:t>
            </a:r>
            <a:endParaRPr lang="es-ES" b="1" dirty="0"/>
          </a:p>
        </p:txBody>
      </p:sp>
      <p:sp>
        <p:nvSpPr>
          <p:cNvPr id="15" name="14 Rectángulo"/>
          <p:cNvSpPr/>
          <p:nvPr/>
        </p:nvSpPr>
        <p:spPr>
          <a:xfrm>
            <a:off x="6762120" y="1066791"/>
            <a:ext cx="2333186" cy="464458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CONSTRUCCIÓN</a:t>
            </a:r>
            <a:endParaRPr lang="es-ES" b="1" dirty="0"/>
          </a:p>
        </p:txBody>
      </p:sp>
      <p:sp>
        <p:nvSpPr>
          <p:cNvPr id="16" name="15 Rectángulo"/>
          <p:cNvSpPr/>
          <p:nvPr/>
        </p:nvSpPr>
        <p:spPr>
          <a:xfrm>
            <a:off x="9364967" y="1059533"/>
            <a:ext cx="2333186" cy="464458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EXPLOTACION</a:t>
            </a:r>
            <a:endParaRPr lang="es-ES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159490" y="4172846"/>
            <a:ext cx="7669658" cy="304798"/>
          </a:xfrm>
          <a:prstGeom prst="roundRect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Buenas Prácticas</a:t>
            </a:r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4159489" y="1879590"/>
            <a:ext cx="2464181" cy="304798"/>
          </a:xfrm>
          <a:prstGeom prst="roundRect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Definición  de procesos</a:t>
            </a:r>
            <a:endParaRPr lang="es-ES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4159488" y="2336788"/>
            <a:ext cx="2464181" cy="304798"/>
          </a:xfrm>
          <a:prstGeom prst="roundRect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Proceso Vs capacidades</a:t>
            </a:r>
            <a:endParaRPr lang="es-ES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1556642" y="4630041"/>
            <a:ext cx="10272505" cy="304798"/>
          </a:xfrm>
          <a:prstGeom prst="roundRect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Participación de expertos</a:t>
            </a:r>
            <a:endParaRPr lang="es-ES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165959" y="5072731"/>
            <a:ext cx="5067028" cy="304798"/>
          </a:xfrm>
          <a:prstGeom prst="roundRect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Participación de usuarios</a:t>
            </a:r>
            <a:endParaRPr lang="es-ES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9364967" y="5493647"/>
            <a:ext cx="2464180" cy="304798"/>
          </a:xfrm>
          <a:prstGeom prst="roundRect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Experiencia usuarios</a:t>
            </a:r>
            <a:endParaRPr lang="es-ES" dirty="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76839" y="437464"/>
            <a:ext cx="69611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Cuándo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 deben abordarse las actuaciones.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19 Rectángulo redondeado"/>
          <p:cNvSpPr/>
          <p:nvPr/>
        </p:nvSpPr>
        <p:spPr>
          <a:xfrm>
            <a:off x="4159488" y="3708092"/>
            <a:ext cx="2464181" cy="304798"/>
          </a:xfrm>
          <a:prstGeom prst="roundRect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Estándares </a:t>
            </a:r>
            <a:r>
              <a:rPr lang="es-ES" dirty="0" err="1" smtClean="0"/>
              <a:t>Int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6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76838" y="1096835"/>
            <a:ext cx="931187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Los nuevos sistemas de Metro incorporan la Gestión Social como un elemento clave.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800" dirty="0" smtClean="0">
                <a:latin typeface="Calibri" pitchFamily="34" charset="0"/>
                <a:cs typeface="Calibri" pitchFamily="34" charset="0"/>
              </a:rPr>
              <a:t>Los sistemas de </a:t>
            </a:r>
            <a:r>
              <a:rPr lang="es-ES_tradnl" sz="2800" smtClean="0">
                <a:latin typeface="Calibri" pitchFamily="34" charset="0"/>
                <a:cs typeface="Calibri" pitchFamily="34" charset="0"/>
              </a:rPr>
              <a:t>Metro ya “maduros</a:t>
            </a:r>
            <a:r>
              <a:rPr lang="es-ES_tradnl" sz="2800" dirty="0" smtClean="0">
                <a:latin typeface="Calibri" pitchFamily="34" charset="0"/>
                <a:cs typeface="Calibri" pitchFamily="34" charset="0"/>
              </a:rPr>
              <a:t>” se han dado cuenta de que deben escuchar a las personas que transportan.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800" dirty="0" smtClean="0">
                <a:latin typeface="Calibri" pitchFamily="34" charset="0"/>
                <a:cs typeface="Calibri" pitchFamily="34" charset="0"/>
              </a:rPr>
              <a:t>Pero un Metro Social debe </a:t>
            </a:r>
            <a:r>
              <a:rPr lang="es-ES_tradnl" sz="2800" b="1" dirty="0" smtClean="0">
                <a:latin typeface="Calibri" pitchFamily="34" charset="0"/>
                <a:cs typeface="Calibri" pitchFamily="34" charset="0"/>
              </a:rPr>
              <a:t>dar respuesta a las necesidades de movilidad de todas las personas</a:t>
            </a:r>
            <a:r>
              <a:rPr lang="es-ES_tradnl" sz="2800" dirty="0" smtClean="0">
                <a:latin typeface="Calibri" pitchFamily="34" charset="0"/>
                <a:cs typeface="Calibri" pitchFamily="34" charset="0"/>
              </a:rPr>
              <a:t>, incluidas las personas con discapacidad……</a:t>
            </a:r>
            <a:endParaRPr lang="es-ES_tradnl" sz="36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….. ¿es su sistema de Metro un </a:t>
            </a:r>
            <a:r>
              <a:rPr lang="es-ES_tradnl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Metro Social</a:t>
            </a:r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76839" y="437464"/>
            <a:ext cx="69611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El Metro del futuro es un </a:t>
            </a:r>
            <a:r>
              <a:rPr lang="es-E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Metro Social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1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Documents and Settings\Lucio\Mis documentos\TRABAJO\peru\presentacion RLG\Imagen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r="3419" b="43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2607579"/>
            <a:ext cx="12192000" cy="31110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Muchas gracias por su atención</a:t>
            </a:r>
          </a:p>
          <a:p>
            <a:pPr algn="r"/>
            <a:endParaRPr lang="es-ES" sz="5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s-ES" sz="3200" dirty="0" smtClean="0">
                <a:latin typeface="Calibri" pitchFamily="34" charset="0"/>
                <a:cs typeface="Calibri" pitchFamily="34" charset="0"/>
              </a:rPr>
              <a:t>Raúl </a:t>
            </a:r>
            <a:r>
              <a:rPr lang="es-ES" sz="3200" dirty="0">
                <a:latin typeface="Calibri" pitchFamily="34" charset="0"/>
                <a:cs typeface="Calibri" pitchFamily="34" charset="0"/>
              </a:rPr>
              <a:t>López Gómez. Ingeniero de Caminos, </a:t>
            </a:r>
            <a:r>
              <a:rPr lang="es-ES" sz="3200" dirty="0" err="1">
                <a:latin typeface="Calibri" pitchFamily="34" charset="0"/>
                <a:cs typeface="Calibri" pitchFamily="34" charset="0"/>
              </a:rPr>
              <a:t>CyP</a:t>
            </a:r>
            <a:r>
              <a:rPr lang="es-ES" sz="3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r"/>
            <a:r>
              <a:rPr lang="es-ES" sz="3200" dirty="0">
                <a:latin typeface="Calibri" pitchFamily="34" charset="0"/>
                <a:cs typeface="Calibri" pitchFamily="34" charset="0"/>
              </a:rPr>
              <a:t>ILUNION Tecnología y </a:t>
            </a:r>
            <a:r>
              <a:rPr lang="es-ES" sz="3200" dirty="0" smtClean="0">
                <a:latin typeface="Calibri" pitchFamily="34" charset="0"/>
                <a:cs typeface="Calibri" pitchFamily="34" charset="0"/>
              </a:rPr>
              <a:t>Accesibilidad</a:t>
            </a:r>
          </a:p>
          <a:p>
            <a:pPr algn="r"/>
            <a:r>
              <a:rPr lang="es-ES" sz="3200" dirty="0" smtClean="0">
                <a:latin typeface="Calibri" pitchFamily="34" charset="0"/>
                <a:cs typeface="Calibri" pitchFamily="34" charset="0"/>
              </a:rPr>
              <a:t>rlopezg@ilunion.com</a:t>
            </a:r>
            <a:endParaRPr lang="es-ES" sz="32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s-ES" sz="3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s-ES" sz="3200" b="1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s-ES_tradnl" sz="3200" b="1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017205"/>
            <a:ext cx="12192000" cy="8407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4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Lucio\Mis documentos\TRABAJO\peru\presentacion RLG\ILUNION\Tecnologia_y_Accesibilidad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137" y="477618"/>
            <a:ext cx="3361871" cy="15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 txBox="1">
            <a:spLocks/>
          </p:cNvSpPr>
          <p:nvPr/>
        </p:nvSpPr>
        <p:spPr>
          <a:xfrm>
            <a:off x="2239075" y="558818"/>
            <a:ext cx="8176594" cy="844158"/>
          </a:xfrm>
          <a:prstGeom prst="rect">
            <a:avLst/>
          </a:prstGeom>
          <a:solidFill>
            <a:srgbClr val="0077C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algn="l">
              <a:spcBef>
                <a:spcPts val="336"/>
              </a:spcBef>
            </a:pPr>
            <a:endParaRPr lang="en-GB" sz="1400" dirty="0" smtClean="0">
              <a:solidFill>
                <a:prstClr val="black">
                  <a:tint val="75000"/>
                </a:prstClr>
              </a:solidFill>
              <a:latin typeface="Aril"/>
              <a:cs typeface="Aril"/>
            </a:endParaRPr>
          </a:p>
          <a:p>
            <a:pPr marL="288000" algn="l">
              <a:spcBef>
                <a:spcPts val="336"/>
              </a:spcBef>
            </a:pPr>
            <a:endParaRPr lang="en-GB" sz="1400" dirty="0" smtClean="0">
              <a:solidFill>
                <a:prstClr val="white"/>
              </a:solidFill>
              <a:latin typeface="Avenir Black"/>
              <a:cs typeface="Avenir Black"/>
            </a:endParaRPr>
          </a:p>
          <a:p>
            <a:pPr algn="l"/>
            <a:endParaRPr lang="es-ES" sz="1800" dirty="0" smtClean="0">
              <a:solidFill>
                <a:srgbClr val="000000"/>
              </a:solidFill>
              <a:latin typeface="Aril"/>
              <a:cs typeface="Aril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10" name="1 Marcador de texto"/>
          <p:cNvSpPr txBox="1">
            <a:spLocks/>
          </p:cNvSpPr>
          <p:nvPr/>
        </p:nvSpPr>
        <p:spPr>
          <a:xfrm>
            <a:off x="2239075" y="1502976"/>
            <a:ext cx="8176594" cy="2907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 smtClean="0">
              <a:solidFill>
                <a:srgbClr val="006CCC"/>
              </a:solidFill>
              <a:cs typeface="Century Gothic"/>
            </a:endParaRPr>
          </a:p>
          <a:p>
            <a:pPr algn="ctr"/>
            <a:endParaRPr lang="es-ES" sz="1800" dirty="0" smtClean="0">
              <a:solidFill>
                <a:srgbClr val="006CC9"/>
              </a:solidFill>
            </a:endParaRP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Grupo ILUNION es el resultado del proceso de convergencia de los grupos empresariales de la ONCE y su Fundación. 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		</a:t>
            </a:r>
          </a:p>
          <a:p>
            <a:pPr algn="just"/>
            <a:r>
              <a:rPr lang="es-ES" sz="20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ONCE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 es una Corporación de carácter social creada en 1938 con el objetivo de lograr la autonomía personal y la plena inserción en la sociedad de las personas ciegas o con deficiencia visual grave. A través de la venta en exclusiva de productos de juego presta servicios a 72.000 personas. </a:t>
            </a:r>
            <a:endParaRPr lang="ca-ES" altLang="es-ES" sz="1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2000" dirty="0" smtClean="0">
                <a:latin typeface="Calibri" pitchFamily="34" charset="0"/>
                <a:cs typeface="Calibri" pitchFamily="34" charset="0"/>
              </a:rPr>
              <a:t>La ONCE crea en 1988 la 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Fundación ONCE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, que promueve la creación de empleo, la solidaridad y el fomento de la accesibilidad universal. Se financia principalmente con el 3% de las ventas brutas del juego de la ONCE. En estas casi tres décadas, la Fundación ONCE ha creado 100.000 empleos para personas con discapacidad, y ha desarrollado 125.000 acciones formativas y más de 35.000 proyectos de accesibilidad universal. 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75" y="3078434"/>
            <a:ext cx="8176594" cy="81721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</p:pic>
      <p:pic>
        <p:nvPicPr>
          <p:cNvPr id="14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2371595" y="409408"/>
            <a:ext cx="6439051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Grupo ILUNION</a:t>
            </a:r>
            <a:endParaRPr lang="es-E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71597" y="980817"/>
            <a:ext cx="79226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ILUNION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 está</a:t>
            </a:r>
            <a:r>
              <a:rPr lang="es-ES_tradn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e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specializado en ofrecer 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soluciones de servicios altamente cualificados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, con más de 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50 líneas de negocio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Con el objetivo de crear 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empleo de calidad para personas con discapacidad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, en el marco de un 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grupo empresarial rentable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, con vocación de largo plazo, 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comprometido con la sociedad y con el entorno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371597" y="4587305"/>
            <a:ext cx="7922625" cy="144876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algn="l">
              <a:spcBef>
                <a:spcPts val="336"/>
              </a:spcBef>
            </a:pPr>
            <a:endParaRPr lang="en-GB" sz="1400" dirty="0" smtClean="0">
              <a:solidFill>
                <a:prstClr val="black">
                  <a:tint val="75000"/>
                </a:prstClr>
              </a:solidFill>
              <a:latin typeface="Aril"/>
              <a:cs typeface="Aril"/>
            </a:endParaRPr>
          </a:p>
          <a:p>
            <a:pPr marL="288000" algn="l">
              <a:spcBef>
                <a:spcPts val="336"/>
              </a:spcBef>
            </a:pPr>
            <a:endParaRPr lang="en-GB" sz="1400" dirty="0" smtClean="0">
              <a:solidFill>
                <a:prstClr val="white"/>
              </a:solidFill>
              <a:latin typeface="Avenir Black"/>
              <a:cs typeface="Avenir Black"/>
            </a:endParaRPr>
          </a:p>
          <a:p>
            <a:pPr algn="l"/>
            <a:endParaRPr lang="es-ES" sz="1800" dirty="0" smtClean="0">
              <a:solidFill>
                <a:srgbClr val="000000"/>
              </a:solidFill>
              <a:latin typeface="Aril"/>
              <a:cs typeface="Aril"/>
            </a:endParaRPr>
          </a:p>
        </p:txBody>
      </p:sp>
      <p:pic>
        <p:nvPicPr>
          <p:cNvPr id="10" name="Imagen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85" y="4484129"/>
            <a:ext cx="2129873" cy="1655117"/>
          </a:xfrm>
          <a:prstGeom prst="rect">
            <a:avLst/>
          </a:prstGeom>
        </p:spPr>
      </p:pic>
      <p:sp>
        <p:nvSpPr>
          <p:cNvPr id="11" name="CuadroTexto 15"/>
          <p:cNvSpPr txBox="1"/>
          <p:nvPr/>
        </p:nvSpPr>
        <p:spPr>
          <a:xfrm>
            <a:off x="2577339" y="4841877"/>
            <a:ext cx="5611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itchFamily="34" charset="0"/>
                <a:cs typeface="Calibri" pitchFamily="34" charset="0"/>
              </a:rPr>
              <a:t>ILUNION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está presente en toda España con más de </a:t>
            </a:r>
            <a:r>
              <a:rPr lang="es-E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560 centros de trabajo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, casi la mitad son Centros Especiales de Empleo.</a:t>
            </a:r>
          </a:p>
          <a:p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371596" y="2946362"/>
            <a:ext cx="7922623" cy="148679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algn="l">
              <a:spcBef>
                <a:spcPts val="336"/>
              </a:spcBef>
            </a:pPr>
            <a:endParaRPr lang="en-GB" sz="1400" dirty="0" smtClean="0">
              <a:solidFill>
                <a:prstClr val="black">
                  <a:tint val="75000"/>
                </a:prstClr>
              </a:solidFill>
              <a:latin typeface="Aril"/>
              <a:cs typeface="Aril"/>
            </a:endParaRPr>
          </a:p>
          <a:p>
            <a:pPr marL="288000" algn="l">
              <a:spcBef>
                <a:spcPts val="336"/>
              </a:spcBef>
            </a:pPr>
            <a:endParaRPr lang="en-GB" sz="1400" dirty="0" smtClean="0">
              <a:solidFill>
                <a:prstClr val="white"/>
              </a:solidFill>
              <a:latin typeface="Avenir Black"/>
              <a:cs typeface="Avenir Black"/>
            </a:endParaRPr>
          </a:p>
          <a:p>
            <a:pPr algn="l"/>
            <a:endParaRPr lang="es-ES" sz="1800" dirty="0" smtClean="0">
              <a:solidFill>
                <a:srgbClr val="000000"/>
              </a:solidFill>
              <a:latin typeface="Aril"/>
              <a:cs typeface="Aril"/>
            </a:endParaRPr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45" y="3141118"/>
            <a:ext cx="1228956" cy="1097282"/>
          </a:xfrm>
          <a:prstGeom prst="rect">
            <a:avLst/>
          </a:prstGeom>
        </p:spPr>
      </p:pic>
      <p:pic>
        <p:nvPicPr>
          <p:cNvPr id="15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35" y="3141118"/>
            <a:ext cx="1532538" cy="1097282"/>
          </a:xfrm>
          <a:prstGeom prst="rect">
            <a:avLst/>
          </a:prstGeom>
        </p:spPr>
      </p:pic>
      <p:pic>
        <p:nvPicPr>
          <p:cNvPr id="16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70" y="3141118"/>
            <a:ext cx="1887325" cy="1097282"/>
          </a:xfrm>
          <a:prstGeom prst="rect">
            <a:avLst/>
          </a:prstGeom>
        </p:spPr>
      </p:pic>
      <p:pic>
        <p:nvPicPr>
          <p:cNvPr id="17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24" y="3141118"/>
            <a:ext cx="1228956" cy="109728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39" y="2846681"/>
            <a:ext cx="1887325" cy="1686157"/>
          </a:xfrm>
          <a:prstGeom prst="rect">
            <a:avLst/>
          </a:prstGeom>
        </p:spPr>
      </p:pic>
      <p:pic>
        <p:nvPicPr>
          <p:cNvPr id="19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Picture 2" descr="C:\Users\mvtrias\Desktop\rosco.fw_r2_c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r="1213" b="10633"/>
          <a:stretch/>
        </p:blipFill>
        <p:spPr bwMode="auto">
          <a:xfrm>
            <a:off x="1609718" y="1243598"/>
            <a:ext cx="9782182" cy="432134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texto"/>
          <p:cNvSpPr txBox="1">
            <a:spLocks/>
          </p:cNvSpPr>
          <p:nvPr/>
        </p:nvSpPr>
        <p:spPr>
          <a:xfrm>
            <a:off x="2371595" y="409408"/>
            <a:ext cx="8842505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Más de 50 líneas de negocio. Las divisiones de negocio de ILUNION</a:t>
            </a:r>
          </a:p>
        </p:txBody>
      </p:sp>
      <p:pic>
        <p:nvPicPr>
          <p:cNvPr id="9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2400300" y="1341286"/>
            <a:ext cx="4099090" cy="385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100" b="1">
                <a:solidFill>
                  <a:srgbClr val="4FA800"/>
                </a:solidFill>
                <a:latin typeface="Lucida San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14000"/>
              </a:lnSpc>
            </a:pPr>
            <a:r>
              <a:rPr lang="es-E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 Grupo </a:t>
            </a:r>
            <a:r>
              <a:rPr lang="es-E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ILUNION</a:t>
            </a:r>
            <a:r>
              <a:rPr lang="es-E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ofrece </a:t>
            </a:r>
            <a:r>
              <a:rPr lang="es-ES" sz="2400" dirty="0">
                <a:solidFill>
                  <a:srgbClr val="0068D0"/>
                </a:solidFill>
                <a:latin typeface="Calibri" pitchFamily="34" charset="0"/>
                <a:cs typeface="Calibri" pitchFamily="34" charset="0"/>
              </a:rPr>
              <a:t>soluciones </a:t>
            </a:r>
            <a:r>
              <a:rPr lang="es-ES" sz="2400" dirty="0" smtClean="0">
                <a:solidFill>
                  <a:srgbClr val="0068D0"/>
                </a:solidFill>
                <a:latin typeface="Calibri" pitchFamily="34" charset="0"/>
                <a:cs typeface="Calibri" pitchFamily="34" charset="0"/>
              </a:rPr>
              <a:t>globales</a:t>
            </a:r>
            <a:r>
              <a:rPr lang="es-E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incorporando </a:t>
            </a:r>
            <a:r>
              <a:rPr lang="es-ES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 toda nuestra </a:t>
            </a:r>
            <a:r>
              <a:rPr lang="es-ES" sz="2400" dirty="0">
                <a:solidFill>
                  <a:srgbClr val="0068D0"/>
                </a:solidFill>
                <a:latin typeface="Calibri" pitchFamily="34" charset="0"/>
                <a:cs typeface="Calibri" pitchFamily="34" charset="0"/>
              </a:rPr>
              <a:t>cadena de valor personas con discapacidad </a:t>
            </a:r>
            <a:r>
              <a:rPr lang="es-ES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 el concepto de </a:t>
            </a:r>
            <a:r>
              <a:rPr lang="es-ES" sz="2400" dirty="0">
                <a:solidFill>
                  <a:srgbClr val="0068D0"/>
                </a:solidFill>
                <a:latin typeface="Calibri" pitchFamily="34" charset="0"/>
                <a:cs typeface="Calibri" pitchFamily="34" charset="0"/>
              </a:rPr>
              <a:t>"Diseño para Todos", aportando a nuestros clientes un </a:t>
            </a:r>
            <a:r>
              <a:rPr lang="es-ES" sz="2400" dirty="0" smtClean="0">
                <a:solidFill>
                  <a:srgbClr val="0068D0"/>
                </a:solidFill>
                <a:latin typeface="Calibri" pitchFamily="34" charset="0"/>
                <a:cs typeface="Calibri" pitchFamily="34" charset="0"/>
              </a:rPr>
              <a:t>valor social </a:t>
            </a:r>
            <a:r>
              <a:rPr lang="es-ES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ampliamente </a:t>
            </a:r>
            <a:r>
              <a:rPr lang="es-E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reconocido.</a:t>
            </a:r>
            <a:endParaRPr lang="ca-ES" altLang="es-ES" sz="2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 descr="\\MADFS\Technosite\Des_Diseño\GALERIA FOTOS\2011\Pixmac0000362938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7" b="24018"/>
          <a:stretch/>
        </p:blipFill>
        <p:spPr bwMode="auto">
          <a:xfrm>
            <a:off x="6438900" y="1341286"/>
            <a:ext cx="3797300" cy="37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371595" y="1042580"/>
            <a:ext cx="83445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sz="2000" dirty="0" smtClean="0">
                <a:latin typeface="Calibri" pitchFamily="34" charset="0"/>
                <a:cs typeface="Calibri" pitchFamily="34" charset="0"/>
              </a:rPr>
              <a:t>Somos expertos en dar respuestas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al reto de conseguir </a:t>
            </a:r>
            <a:r>
              <a:rPr lang="es-E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productos y entornos accesibles 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para todas las personas. Somos especialistas en </a:t>
            </a:r>
            <a:r>
              <a:rPr lang="es-E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soluciones tecnológicas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 con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calidad y en 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estudios e investigación social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. Gran parte de nuestros técnicos son personas con discapacidad, conocen las dificultades y las soluciones más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adecuadas. 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Aportamos </a:t>
            </a:r>
            <a:r>
              <a:rPr lang="es-E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experiencia de usuario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fontAlgn="base"/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algn="just" fontAlgn="base"/>
            <a:r>
              <a:rPr lang="es-ES" sz="2000" dirty="0" smtClean="0">
                <a:latin typeface="Calibri" pitchFamily="34" charset="0"/>
                <a:cs typeface="Calibri" pitchFamily="34" charset="0"/>
              </a:rPr>
              <a:t>Nuestros servicios: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s-ES" sz="2000" dirty="0">
                <a:latin typeface="Calibri" pitchFamily="34" charset="0"/>
                <a:cs typeface="Calibri" pitchFamily="34" charset="0"/>
              </a:rPr>
              <a:t>Arquitectura, Urbanismo y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Transporte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2000" dirty="0">
                <a:latin typeface="Calibri" pitchFamily="34" charset="0"/>
                <a:cs typeface="Calibri" pitchFamily="34" charset="0"/>
              </a:rPr>
              <a:t>Estudios e Investigación Social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Accesibilidad TIC 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s-ES" sz="2000" dirty="0">
                <a:latin typeface="Calibri" pitchFamily="34" charset="0"/>
                <a:cs typeface="Calibri" pitchFamily="34" charset="0"/>
              </a:rPr>
              <a:t>Soluciones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BI e Infraestructura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Accesibilidad documental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2000" dirty="0" err="1" smtClean="0">
                <a:latin typeface="Calibri" pitchFamily="34" charset="0"/>
                <a:cs typeface="Calibri" pitchFamily="34" charset="0"/>
              </a:rPr>
              <a:t>I+D+i</a:t>
            </a:r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s-ES" sz="2000" dirty="0">
                <a:latin typeface="Calibri" pitchFamily="34" charset="0"/>
                <a:cs typeface="Calibri" pitchFamily="34" charset="0"/>
              </a:rPr>
              <a:t>Desarrollo web, apps, diseño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gráfico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epaneque\Desktop\Fotolia_65612452_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4" r="20621"/>
          <a:stretch/>
        </p:blipFill>
        <p:spPr bwMode="auto">
          <a:xfrm>
            <a:off x="7734299" y="2788892"/>
            <a:ext cx="2981825" cy="29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texto"/>
          <p:cNvSpPr txBox="1">
            <a:spLocks/>
          </p:cNvSpPr>
          <p:nvPr/>
        </p:nvSpPr>
        <p:spPr>
          <a:xfrm>
            <a:off x="2371595" y="409408"/>
            <a:ext cx="6439051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ILUNION Tecnología y Accesibilidad</a:t>
            </a:r>
            <a:endParaRPr lang="es-E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6" name="Picture 3" descr="C:\Escritorio\IMAGENES PRESENTACIONES\shutterstock_51589075.jpg"/>
          <p:cNvPicPr>
            <a:picLocks noChangeAspect="1" noChangeArrowheads="1"/>
          </p:cNvPicPr>
          <p:nvPr/>
        </p:nvPicPr>
        <p:blipFill rotWithShape="1">
          <a:blip r:embed="rId4" cstate="print"/>
          <a:srcRect t="20478" b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42558"/>
            <a:ext cx="6096000" cy="16428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La accesibilidad en el Metro</a:t>
            </a:r>
          </a:p>
          <a:p>
            <a:pPr algn="r"/>
            <a:endParaRPr lang="es-ES_tradnl" sz="3200" b="1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s-ES_tradnl" sz="3200" b="1" dirty="0" smtClean="0">
                <a:latin typeface="Calibri" pitchFamily="34" charset="0"/>
                <a:cs typeface="Calibri" pitchFamily="34" charset="0"/>
              </a:rPr>
              <a:t>El objetivo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017205"/>
            <a:ext cx="12192000" cy="8407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pic>
        <p:nvPicPr>
          <p:cNvPr id="13" name="Picture 7" descr="Q:\06 MARKETING\LOGOS,PLANTILLAS Y ROTULACION\ILUNION\ILUNION-horizontal-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4" y="6276191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7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565</TotalTime>
  <Words>1364</Words>
  <Application>Microsoft Office PowerPoint</Application>
  <PresentationFormat>Panorámica</PresentationFormat>
  <Paragraphs>236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9" baseType="lpstr">
      <vt:lpstr>MS PGothic</vt:lpstr>
      <vt:lpstr>Andes</vt:lpstr>
      <vt:lpstr>Aparajita</vt:lpstr>
      <vt:lpstr>Arial</vt:lpstr>
      <vt:lpstr>Aril</vt:lpstr>
      <vt:lpstr>Avenir Black</vt:lpstr>
      <vt:lpstr>Calibri</vt:lpstr>
      <vt:lpstr>Century Gothic</vt:lpstr>
      <vt:lpstr>Corbel</vt:lpstr>
      <vt:lpstr>Times New Roman</vt:lpstr>
      <vt:lpstr>Parallax</vt:lpstr>
      <vt:lpstr>  Seminario Internacional:  “Gestión Social de Metros en América Latina”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Internacional:  “Gestión Social de Metros en América Latina”</dc:title>
  <dc:creator>Erika Massiel Quinteros Lucas</dc:creator>
  <cp:lastModifiedBy>Netbook</cp:lastModifiedBy>
  <cp:revision>66</cp:revision>
  <dcterms:created xsi:type="dcterms:W3CDTF">2016-06-03T16:56:13Z</dcterms:created>
  <dcterms:modified xsi:type="dcterms:W3CDTF">2016-08-25T14:58:18Z</dcterms:modified>
</cp:coreProperties>
</file>