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6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7135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0146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499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845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427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57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290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6791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686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146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353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F1063-8BA5-432B-BFE7-930519D74B40}" type="datetimeFigureOut">
              <a:rPr lang="es-CO" smtClean="0"/>
              <a:t>22/08/2016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A28F9-8D9E-47F5-966E-9B898262089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386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47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69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47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394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83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62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420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585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027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383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67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382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152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894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718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173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496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551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79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115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106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53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45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346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880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511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819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02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869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126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230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201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695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541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17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953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959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16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253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297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410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5285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9220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5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53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740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299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408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287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4387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65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1950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754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6885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84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3321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4229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539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031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560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0832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0997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8554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079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76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95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4992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Maria Jimenez A</dc:creator>
  <cp:lastModifiedBy>Elena Suau De Castro</cp:lastModifiedBy>
  <cp:revision>1</cp:revision>
  <dcterms:created xsi:type="dcterms:W3CDTF">2016-08-21T10:06:16Z</dcterms:created>
  <dcterms:modified xsi:type="dcterms:W3CDTF">2016-08-22T15:03:16Z</dcterms:modified>
</cp:coreProperties>
</file>