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2" r:id="rId5"/>
    <p:sldId id="264" r:id="rId6"/>
    <p:sldId id="281" r:id="rId7"/>
    <p:sldId id="291" r:id="rId8"/>
    <p:sldId id="268" r:id="rId9"/>
    <p:sldId id="294" r:id="rId10"/>
    <p:sldId id="270" r:id="rId11"/>
    <p:sldId id="272" r:id="rId12"/>
    <p:sldId id="293" r:id="rId13"/>
    <p:sldId id="312" r:id="rId14"/>
    <p:sldId id="313" r:id="rId15"/>
    <p:sldId id="311" r:id="rId16"/>
    <p:sldId id="314" r:id="rId17"/>
    <p:sldId id="315" r:id="rId18"/>
    <p:sldId id="276" r:id="rId19"/>
    <p:sldId id="277" r:id="rId20"/>
    <p:sldId id="302" r:id="rId21"/>
    <p:sldId id="303" r:id="rId22"/>
    <p:sldId id="278" r:id="rId23"/>
    <p:sldId id="304" r:id="rId24"/>
    <p:sldId id="269" r:id="rId25"/>
    <p:sldId id="305" r:id="rId26"/>
    <p:sldId id="263" r:id="rId27"/>
  </p:sldIdLst>
  <p:sldSz cx="9144000" cy="5143500" type="screen16x9"/>
  <p:notesSz cx="6858000" cy="9144000"/>
  <p:defaultTextStyle>
    <a:defPPr>
      <a:defRPr lang="es-ES_tradnl"/>
    </a:defPPr>
    <a:lvl1pPr marL="0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88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82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76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69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63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57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51" algn="l" defTabSz="40819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9">
          <p15:clr>
            <a:srgbClr val="A4A3A4"/>
          </p15:clr>
        </p15:guide>
        <p15:guide id="2" pos="1268">
          <p15:clr>
            <a:srgbClr val="A4A3A4"/>
          </p15:clr>
        </p15:guide>
        <p15:guide id="3" orient="horz" pos="1079">
          <p15:clr>
            <a:srgbClr val="A4A3A4"/>
          </p15:clr>
        </p15:guide>
        <p15:guide id="4" pos="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20000"/>
    <a:srgbClr val="000000"/>
    <a:srgbClr val="A5EE96"/>
    <a:srgbClr val="F20000"/>
    <a:srgbClr val="FF3300"/>
    <a:srgbClr val="F3DB97"/>
    <a:srgbClr val="1F262B"/>
    <a:srgbClr val="29323A"/>
    <a:srgbClr val="1A9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3867" autoAdjust="0"/>
  </p:normalViewPr>
  <p:slideViewPr>
    <p:cSldViewPr snapToGrid="0" snapToObjects="1">
      <p:cViewPr varScale="1">
        <p:scale>
          <a:sx n="96" d="100"/>
          <a:sy n="96" d="100"/>
        </p:scale>
        <p:origin x="348" y="72"/>
      </p:cViewPr>
      <p:guideLst>
        <p:guide orient="horz" pos="1919"/>
        <p:guide pos="1268"/>
        <p:guide orient="horz" pos="1079"/>
        <p:guide pos="8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65DED-0B41-4F85-ADDF-FD3BBCA50041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A7F7943E-4E2B-4EEF-B2FD-E86FA31AD472}">
      <dgm:prSet phldrT="[Texto]" custT="1"/>
      <dgm:spPr>
        <a:solidFill>
          <a:srgbClr val="FFC000"/>
        </a:solidFill>
      </dgm:spPr>
      <dgm:t>
        <a:bodyPr/>
        <a:lstStyle/>
        <a:p>
          <a:endParaRPr lang="pt-BR" sz="2300" b="1" dirty="0">
            <a:solidFill>
              <a:schemeClr val="tx1"/>
            </a:solidFill>
          </a:endParaRPr>
        </a:p>
      </dgm:t>
    </dgm:pt>
    <dgm:pt modelId="{DDFB7C9B-D33E-4BE2-A702-EFD1C348C967}" type="parTrans" cxnId="{1BEC2BA4-DD34-4667-89C9-9B8C79E11362}">
      <dgm:prSet/>
      <dgm:spPr/>
      <dgm:t>
        <a:bodyPr/>
        <a:lstStyle/>
        <a:p>
          <a:endParaRPr lang="pt-BR" sz="2000"/>
        </a:p>
      </dgm:t>
    </dgm:pt>
    <dgm:pt modelId="{56C1AAD4-7724-4ADC-8E93-D7CB225BF713}" type="sibTrans" cxnId="{1BEC2BA4-DD34-4667-89C9-9B8C79E11362}">
      <dgm:prSet/>
      <dgm:spPr/>
      <dgm:t>
        <a:bodyPr/>
        <a:lstStyle/>
        <a:p>
          <a:endParaRPr lang="pt-BR" sz="2000"/>
        </a:p>
      </dgm:t>
    </dgm:pt>
    <dgm:pt modelId="{5D26F5F1-7FD1-4709-8D51-85F6350B795B}">
      <dgm:prSet phldrT="[Texto]" custT="1"/>
      <dgm:spPr>
        <a:solidFill>
          <a:srgbClr val="FF0000"/>
        </a:solidFill>
      </dgm:spPr>
      <dgm:t>
        <a:bodyPr/>
        <a:lstStyle/>
        <a:p>
          <a:endParaRPr lang="pt-BR" sz="2000" b="1" dirty="0">
            <a:solidFill>
              <a:schemeClr val="tx1"/>
            </a:solidFill>
          </a:endParaRPr>
        </a:p>
      </dgm:t>
    </dgm:pt>
    <dgm:pt modelId="{F6300760-BAEA-44C0-9A53-CABBD2E5C92C}" type="parTrans" cxnId="{FC15B540-1ECB-45B7-887A-7F81BB0CBF59}">
      <dgm:prSet/>
      <dgm:spPr/>
      <dgm:t>
        <a:bodyPr/>
        <a:lstStyle/>
        <a:p>
          <a:endParaRPr lang="pt-BR" sz="2000"/>
        </a:p>
      </dgm:t>
    </dgm:pt>
    <dgm:pt modelId="{63346221-581C-444D-BC6F-130F81799BD1}" type="sibTrans" cxnId="{FC15B540-1ECB-45B7-887A-7F81BB0CBF59}">
      <dgm:prSet/>
      <dgm:spPr/>
      <dgm:t>
        <a:bodyPr/>
        <a:lstStyle/>
        <a:p>
          <a:endParaRPr lang="pt-BR" sz="2000"/>
        </a:p>
      </dgm:t>
    </dgm:pt>
    <dgm:pt modelId="{26132D85-4099-47D1-9D9A-4E5C5CD9A030}">
      <dgm:prSet phldrT="[Texto]" custT="1"/>
      <dgm:spPr/>
      <dgm:t>
        <a:bodyPr/>
        <a:lstStyle/>
        <a:p>
          <a:endParaRPr lang="pt-BR" sz="2400" b="1" i="0" baseline="0" dirty="0">
            <a:solidFill>
              <a:schemeClr val="tx1"/>
            </a:solidFill>
          </a:endParaRPr>
        </a:p>
      </dgm:t>
    </dgm:pt>
    <dgm:pt modelId="{EF053F1F-537E-49EE-B65A-920D211D3287}" type="parTrans" cxnId="{D37AFBAE-4636-438C-97FF-FC2E6CBE5938}">
      <dgm:prSet/>
      <dgm:spPr/>
      <dgm:t>
        <a:bodyPr/>
        <a:lstStyle/>
        <a:p>
          <a:endParaRPr lang="pt-BR" sz="2000"/>
        </a:p>
      </dgm:t>
    </dgm:pt>
    <dgm:pt modelId="{96BA4AF8-8399-4DB3-8111-4EF601286FB9}" type="sibTrans" cxnId="{D37AFBAE-4636-438C-97FF-FC2E6CBE5938}">
      <dgm:prSet/>
      <dgm:spPr/>
      <dgm:t>
        <a:bodyPr/>
        <a:lstStyle/>
        <a:p>
          <a:endParaRPr lang="pt-BR" sz="2000"/>
        </a:p>
      </dgm:t>
    </dgm:pt>
    <dgm:pt modelId="{3994064A-E06B-47F7-8F73-F70593D8C9C2}" type="pres">
      <dgm:prSet presAssocID="{1EC65DED-0B41-4F85-ADDF-FD3BBCA50041}" presName="compositeShape" presStyleCnt="0">
        <dgm:presLayoutVars>
          <dgm:chMax val="7"/>
          <dgm:dir/>
          <dgm:resizeHandles val="exact"/>
        </dgm:presLayoutVars>
      </dgm:prSet>
      <dgm:spPr/>
    </dgm:pt>
    <dgm:pt modelId="{B7C4972E-087E-4721-8791-05A9A3FED616}" type="pres">
      <dgm:prSet presAssocID="{1EC65DED-0B41-4F85-ADDF-FD3BBCA50041}" presName="wedge1" presStyleLbl="node1" presStyleIdx="0" presStyleCnt="3" custLinFactNeighborX="-5080" custLinFactNeighborY="2794"/>
      <dgm:spPr/>
    </dgm:pt>
    <dgm:pt modelId="{D590CB69-6419-41C7-AD46-3A3F19BC50E1}" type="pres">
      <dgm:prSet presAssocID="{1EC65DED-0B41-4F85-ADDF-FD3BBCA5004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E99A6E3-24CA-43D9-8295-73AC48E2B260}" type="pres">
      <dgm:prSet presAssocID="{1EC65DED-0B41-4F85-ADDF-FD3BBCA50041}" presName="wedge2" presStyleLbl="node1" presStyleIdx="1" presStyleCnt="3" custLinFactNeighborY="-215"/>
      <dgm:spPr/>
    </dgm:pt>
    <dgm:pt modelId="{A5A28EE2-E0F4-45E2-B8A9-CF6DCEA17C46}" type="pres">
      <dgm:prSet presAssocID="{1EC65DED-0B41-4F85-ADDF-FD3BBCA5004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338A1DD-B3F9-41DC-AE3F-4BF841C41758}" type="pres">
      <dgm:prSet presAssocID="{1EC65DED-0B41-4F85-ADDF-FD3BBCA50041}" presName="wedge3" presStyleLbl="node1" presStyleIdx="2" presStyleCnt="3"/>
      <dgm:spPr/>
    </dgm:pt>
    <dgm:pt modelId="{6967A3A0-ADC8-4567-BFDB-8E59A2418018}" type="pres">
      <dgm:prSet presAssocID="{1EC65DED-0B41-4F85-ADDF-FD3BBCA5004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7D92A34-2413-4E60-9F7A-3ED647CF7B48}" type="presOf" srcId="{5D26F5F1-7FD1-4709-8D51-85F6350B795B}" destId="{5E99A6E3-24CA-43D9-8295-73AC48E2B260}" srcOrd="0" destOrd="0" presId="urn:microsoft.com/office/officeart/2005/8/layout/chart3"/>
    <dgm:cxn modelId="{FC15B540-1ECB-45B7-887A-7F81BB0CBF59}" srcId="{1EC65DED-0B41-4F85-ADDF-FD3BBCA50041}" destId="{5D26F5F1-7FD1-4709-8D51-85F6350B795B}" srcOrd="1" destOrd="0" parTransId="{F6300760-BAEA-44C0-9A53-CABBD2E5C92C}" sibTransId="{63346221-581C-444D-BC6F-130F81799BD1}"/>
    <dgm:cxn modelId="{5EC26388-F22F-4891-930C-CDB85F886E13}" type="presOf" srcId="{26132D85-4099-47D1-9D9A-4E5C5CD9A030}" destId="{4338A1DD-B3F9-41DC-AE3F-4BF841C41758}" srcOrd="0" destOrd="0" presId="urn:microsoft.com/office/officeart/2005/8/layout/chart3"/>
    <dgm:cxn modelId="{1BEC2BA4-DD34-4667-89C9-9B8C79E11362}" srcId="{1EC65DED-0B41-4F85-ADDF-FD3BBCA50041}" destId="{A7F7943E-4E2B-4EEF-B2FD-E86FA31AD472}" srcOrd="0" destOrd="0" parTransId="{DDFB7C9B-D33E-4BE2-A702-EFD1C348C967}" sibTransId="{56C1AAD4-7724-4ADC-8E93-D7CB225BF713}"/>
    <dgm:cxn modelId="{D37AFBAE-4636-438C-97FF-FC2E6CBE5938}" srcId="{1EC65DED-0B41-4F85-ADDF-FD3BBCA50041}" destId="{26132D85-4099-47D1-9D9A-4E5C5CD9A030}" srcOrd="2" destOrd="0" parTransId="{EF053F1F-537E-49EE-B65A-920D211D3287}" sibTransId="{96BA4AF8-8399-4DB3-8111-4EF601286FB9}"/>
    <dgm:cxn modelId="{7AA3A6B5-33FA-4712-8FD6-36AD92D99192}" type="presOf" srcId="{5D26F5F1-7FD1-4709-8D51-85F6350B795B}" destId="{A5A28EE2-E0F4-45E2-B8A9-CF6DCEA17C46}" srcOrd="1" destOrd="0" presId="urn:microsoft.com/office/officeart/2005/8/layout/chart3"/>
    <dgm:cxn modelId="{306020DF-CD32-46D7-9625-A5E2E68FAD5F}" type="presOf" srcId="{1EC65DED-0B41-4F85-ADDF-FD3BBCA50041}" destId="{3994064A-E06B-47F7-8F73-F70593D8C9C2}" srcOrd="0" destOrd="0" presId="urn:microsoft.com/office/officeart/2005/8/layout/chart3"/>
    <dgm:cxn modelId="{D8195CEF-7820-403D-8CAF-B5BB5FCC7507}" type="presOf" srcId="{A7F7943E-4E2B-4EEF-B2FD-E86FA31AD472}" destId="{B7C4972E-087E-4721-8791-05A9A3FED616}" srcOrd="0" destOrd="0" presId="urn:microsoft.com/office/officeart/2005/8/layout/chart3"/>
    <dgm:cxn modelId="{D74FE9EF-D3B4-4211-BCD3-3D080305C5E3}" type="presOf" srcId="{A7F7943E-4E2B-4EEF-B2FD-E86FA31AD472}" destId="{D590CB69-6419-41C7-AD46-3A3F19BC50E1}" srcOrd="1" destOrd="0" presId="urn:microsoft.com/office/officeart/2005/8/layout/chart3"/>
    <dgm:cxn modelId="{F71338F1-2961-4A2D-90ED-97CBE9466EFE}" type="presOf" srcId="{26132D85-4099-47D1-9D9A-4E5C5CD9A030}" destId="{6967A3A0-ADC8-4567-BFDB-8E59A2418018}" srcOrd="1" destOrd="0" presId="urn:microsoft.com/office/officeart/2005/8/layout/chart3"/>
    <dgm:cxn modelId="{7BCB3BA1-A2AB-4420-B2C2-7B0BF6C8B468}" type="presParOf" srcId="{3994064A-E06B-47F7-8F73-F70593D8C9C2}" destId="{B7C4972E-087E-4721-8791-05A9A3FED616}" srcOrd="0" destOrd="0" presId="urn:microsoft.com/office/officeart/2005/8/layout/chart3"/>
    <dgm:cxn modelId="{C4FCA478-465A-423F-8009-8B3B0FBE6F01}" type="presParOf" srcId="{3994064A-E06B-47F7-8F73-F70593D8C9C2}" destId="{D590CB69-6419-41C7-AD46-3A3F19BC50E1}" srcOrd="1" destOrd="0" presId="urn:microsoft.com/office/officeart/2005/8/layout/chart3"/>
    <dgm:cxn modelId="{40F81731-7321-4F81-9B0B-7826BB55273D}" type="presParOf" srcId="{3994064A-E06B-47F7-8F73-F70593D8C9C2}" destId="{5E99A6E3-24CA-43D9-8295-73AC48E2B260}" srcOrd="2" destOrd="0" presId="urn:microsoft.com/office/officeart/2005/8/layout/chart3"/>
    <dgm:cxn modelId="{D302B65D-F786-41C6-9E0A-2F198D99773D}" type="presParOf" srcId="{3994064A-E06B-47F7-8F73-F70593D8C9C2}" destId="{A5A28EE2-E0F4-45E2-B8A9-CF6DCEA17C46}" srcOrd="3" destOrd="0" presId="urn:microsoft.com/office/officeart/2005/8/layout/chart3"/>
    <dgm:cxn modelId="{802ECA86-D033-431D-99E1-535FA92B0A0A}" type="presParOf" srcId="{3994064A-E06B-47F7-8F73-F70593D8C9C2}" destId="{4338A1DD-B3F9-41DC-AE3F-4BF841C41758}" srcOrd="4" destOrd="0" presId="urn:microsoft.com/office/officeart/2005/8/layout/chart3"/>
    <dgm:cxn modelId="{63DF6D3C-CEB7-4DDC-B56C-CE72FB2D784F}" type="presParOf" srcId="{3994064A-E06B-47F7-8F73-F70593D8C9C2}" destId="{6967A3A0-ADC8-4567-BFDB-8E59A241801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F7FC0-550F-4FE4-ABB2-46B2F6A13E76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CF6059FA-AA0B-4B9B-A312-AF2AB76E2CE1}">
      <dgm:prSet phldrT="[Texto]" custT="1"/>
      <dgm:spPr>
        <a:solidFill>
          <a:schemeClr val="accent2">
            <a:lumMod val="20000"/>
            <a:lumOff val="80000"/>
          </a:schemeClr>
        </a:solidFill>
        <a:ln w="57150"/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Máquina de chave</a:t>
          </a:r>
        </a:p>
      </dgm:t>
    </dgm:pt>
    <dgm:pt modelId="{3E96A5B5-C0A7-40D0-BF93-331528C5BDD5}" type="parTrans" cxnId="{8B767A74-8D12-49CD-93A4-4A711F4BFECE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0747F3BE-F1D1-499A-97D6-F5B3E1492F7A}" type="sibTrans" cxnId="{8B767A74-8D12-49CD-93A4-4A711F4BFECE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303F4F4C-320F-4B45-850F-78883C3DAE2E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pt-BR" sz="2000" b="1">
              <a:solidFill>
                <a:schemeClr val="tx1"/>
              </a:solidFill>
            </a:rPr>
            <a:t>Sistemas embarcados</a:t>
          </a:r>
        </a:p>
      </dgm:t>
    </dgm:pt>
    <dgm:pt modelId="{136C306E-4AC3-4D45-AE74-CAF8D1FEDA30}" type="parTrans" cxnId="{5A8D01DB-2420-458B-8B08-CDA9CF40FF03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0E59022B-3C55-4E6E-B583-1CBF682FAC14}" type="sibTrans" cxnId="{5A8D01DB-2420-458B-8B08-CDA9CF40FF03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F1BE8458-C2E8-4E64-98C2-4AA64AE16D0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2000" b="1">
              <a:solidFill>
                <a:schemeClr val="tx1"/>
              </a:solidFill>
            </a:rPr>
            <a:t>Vídeo monitoramento</a:t>
          </a:r>
        </a:p>
      </dgm:t>
    </dgm:pt>
    <dgm:pt modelId="{312D964D-2025-4A57-9A2E-33B7F472879E}" type="parTrans" cxnId="{5472F9A2-DFB9-4D15-89D2-20D720343DD0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4ECCC280-705D-41AB-9782-909623190F0D}" type="sibTrans" cxnId="{5472F9A2-DFB9-4D15-89D2-20D720343DD0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4F762850-1E73-40F4-AE5B-E4221130FD3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t-BR" sz="2000" b="1">
              <a:solidFill>
                <a:schemeClr val="tx1"/>
              </a:solidFill>
            </a:rPr>
            <a:t>SPAP e S.E. Retificadoras</a:t>
          </a:r>
          <a:endParaRPr lang="pt-BR" sz="2000" b="1" dirty="0">
            <a:solidFill>
              <a:schemeClr val="tx1"/>
            </a:solidFill>
          </a:endParaRPr>
        </a:p>
      </dgm:t>
    </dgm:pt>
    <dgm:pt modelId="{46B47A59-9960-4137-A869-C53F9A93E97E}" type="parTrans" cxnId="{DA1309F0-0FED-4752-8AED-99C5A0988C0E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9982F206-5905-48B9-BDAC-44B98FC9C6B9}" type="sibTrans" cxnId="{DA1309F0-0FED-4752-8AED-99C5A0988C0E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3F86C058-CC94-4D14-95DD-72E262746390}" type="pres">
      <dgm:prSet presAssocID="{78FF7FC0-550F-4FE4-ABB2-46B2F6A13E76}" presName="linear" presStyleCnt="0">
        <dgm:presLayoutVars>
          <dgm:dir/>
          <dgm:resizeHandles val="exact"/>
        </dgm:presLayoutVars>
      </dgm:prSet>
      <dgm:spPr/>
    </dgm:pt>
    <dgm:pt modelId="{5A02A333-F1AF-4ED4-B3E4-9BD3A72B29C7}" type="pres">
      <dgm:prSet presAssocID="{CF6059FA-AA0B-4B9B-A312-AF2AB76E2CE1}" presName="comp" presStyleCnt="0"/>
      <dgm:spPr/>
    </dgm:pt>
    <dgm:pt modelId="{01DE1C3D-4F41-4AE8-830D-9E5116DC7A26}" type="pres">
      <dgm:prSet presAssocID="{CF6059FA-AA0B-4B9B-A312-AF2AB76E2CE1}" presName="box" presStyleLbl="node1" presStyleIdx="0" presStyleCnt="4" custLinFactNeighborX="-2451"/>
      <dgm:spPr/>
    </dgm:pt>
    <dgm:pt modelId="{07AB245A-EFF4-46AB-9A27-0141038805D4}" type="pres">
      <dgm:prSet presAssocID="{CF6059FA-AA0B-4B9B-A312-AF2AB76E2CE1}" presName="img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28937947-A48C-4E48-BAEC-88633A62C47C}" type="pres">
      <dgm:prSet presAssocID="{CF6059FA-AA0B-4B9B-A312-AF2AB76E2CE1}" presName="text" presStyleLbl="node1" presStyleIdx="0" presStyleCnt="4">
        <dgm:presLayoutVars>
          <dgm:bulletEnabled val="1"/>
        </dgm:presLayoutVars>
      </dgm:prSet>
      <dgm:spPr/>
    </dgm:pt>
    <dgm:pt modelId="{62D67E7D-2BBE-4537-8598-7F0719F03A74}" type="pres">
      <dgm:prSet presAssocID="{0747F3BE-F1D1-499A-97D6-F5B3E1492F7A}" presName="spacer" presStyleCnt="0"/>
      <dgm:spPr/>
    </dgm:pt>
    <dgm:pt modelId="{684634E7-C7C8-4777-B4DF-D668171796AA}" type="pres">
      <dgm:prSet presAssocID="{303F4F4C-320F-4B45-850F-78883C3DAE2E}" presName="comp" presStyleCnt="0"/>
      <dgm:spPr/>
    </dgm:pt>
    <dgm:pt modelId="{398537C4-820E-4844-A7DE-60D3344608CA}" type="pres">
      <dgm:prSet presAssocID="{303F4F4C-320F-4B45-850F-78883C3DAE2E}" presName="box" presStyleLbl="node1" presStyleIdx="1" presStyleCnt="4"/>
      <dgm:spPr/>
    </dgm:pt>
    <dgm:pt modelId="{8AD04D5B-AA52-479A-95F6-DC654F1D3176}" type="pres">
      <dgm:prSet presAssocID="{303F4F4C-320F-4B45-850F-78883C3DAE2E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41000" r="-41000"/>
          </a:stretch>
        </a:blipFill>
      </dgm:spPr>
    </dgm:pt>
    <dgm:pt modelId="{FCC86DF5-DDE5-40DB-8C4A-918158C9B1E6}" type="pres">
      <dgm:prSet presAssocID="{303F4F4C-320F-4B45-850F-78883C3DAE2E}" presName="text" presStyleLbl="node1" presStyleIdx="1" presStyleCnt="4">
        <dgm:presLayoutVars>
          <dgm:bulletEnabled val="1"/>
        </dgm:presLayoutVars>
      </dgm:prSet>
      <dgm:spPr/>
    </dgm:pt>
    <dgm:pt modelId="{9B016A19-447C-4D1F-9B3F-AC20463C4652}" type="pres">
      <dgm:prSet presAssocID="{0E59022B-3C55-4E6E-B583-1CBF682FAC14}" presName="spacer" presStyleCnt="0"/>
      <dgm:spPr/>
    </dgm:pt>
    <dgm:pt modelId="{3E47033E-EABB-4ED1-889E-E265C9C740AA}" type="pres">
      <dgm:prSet presAssocID="{F1BE8458-C2E8-4E64-98C2-4AA64AE16D05}" presName="comp" presStyleCnt="0"/>
      <dgm:spPr/>
    </dgm:pt>
    <dgm:pt modelId="{26E0392D-10D0-4BAF-88AE-DE8394003EA0}" type="pres">
      <dgm:prSet presAssocID="{F1BE8458-C2E8-4E64-98C2-4AA64AE16D05}" presName="box" presStyleLbl="node1" presStyleIdx="2" presStyleCnt="4"/>
      <dgm:spPr/>
    </dgm:pt>
    <dgm:pt modelId="{7011D9EE-F968-4442-BB00-E797E8369F2A}" type="pres">
      <dgm:prSet presAssocID="{F1BE8458-C2E8-4E64-98C2-4AA64AE16D05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  <dgm:pt modelId="{862B340B-CCBC-4655-BA49-E20B81EA7AA3}" type="pres">
      <dgm:prSet presAssocID="{F1BE8458-C2E8-4E64-98C2-4AA64AE16D05}" presName="text" presStyleLbl="node1" presStyleIdx="2" presStyleCnt="4">
        <dgm:presLayoutVars>
          <dgm:bulletEnabled val="1"/>
        </dgm:presLayoutVars>
      </dgm:prSet>
      <dgm:spPr/>
    </dgm:pt>
    <dgm:pt modelId="{8AC466D0-A45B-4ED4-8EE8-E3F3F93B13ED}" type="pres">
      <dgm:prSet presAssocID="{4ECCC280-705D-41AB-9782-909623190F0D}" presName="spacer" presStyleCnt="0"/>
      <dgm:spPr/>
    </dgm:pt>
    <dgm:pt modelId="{DFF0BE0A-690C-4A38-B29C-ED0F9F3174CE}" type="pres">
      <dgm:prSet presAssocID="{4F762850-1E73-40F4-AE5B-E4221130FD35}" presName="comp" presStyleCnt="0"/>
      <dgm:spPr/>
    </dgm:pt>
    <dgm:pt modelId="{02DDAD24-54D5-476B-A936-517EC561B3F8}" type="pres">
      <dgm:prSet presAssocID="{4F762850-1E73-40F4-AE5B-E4221130FD35}" presName="box" presStyleLbl="node1" presStyleIdx="3" presStyleCnt="4"/>
      <dgm:spPr/>
    </dgm:pt>
    <dgm:pt modelId="{BBA86F85-094C-4306-AED8-B8E9C8E42127}" type="pres">
      <dgm:prSet presAssocID="{4F762850-1E73-40F4-AE5B-E4221130FD35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38000" b="-38000"/>
          </a:stretch>
        </a:blipFill>
      </dgm:spPr>
    </dgm:pt>
    <dgm:pt modelId="{F4BECD1D-5A20-43B8-9818-397F355D5865}" type="pres">
      <dgm:prSet presAssocID="{4F762850-1E73-40F4-AE5B-E4221130FD35}" presName="text" presStyleLbl="node1" presStyleIdx="3" presStyleCnt="4">
        <dgm:presLayoutVars>
          <dgm:bulletEnabled val="1"/>
        </dgm:presLayoutVars>
      </dgm:prSet>
      <dgm:spPr/>
    </dgm:pt>
  </dgm:ptLst>
  <dgm:cxnLst>
    <dgm:cxn modelId="{D3FF4E29-D137-48D2-9449-844D21F69C0D}" type="presOf" srcId="{4F762850-1E73-40F4-AE5B-E4221130FD35}" destId="{F4BECD1D-5A20-43B8-9818-397F355D5865}" srcOrd="1" destOrd="0" presId="urn:microsoft.com/office/officeart/2005/8/layout/vList4"/>
    <dgm:cxn modelId="{32B2E033-5989-4C6D-9A74-ED1BE137EEF6}" type="presOf" srcId="{F1BE8458-C2E8-4E64-98C2-4AA64AE16D05}" destId="{26E0392D-10D0-4BAF-88AE-DE8394003EA0}" srcOrd="0" destOrd="0" presId="urn:microsoft.com/office/officeart/2005/8/layout/vList4"/>
    <dgm:cxn modelId="{F9B6005D-8565-4E68-AE47-49FA7D13C16A}" type="presOf" srcId="{CF6059FA-AA0B-4B9B-A312-AF2AB76E2CE1}" destId="{01DE1C3D-4F41-4AE8-830D-9E5116DC7A26}" srcOrd="0" destOrd="0" presId="urn:microsoft.com/office/officeart/2005/8/layout/vList4"/>
    <dgm:cxn modelId="{8B767A74-8D12-49CD-93A4-4A711F4BFECE}" srcId="{78FF7FC0-550F-4FE4-ABB2-46B2F6A13E76}" destId="{CF6059FA-AA0B-4B9B-A312-AF2AB76E2CE1}" srcOrd="0" destOrd="0" parTransId="{3E96A5B5-C0A7-40D0-BF93-331528C5BDD5}" sibTransId="{0747F3BE-F1D1-499A-97D6-F5B3E1492F7A}"/>
    <dgm:cxn modelId="{7D3AE59D-EF0C-445A-A108-64592C7DC652}" type="presOf" srcId="{78FF7FC0-550F-4FE4-ABB2-46B2F6A13E76}" destId="{3F86C058-CC94-4D14-95DD-72E262746390}" srcOrd="0" destOrd="0" presId="urn:microsoft.com/office/officeart/2005/8/layout/vList4"/>
    <dgm:cxn modelId="{5472F9A2-DFB9-4D15-89D2-20D720343DD0}" srcId="{78FF7FC0-550F-4FE4-ABB2-46B2F6A13E76}" destId="{F1BE8458-C2E8-4E64-98C2-4AA64AE16D05}" srcOrd="2" destOrd="0" parTransId="{312D964D-2025-4A57-9A2E-33B7F472879E}" sibTransId="{4ECCC280-705D-41AB-9782-909623190F0D}"/>
    <dgm:cxn modelId="{CDA6B5A5-38B9-4F75-9923-462456E7FC65}" type="presOf" srcId="{303F4F4C-320F-4B45-850F-78883C3DAE2E}" destId="{FCC86DF5-DDE5-40DB-8C4A-918158C9B1E6}" srcOrd="1" destOrd="0" presId="urn:microsoft.com/office/officeart/2005/8/layout/vList4"/>
    <dgm:cxn modelId="{4455DBA8-0DC0-49EE-9697-DAE822AAFD9F}" type="presOf" srcId="{F1BE8458-C2E8-4E64-98C2-4AA64AE16D05}" destId="{862B340B-CCBC-4655-BA49-E20B81EA7AA3}" srcOrd="1" destOrd="0" presId="urn:microsoft.com/office/officeart/2005/8/layout/vList4"/>
    <dgm:cxn modelId="{1406A4AA-47D0-46FC-A2EB-ED5C3589322F}" type="presOf" srcId="{CF6059FA-AA0B-4B9B-A312-AF2AB76E2CE1}" destId="{28937947-A48C-4E48-BAEC-88633A62C47C}" srcOrd="1" destOrd="0" presId="urn:microsoft.com/office/officeart/2005/8/layout/vList4"/>
    <dgm:cxn modelId="{17588FBD-AD04-4367-A9C8-A778C9F5417E}" type="presOf" srcId="{4F762850-1E73-40F4-AE5B-E4221130FD35}" destId="{02DDAD24-54D5-476B-A936-517EC561B3F8}" srcOrd="0" destOrd="0" presId="urn:microsoft.com/office/officeart/2005/8/layout/vList4"/>
    <dgm:cxn modelId="{3EB487D7-27EE-45A2-A6B2-384B1238E5CA}" type="presOf" srcId="{303F4F4C-320F-4B45-850F-78883C3DAE2E}" destId="{398537C4-820E-4844-A7DE-60D3344608CA}" srcOrd="0" destOrd="0" presId="urn:microsoft.com/office/officeart/2005/8/layout/vList4"/>
    <dgm:cxn modelId="{5A8D01DB-2420-458B-8B08-CDA9CF40FF03}" srcId="{78FF7FC0-550F-4FE4-ABB2-46B2F6A13E76}" destId="{303F4F4C-320F-4B45-850F-78883C3DAE2E}" srcOrd="1" destOrd="0" parTransId="{136C306E-4AC3-4D45-AE74-CAF8D1FEDA30}" sibTransId="{0E59022B-3C55-4E6E-B583-1CBF682FAC14}"/>
    <dgm:cxn modelId="{DA1309F0-0FED-4752-8AED-99C5A0988C0E}" srcId="{78FF7FC0-550F-4FE4-ABB2-46B2F6A13E76}" destId="{4F762850-1E73-40F4-AE5B-E4221130FD35}" srcOrd="3" destOrd="0" parTransId="{46B47A59-9960-4137-A869-C53F9A93E97E}" sibTransId="{9982F206-5905-48B9-BDAC-44B98FC9C6B9}"/>
    <dgm:cxn modelId="{6DD34648-8F15-48FF-A851-A2B4F4B1E9AD}" type="presParOf" srcId="{3F86C058-CC94-4D14-95DD-72E262746390}" destId="{5A02A333-F1AF-4ED4-B3E4-9BD3A72B29C7}" srcOrd="0" destOrd="0" presId="urn:microsoft.com/office/officeart/2005/8/layout/vList4"/>
    <dgm:cxn modelId="{A5F0F4AD-3FB8-4D95-80F0-5B400D88A4E5}" type="presParOf" srcId="{5A02A333-F1AF-4ED4-B3E4-9BD3A72B29C7}" destId="{01DE1C3D-4F41-4AE8-830D-9E5116DC7A26}" srcOrd="0" destOrd="0" presId="urn:microsoft.com/office/officeart/2005/8/layout/vList4"/>
    <dgm:cxn modelId="{03BB95C0-7D49-494D-88F0-AB2F8D0ECD42}" type="presParOf" srcId="{5A02A333-F1AF-4ED4-B3E4-9BD3A72B29C7}" destId="{07AB245A-EFF4-46AB-9A27-0141038805D4}" srcOrd="1" destOrd="0" presId="urn:microsoft.com/office/officeart/2005/8/layout/vList4"/>
    <dgm:cxn modelId="{3506952E-0FED-4CA8-921B-EC2AD6380ACF}" type="presParOf" srcId="{5A02A333-F1AF-4ED4-B3E4-9BD3A72B29C7}" destId="{28937947-A48C-4E48-BAEC-88633A62C47C}" srcOrd="2" destOrd="0" presId="urn:microsoft.com/office/officeart/2005/8/layout/vList4"/>
    <dgm:cxn modelId="{37CFC37E-19A2-4D6E-B68F-0F5DB620CC5B}" type="presParOf" srcId="{3F86C058-CC94-4D14-95DD-72E262746390}" destId="{62D67E7D-2BBE-4537-8598-7F0719F03A74}" srcOrd="1" destOrd="0" presId="urn:microsoft.com/office/officeart/2005/8/layout/vList4"/>
    <dgm:cxn modelId="{800529CC-2126-43C4-AE1F-C2511D127CFB}" type="presParOf" srcId="{3F86C058-CC94-4D14-95DD-72E262746390}" destId="{684634E7-C7C8-4777-B4DF-D668171796AA}" srcOrd="2" destOrd="0" presId="urn:microsoft.com/office/officeart/2005/8/layout/vList4"/>
    <dgm:cxn modelId="{BBA123DF-0BCE-4765-82AC-8DB9C11F9100}" type="presParOf" srcId="{684634E7-C7C8-4777-B4DF-D668171796AA}" destId="{398537C4-820E-4844-A7DE-60D3344608CA}" srcOrd="0" destOrd="0" presId="urn:microsoft.com/office/officeart/2005/8/layout/vList4"/>
    <dgm:cxn modelId="{866F93FE-CD4B-4C58-ADC4-7A717A2E3695}" type="presParOf" srcId="{684634E7-C7C8-4777-B4DF-D668171796AA}" destId="{8AD04D5B-AA52-479A-95F6-DC654F1D3176}" srcOrd="1" destOrd="0" presId="urn:microsoft.com/office/officeart/2005/8/layout/vList4"/>
    <dgm:cxn modelId="{B38615DC-139A-4EF2-844F-F1CAAC2EC199}" type="presParOf" srcId="{684634E7-C7C8-4777-B4DF-D668171796AA}" destId="{FCC86DF5-DDE5-40DB-8C4A-918158C9B1E6}" srcOrd="2" destOrd="0" presId="urn:microsoft.com/office/officeart/2005/8/layout/vList4"/>
    <dgm:cxn modelId="{69F13301-E165-4A6D-9F6F-73439905AEE3}" type="presParOf" srcId="{3F86C058-CC94-4D14-95DD-72E262746390}" destId="{9B016A19-447C-4D1F-9B3F-AC20463C4652}" srcOrd="3" destOrd="0" presId="urn:microsoft.com/office/officeart/2005/8/layout/vList4"/>
    <dgm:cxn modelId="{AC9246C2-6EB6-4C46-816F-CC1924ED4B4B}" type="presParOf" srcId="{3F86C058-CC94-4D14-95DD-72E262746390}" destId="{3E47033E-EABB-4ED1-889E-E265C9C740AA}" srcOrd="4" destOrd="0" presId="urn:microsoft.com/office/officeart/2005/8/layout/vList4"/>
    <dgm:cxn modelId="{1861DF1F-3AA1-4148-8B83-43BFB48DDE80}" type="presParOf" srcId="{3E47033E-EABB-4ED1-889E-E265C9C740AA}" destId="{26E0392D-10D0-4BAF-88AE-DE8394003EA0}" srcOrd="0" destOrd="0" presId="urn:microsoft.com/office/officeart/2005/8/layout/vList4"/>
    <dgm:cxn modelId="{489F348A-8FA0-4122-BAED-52358FDE9059}" type="presParOf" srcId="{3E47033E-EABB-4ED1-889E-E265C9C740AA}" destId="{7011D9EE-F968-4442-BB00-E797E8369F2A}" srcOrd="1" destOrd="0" presId="urn:microsoft.com/office/officeart/2005/8/layout/vList4"/>
    <dgm:cxn modelId="{91EBA4DC-7418-4254-A20B-F16F9EF9FF96}" type="presParOf" srcId="{3E47033E-EABB-4ED1-889E-E265C9C740AA}" destId="{862B340B-CCBC-4655-BA49-E20B81EA7AA3}" srcOrd="2" destOrd="0" presId="urn:microsoft.com/office/officeart/2005/8/layout/vList4"/>
    <dgm:cxn modelId="{B60D3A74-80CB-4F02-9F2F-D21E11672E8C}" type="presParOf" srcId="{3F86C058-CC94-4D14-95DD-72E262746390}" destId="{8AC466D0-A45B-4ED4-8EE8-E3F3F93B13ED}" srcOrd="5" destOrd="0" presId="urn:microsoft.com/office/officeart/2005/8/layout/vList4"/>
    <dgm:cxn modelId="{8B25C71A-62D3-43C4-9C96-B891A99E43CE}" type="presParOf" srcId="{3F86C058-CC94-4D14-95DD-72E262746390}" destId="{DFF0BE0A-690C-4A38-B29C-ED0F9F3174CE}" srcOrd="6" destOrd="0" presId="urn:microsoft.com/office/officeart/2005/8/layout/vList4"/>
    <dgm:cxn modelId="{D6DFE855-AAE6-41C2-95B1-F295A120DC1F}" type="presParOf" srcId="{DFF0BE0A-690C-4A38-B29C-ED0F9F3174CE}" destId="{02DDAD24-54D5-476B-A936-517EC561B3F8}" srcOrd="0" destOrd="0" presId="urn:microsoft.com/office/officeart/2005/8/layout/vList4"/>
    <dgm:cxn modelId="{D2F268ED-63C1-45E4-B329-2D0720A75F6D}" type="presParOf" srcId="{DFF0BE0A-690C-4A38-B29C-ED0F9F3174CE}" destId="{BBA86F85-094C-4306-AED8-B8E9C8E42127}" srcOrd="1" destOrd="0" presId="urn:microsoft.com/office/officeart/2005/8/layout/vList4"/>
    <dgm:cxn modelId="{0D8365B5-C9FC-4CEC-BEDD-5E17C1365676}" type="presParOf" srcId="{DFF0BE0A-690C-4A38-B29C-ED0F9F3174CE}" destId="{F4BECD1D-5A20-43B8-9818-397F355D586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FF7FC0-550F-4FE4-ABB2-46B2F6A13E76}" type="doc">
      <dgm:prSet loTypeId="urn:microsoft.com/office/officeart/2005/8/layout/vList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15C9067-6437-4E32-BAD5-67854368B14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Sistema MUX</a:t>
          </a:r>
        </a:p>
      </dgm:t>
    </dgm:pt>
    <dgm:pt modelId="{85732925-0B22-4EEC-BDDD-757204AAAA7E}" type="parTrans" cxnId="{EC895D72-8AC6-456D-93D9-437DC85A6D5B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B7A65DB2-DCC6-49AD-918F-ADF328035824}" type="sibTrans" cxnId="{EC895D72-8AC6-456D-93D9-437DC85A6D5B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7509465F-2FD6-4BEB-A731-A581CD73F4CA}">
      <dgm:prSet custT="1"/>
      <dgm:spPr>
        <a:solidFill>
          <a:srgbClr val="A5EE96"/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Sistemas de telecomunicação</a:t>
          </a:r>
        </a:p>
      </dgm:t>
    </dgm:pt>
    <dgm:pt modelId="{60027C25-EC65-456E-AB31-7C198115B8C4}" type="parTrans" cxnId="{2A16F3E6-9766-4CAB-8215-E96982E71A4F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D7B7DB78-8794-42E9-97AC-BF09C7110C8A}" type="sibTrans" cxnId="{2A16F3E6-9766-4CAB-8215-E96982E71A4F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117F51FE-407D-4912-880F-AEE42C59A76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</a:rPr>
            <a:t>Temperatura de salas técnicas</a:t>
          </a:r>
        </a:p>
      </dgm:t>
    </dgm:pt>
    <dgm:pt modelId="{39CE3277-4187-4B20-A897-D594959701FA}" type="parTrans" cxnId="{C7157919-B605-472C-987B-79796A321C5B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E95FF97E-B93C-4C77-B5F3-313A6298B195}" type="sibTrans" cxnId="{C7157919-B605-472C-987B-79796A321C5B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A4BDF9B1-88FB-4472-8AC3-DB5DA59E0A63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Sistema CBTC</a:t>
          </a:r>
        </a:p>
      </dgm:t>
    </dgm:pt>
    <dgm:pt modelId="{76862568-D2F8-40D5-8928-C92FC9939524}" type="parTrans" cxnId="{7AC0EAD2-5252-45DB-B950-3578221DA782}">
      <dgm:prSet/>
      <dgm:spPr/>
      <dgm:t>
        <a:bodyPr/>
        <a:lstStyle/>
        <a:p>
          <a:endParaRPr lang="pt-BR"/>
        </a:p>
      </dgm:t>
    </dgm:pt>
    <dgm:pt modelId="{9C52C3A3-8CA3-4809-83B1-68C03F61002C}" type="sibTrans" cxnId="{7AC0EAD2-5252-45DB-B950-3578221DA782}">
      <dgm:prSet/>
      <dgm:spPr/>
      <dgm:t>
        <a:bodyPr/>
        <a:lstStyle/>
        <a:p>
          <a:endParaRPr lang="pt-BR"/>
        </a:p>
      </dgm:t>
    </dgm:pt>
    <dgm:pt modelId="{3F86C058-CC94-4D14-95DD-72E262746390}" type="pres">
      <dgm:prSet presAssocID="{78FF7FC0-550F-4FE4-ABB2-46B2F6A13E76}" presName="linear" presStyleCnt="0">
        <dgm:presLayoutVars>
          <dgm:dir/>
          <dgm:resizeHandles val="exact"/>
        </dgm:presLayoutVars>
      </dgm:prSet>
      <dgm:spPr/>
    </dgm:pt>
    <dgm:pt modelId="{03FD5C8F-77C4-42D4-B884-0F592FB31ED0}" type="pres">
      <dgm:prSet presAssocID="{915C9067-6437-4E32-BAD5-67854368B143}" presName="comp" presStyleCnt="0"/>
      <dgm:spPr/>
    </dgm:pt>
    <dgm:pt modelId="{E2C28F4A-ABF0-42E4-AB9A-CFCB3068883F}" type="pres">
      <dgm:prSet presAssocID="{915C9067-6437-4E32-BAD5-67854368B143}" presName="box" presStyleLbl="node1" presStyleIdx="0" presStyleCnt="4" custLinFactNeighborY="-826"/>
      <dgm:spPr/>
    </dgm:pt>
    <dgm:pt modelId="{1A02F904-1A90-47A1-B7BF-80D6CCAB3DCC}" type="pres">
      <dgm:prSet presAssocID="{915C9067-6437-4E32-BAD5-67854368B143}" presName="img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CC2C90F-3DB9-4D00-8FF7-4B37C7441FE3}" type="pres">
      <dgm:prSet presAssocID="{915C9067-6437-4E32-BAD5-67854368B143}" presName="text" presStyleLbl="node1" presStyleIdx="0" presStyleCnt="4">
        <dgm:presLayoutVars>
          <dgm:bulletEnabled val="1"/>
        </dgm:presLayoutVars>
      </dgm:prSet>
      <dgm:spPr/>
    </dgm:pt>
    <dgm:pt modelId="{B00D3D9D-A5B3-4FA9-A831-70C90055A9C1}" type="pres">
      <dgm:prSet presAssocID="{B7A65DB2-DCC6-49AD-918F-ADF328035824}" presName="spacer" presStyleCnt="0"/>
      <dgm:spPr/>
    </dgm:pt>
    <dgm:pt modelId="{4F7E14AF-4710-41A0-A476-3BB5250D8BF0}" type="pres">
      <dgm:prSet presAssocID="{7509465F-2FD6-4BEB-A731-A581CD73F4CA}" presName="comp" presStyleCnt="0"/>
      <dgm:spPr/>
    </dgm:pt>
    <dgm:pt modelId="{56C1627F-AE57-4A18-82B3-A4B1A83BC92E}" type="pres">
      <dgm:prSet presAssocID="{7509465F-2FD6-4BEB-A731-A581CD73F4CA}" presName="box" presStyleLbl="node1" presStyleIdx="1" presStyleCnt="4"/>
      <dgm:spPr/>
    </dgm:pt>
    <dgm:pt modelId="{C99238B0-B62D-4333-974B-73192C10EB0E}" type="pres">
      <dgm:prSet presAssocID="{7509465F-2FD6-4BEB-A731-A581CD73F4CA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</dgm:spPr>
    </dgm:pt>
    <dgm:pt modelId="{DF10D8BD-5B80-401D-9FC1-F5C09B5A1015}" type="pres">
      <dgm:prSet presAssocID="{7509465F-2FD6-4BEB-A731-A581CD73F4CA}" presName="text" presStyleLbl="node1" presStyleIdx="1" presStyleCnt="4">
        <dgm:presLayoutVars>
          <dgm:bulletEnabled val="1"/>
        </dgm:presLayoutVars>
      </dgm:prSet>
      <dgm:spPr/>
    </dgm:pt>
    <dgm:pt modelId="{5EC5DF2C-FBCA-4D54-A9EE-CD871F1CB756}" type="pres">
      <dgm:prSet presAssocID="{D7B7DB78-8794-42E9-97AC-BF09C7110C8A}" presName="spacer" presStyleCnt="0"/>
      <dgm:spPr/>
    </dgm:pt>
    <dgm:pt modelId="{04B70D67-44CC-4D32-A615-501FE865C064}" type="pres">
      <dgm:prSet presAssocID="{117F51FE-407D-4912-880F-AEE42C59A764}" presName="comp" presStyleCnt="0"/>
      <dgm:spPr/>
    </dgm:pt>
    <dgm:pt modelId="{9B5528C0-E1C7-4ED3-82FA-7C7AC98B1631}" type="pres">
      <dgm:prSet presAssocID="{117F51FE-407D-4912-880F-AEE42C59A764}" presName="box" presStyleLbl="node1" presStyleIdx="2" presStyleCnt="4"/>
      <dgm:spPr/>
    </dgm:pt>
    <dgm:pt modelId="{C80E7D80-D7EF-49BC-A149-6E26BE1EC6A2}" type="pres">
      <dgm:prSet presAssocID="{117F51FE-407D-4912-880F-AEE42C59A764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BE937A19-B4DF-43C6-9658-4F9582AD821B}" type="pres">
      <dgm:prSet presAssocID="{117F51FE-407D-4912-880F-AEE42C59A764}" presName="text" presStyleLbl="node1" presStyleIdx="2" presStyleCnt="4">
        <dgm:presLayoutVars>
          <dgm:bulletEnabled val="1"/>
        </dgm:presLayoutVars>
      </dgm:prSet>
      <dgm:spPr/>
    </dgm:pt>
    <dgm:pt modelId="{75F7F217-0753-40E0-BEAF-6968746982EF}" type="pres">
      <dgm:prSet presAssocID="{E95FF97E-B93C-4C77-B5F3-313A6298B195}" presName="spacer" presStyleCnt="0"/>
      <dgm:spPr/>
    </dgm:pt>
    <dgm:pt modelId="{6FEF5BBE-E9E0-453A-B43D-87682BA87321}" type="pres">
      <dgm:prSet presAssocID="{A4BDF9B1-88FB-4472-8AC3-DB5DA59E0A63}" presName="comp" presStyleCnt="0"/>
      <dgm:spPr/>
    </dgm:pt>
    <dgm:pt modelId="{BC70E170-3DF5-4FDC-A052-DC80B721FBD9}" type="pres">
      <dgm:prSet presAssocID="{A4BDF9B1-88FB-4472-8AC3-DB5DA59E0A63}" presName="box" presStyleLbl="node1" presStyleIdx="3" presStyleCnt="4"/>
      <dgm:spPr/>
    </dgm:pt>
    <dgm:pt modelId="{B870B714-A8A2-42E4-9D8C-7AB2048FAC9B}" type="pres">
      <dgm:prSet presAssocID="{A4BDF9B1-88FB-4472-8AC3-DB5DA59E0A63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D5A905A1-886C-424A-816A-C4454B283FD2}" type="pres">
      <dgm:prSet presAssocID="{A4BDF9B1-88FB-4472-8AC3-DB5DA59E0A63}" presName="text" presStyleLbl="node1" presStyleIdx="3" presStyleCnt="4">
        <dgm:presLayoutVars>
          <dgm:bulletEnabled val="1"/>
        </dgm:presLayoutVars>
      </dgm:prSet>
      <dgm:spPr/>
    </dgm:pt>
  </dgm:ptLst>
  <dgm:cxnLst>
    <dgm:cxn modelId="{0B968B0E-B609-49D5-B208-9515BFD32993}" type="presOf" srcId="{7509465F-2FD6-4BEB-A731-A581CD73F4CA}" destId="{DF10D8BD-5B80-401D-9FC1-F5C09B5A1015}" srcOrd="1" destOrd="0" presId="urn:microsoft.com/office/officeart/2005/8/layout/vList4"/>
    <dgm:cxn modelId="{C7157919-B605-472C-987B-79796A321C5B}" srcId="{78FF7FC0-550F-4FE4-ABB2-46B2F6A13E76}" destId="{117F51FE-407D-4912-880F-AEE42C59A764}" srcOrd="2" destOrd="0" parTransId="{39CE3277-4187-4B20-A897-D594959701FA}" sibTransId="{E95FF97E-B93C-4C77-B5F3-313A6298B195}"/>
    <dgm:cxn modelId="{675D742F-3F79-4AF5-A138-7392C4E75C02}" type="presOf" srcId="{117F51FE-407D-4912-880F-AEE42C59A764}" destId="{9B5528C0-E1C7-4ED3-82FA-7C7AC98B1631}" srcOrd="0" destOrd="0" presId="urn:microsoft.com/office/officeart/2005/8/layout/vList4"/>
    <dgm:cxn modelId="{42987040-15B5-46C9-B7C3-A3596228A32C}" type="presOf" srcId="{7509465F-2FD6-4BEB-A731-A581CD73F4CA}" destId="{56C1627F-AE57-4A18-82B3-A4B1A83BC92E}" srcOrd="0" destOrd="0" presId="urn:microsoft.com/office/officeart/2005/8/layout/vList4"/>
    <dgm:cxn modelId="{95B22D65-9ED4-4C64-A4C0-F61491A53D4A}" type="presOf" srcId="{117F51FE-407D-4912-880F-AEE42C59A764}" destId="{BE937A19-B4DF-43C6-9658-4F9582AD821B}" srcOrd="1" destOrd="0" presId="urn:microsoft.com/office/officeart/2005/8/layout/vList4"/>
    <dgm:cxn modelId="{EC895D72-8AC6-456D-93D9-437DC85A6D5B}" srcId="{78FF7FC0-550F-4FE4-ABB2-46B2F6A13E76}" destId="{915C9067-6437-4E32-BAD5-67854368B143}" srcOrd="0" destOrd="0" parTransId="{85732925-0B22-4EEC-BDDD-757204AAAA7E}" sibTransId="{B7A65DB2-DCC6-49AD-918F-ADF328035824}"/>
    <dgm:cxn modelId="{B99A6C7A-DBF5-4196-996A-894F372AFB91}" type="presOf" srcId="{915C9067-6437-4E32-BAD5-67854368B143}" destId="{DCC2C90F-3DB9-4D00-8FF7-4B37C7441FE3}" srcOrd="1" destOrd="0" presId="urn:microsoft.com/office/officeart/2005/8/layout/vList4"/>
    <dgm:cxn modelId="{8B9ABC9D-2C02-425E-81AA-C83F56DC1F28}" type="presOf" srcId="{A4BDF9B1-88FB-4472-8AC3-DB5DA59E0A63}" destId="{BC70E170-3DF5-4FDC-A052-DC80B721FBD9}" srcOrd="0" destOrd="0" presId="urn:microsoft.com/office/officeart/2005/8/layout/vList4"/>
    <dgm:cxn modelId="{7D3AE59D-EF0C-445A-A108-64592C7DC652}" type="presOf" srcId="{78FF7FC0-550F-4FE4-ABB2-46B2F6A13E76}" destId="{3F86C058-CC94-4D14-95DD-72E262746390}" srcOrd="0" destOrd="0" presId="urn:microsoft.com/office/officeart/2005/8/layout/vList4"/>
    <dgm:cxn modelId="{F6EB64C0-E72D-402E-8FEB-335C1E8EB08F}" type="presOf" srcId="{A4BDF9B1-88FB-4472-8AC3-DB5DA59E0A63}" destId="{D5A905A1-886C-424A-816A-C4454B283FD2}" srcOrd="1" destOrd="0" presId="urn:microsoft.com/office/officeart/2005/8/layout/vList4"/>
    <dgm:cxn modelId="{7AC0EAD2-5252-45DB-B950-3578221DA782}" srcId="{78FF7FC0-550F-4FE4-ABB2-46B2F6A13E76}" destId="{A4BDF9B1-88FB-4472-8AC3-DB5DA59E0A63}" srcOrd="3" destOrd="0" parTransId="{76862568-D2F8-40D5-8928-C92FC9939524}" sibTransId="{9C52C3A3-8CA3-4809-83B1-68C03F61002C}"/>
    <dgm:cxn modelId="{9CEFC7E6-094A-479C-84C3-2D87D8142339}" type="presOf" srcId="{915C9067-6437-4E32-BAD5-67854368B143}" destId="{E2C28F4A-ABF0-42E4-AB9A-CFCB3068883F}" srcOrd="0" destOrd="0" presId="urn:microsoft.com/office/officeart/2005/8/layout/vList4"/>
    <dgm:cxn modelId="{2A16F3E6-9766-4CAB-8215-E96982E71A4F}" srcId="{78FF7FC0-550F-4FE4-ABB2-46B2F6A13E76}" destId="{7509465F-2FD6-4BEB-A731-A581CD73F4CA}" srcOrd="1" destOrd="0" parTransId="{60027C25-EC65-456E-AB31-7C198115B8C4}" sibTransId="{D7B7DB78-8794-42E9-97AC-BF09C7110C8A}"/>
    <dgm:cxn modelId="{C9F6636C-B300-40AC-827A-2A69D2690F06}" type="presParOf" srcId="{3F86C058-CC94-4D14-95DD-72E262746390}" destId="{03FD5C8F-77C4-42D4-B884-0F592FB31ED0}" srcOrd="0" destOrd="0" presId="urn:microsoft.com/office/officeart/2005/8/layout/vList4"/>
    <dgm:cxn modelId="{87311FC4-7B80-4AEB-A81D-DCE3B8205BD7}" type="presParOf" srcId="{03FD5C8F-77C4-42D4-B884-0F592FB31ED0}" destId="{E2C28F4A-ABF0-42E4-AB9A-CFCB3068883F}" srcOrd="0" destOrd="0" presId="urn:microsoft.com/office/officeart/2005/8/layout/vList4"/>
    <dgm:cxn modelId="{54D0B678-AE17-4C88-A955-DD17C827102C}" type="presParOf" srcId="{03FD5C8F-77C4-42D4-B884-0F592FB31ED0}" destId="{1A02F904-1A90-47A1-B7BF-80D6CCAB3DCC}" srcOrd="1" destOrd="0" presId="urn:microsoft.com/office/officeart/2005/8/layout/vList4"/>
    <dgm:cxn modelId="{9A948CE4-B142-4FEB-A048-0390B6A6C409}" type="presParOf" srcId="{03FD5C8F-77C4-42D4-B884-0F592FB31ED0}" destId="{DCC2C90F-3DB9-4D00-8FF7-4B37C7441FE3}" srcOrd="2" destOrd="0" presId="urn:microsoft.com/office/officeart/2005/8/layout/vList4"/>
    <dgm:cxn modelId="{AE8A5F32-9B0A-4EA3-8056-3619BC8998E0}" type="presParOf" srcId="{3F86C058-CC94-4D14-95DD-72E262746390}" destId="{B00D3D9D-A5B3-4FA9-A831-70C90055A9C1}" srcOrd="1" destOrd="0" presId="urn:microsoft.com/office/officeart/2005/8/layout/vList4"/>
    <dgm:cxn modelId="{EB91D0E4-AF21-49ED-84B6-3FDF13609871}" type="presParOf" srcId="{3F86C058-CC94-4D14-95DD-72E262746390}" destId="{4F7E14AF-4710-41A0-A476-3BB5250D8BF0}" srcOrd="2" destOrd="0" presId="urn:microsoft.com/office/officeart/2005/8/layout/vList4"/>
    <dgm:cxn modelId="{03DCA653-1643-436F-A029-7B7406F286B3}" type="presParOf" srcId="{4F7E14AF-4710-41A0-A476-3BB5250D8BF0}" destId="{56C1627F-AE57-4A18-82B3-A4B1A83BC92E}" srcOrd="0" destOrd="0" presId="urn:microsoft.com/office/officeart/2005/8/layout/vList4"/>
    <dgm:cxn modelId="{FFC1A6B1-9A57-4E47-8CAA-360E970568DF}" type="presParOf" srcId="{4F7E14AF-4710-41A0-A476-3BB5250D8BF0}" destId="{C99238B0-B62D-4333-974B-73192C10EB0E}" srcOrd="1" destOrd="0" presId="urn:microsoft.com/office/officeart/2005/8/layout/vList4"/>
    <dgm:cxn modelId="{A578D87E-5820-4D86-B2E8-A52280763FFB}" type="presParOf" srcId="{4F7E14AF-4710-41A0-A476-3BB5250D8BF0}" destId="{DF10D8BD-5B80-401D-9FC1-F5C09B5A1015}" srcOrd="2" destOrd="0" presId="urn:microsoft.com/office/officeart/2005/8/layout/vList4"/>
    <dgm:cxn modelId="{B5D4D6FE-2034-46EB-BE4F-46C6F562A94F}" type="presParOf" srcId="{3F86C058-CC94-4D14-95DD-72E262746390}" destId="{5EC5DF2C-FBCA-4D54-A9EE-CD871F1CB756}" srcOrd="3" destOrd="0" presId="urn:microsoft.com/office/officeart/2005/8/layout/vList4"/>
    <dgm:cxn modelId="{3024643C-02F7-4267-B6C6-11930375C140}" type="presParOf" srcId="{3F86C058-CC94-4D14-95DD-72E262746390}" destId="{04B70D67-44CC-4D32-A615-501FE865C064}" srcOrd="4" destOrd="0" presId="urn:microsoft.com/office/officeart/2005/8/layout/vList4"/>
    <dgm:cxn modelId="{675DB6E9-F3D1-42D9-8514-BE558B6F25BE}" type="presParOf" srcId="{04B70D67-44CC-4D32-A615-501FE865C064}" destId="{9B5528C0-E1C7-4ED3-82FA-7C7AC98B1631}" srcOrd="0" destOrd="0" presId="urn:microsoft.com/office/officeart/2005/8/layout/vList4"/>
    <dgm:cxn modelId="{A77CE3D7-A9E2-44C3-9B68-93B304EDA5B4}" type="presParOf" srcId="{04B70D67-44CC-4D32-A615-501FE865C064}" destId="{C80E7D80-D7EF-49BC-A149-6E26BE1EC6A2}" srcOrd="1" destOrd="0" presId="urn:microsoft.com/office/officeart/2005/8/layout/vList4"/>
    <dgm:cxn modelId="{8F92C736-ED84-42AF-9A19-40024B0A13D3}" type="presParOf" srcId="{04B70D67-44CC-4D32-A615-501FE865C064}" destId="{BE937A19-B4DF-43C6-9658-4F9582AD821B}" srcOrd="2" destOrd="0" presId="urn:microsoft.com/office/officeart/2005/8/layout/vList4"/>
    <dgm:cxn modelId="{F5DB270B-86F0-45ED-82A6-979A076312FD}" type="presParOf" srcId="{3F86C058-CC94-4D14-95DD-72E262746390}" destId="{75F7F217-0753-40E0-BEAF-6968746982EF}" srcOrd="5" destOrd="0" presId="urn:microsoft.com/office/officeart/2005/8/layout/vList4"/>
    <dgm:cxn modelId="{C537249D-47B0-4545-B62D-36553A849796}" type="presParOf" srcId="{3F86C058-CC94-4D14-95DD-72E262746390}" destId="{6FEF5BBE-E9E0-453A-B43D-87682BA87321}" srcOrd="6" destOrd="0" presId="urn:microsoft.com/office/officeart/2005/8/layout/vList4"/>
    <dgm:cxn modelId="{C6B2C933-F400-4C19-BBF7-BE31D0DC1236}" type="presParOf" srcId="{6FEF5BBE-E9E0-453A-B43D-87682BA87321}" destId="{BC70E170-3DF5-4FDC-A052-DC80B721FBD9}" srcOrd="0" destOrd="0" presId="urn:microsoft.com/office/officeart/2005/8/layout/vList4"/>
    <dgm:cxn modelId="{4E717550-1F72-4C19-B696-92B778880D1A}" type="presParOf" srcId="{6FEF5BBE-E9E0-453A-B43D-87682BA87321}" destId="{B870B714-A8A2-42E4-9D8C-7AB2048FAC9B}" srcOrd="1" destOrd="0" presId="urn:microsoft.com/office/officeart/2005/8/layout/vList4"/>
    <dgm:cxn modelId="{6BFCC4B1-4939-4C20-91A9-E5E12C6C9CB7}" type="presParOf" srcId="{6FEF5BBE-E9E0-453A-B43D-87682BA87321}" destId="{D5A905A1-886C-424A-816A-C4454B283F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539078-299E-4BDD-8456-6D97CC35F1EB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CBC3E8E-F9D2-4CC7-A688-F64C0106B665}">
      <dgm:prSet phldrT="[Texto]"/>
      <dgm:spPr/>
      <dgm:t>
        <a:bodyPr/>
        <a:lstStyle/>
        <a:p>
          <a:endParaRPr lang="pt-BR" dirty="0">
            <a:solidFill>
              <a:sysClr val="windowText" lastClr="000000"/>
            </a:solidFill>
          </a:endParaRPr>
        </a:p>
      </dgm:t>
    </dgm:pt>
    <dgm:pt modelId="{40A23789-FE70-45C8-AB0E-724BFBC5C757}" type="parTrans" cxnId="{B4CE774C-A0CE-4962-8DDD-23616BB4F94D}">
      <dgm:prSet/>
      <dgm:spPr/>
      <dgm:t>
        <a:bodyPr/>
        <a:lstStyle/>
        <a:p>
          <a:endParaRPr lang="pt-BR"/>
        </a:p>
      </dgm:t>
    </dgm:pt>
    <dgm:pt modelId="{7ECAB0EE-AFDC-43F1-B0D4-9FBC029642CD}" type="sibTrans" cxnId="{B4CE774C-A0CE-4962-8DDD-23616BB4F94D}">
      <dgm:prSet/>
      <dgm:spPr/>
      <dgm:t>
        <a:bodyPr/>
        <a:lstStyle/>
        <a:p>
          <a:endParaRPr lang="pt-BR"/>
        </a:p>
      </dgm:t>
    </dgm:pt>
    <dgm:pt modelId="{782904B1-BF0A-4077-A756-D9322AD00085}">
      <dgm:prSet phldrT="[Texto]"/>
      <dgm:spPr/>
      <dgm:t>
        <a:bodyPr/>
        <a:lstStyle/>
        <a:p>
          <a:r>
            <a:rPr lang="pt-BR" dirty="0"/>
            <a:t>    Fluxo</a:t>
          </a:r>
        </a:p>
      </dgm:t>
    </dgm:pt>
    <dgm:pt modelId="{812D7F64-27A6-49FA-B9C3-B647B3404459}" type="parTrans" cxnId="{26869317-225E-4DD2-88A6-88AF45DFA082}">
      <dgm:prSet/>
      <dgm:spPr/>
      <dgm:t>
        <a:bodyPr/>
        <a:lstStyle/>
        <a:p>
          <a:endParaRPr lang="pt-BR"/>
        </a:p>
      </dgm:t>
    </dgm:pt>
    <dgm:pt modelId="{E3C94135-FF20-4F50-AE51-765C320817AB}" type="sibTrans" cxnId="{26869317-225E-4DD2-88A6-88AF45DFA082}">
      <dgm:prSet/>
      <dgm:spPr/>
      <dgm:t>
        <a:bodyPr/>
        <a:lstStyle/>
        <a:p>
          <a:endParaRPr lang="pt-BR"/>
        </a:p>
      </dgm:t>
    </dgm:pt>
    <dgm:pt modelId="{38C74DD3-C330-41DF-9F8A-347D0996DFF9}">
      <dgm:prSet phldrT="[Texto]"/>
      <dgm:spPr/>
      <dgm:t>
        <a:bodyPr/>
        <a:lstStyle/>
        <a:p>
          <a:endParaRPr lang="pt-BR" dirty="0"/>
        </a:p>
      </dgm:t>
    </dgm:pt>
    <dgm:pt modelId="{6515DF29-1F4F-4941-8C51-D44AE2948192}" type="parTrans" cxnId="{C495CF01-83A3-4E51-AF91-A2F176814D4F}">
      <dgm:prSet/>
      <dgm:spPr/>
      <dgm:t>
        <a:bodyPr/>
        <a:lstStyle/>
        <a:p>
          <a:endParaRPr lang="pt-BR"/>
        </a:p>
      </dgm:t>
    </dgm:pt>
    <dgm:pt modelId="{3FDCCB1D-120C-42B8-BFF1-4774EABFD977}" type="sibTrans" cxnId="{C495CF01-83A3-4E51-AF91-A2F176814D4F}">
      <dgm:prSet/>
      <dgm:spPr/>
      <dgm:t>
        <a:bodyPr/>
        <a:lstStyle/>
        <a:p>
          <a:endParaRPr lang="pt-BR"/>
        </a:p>
      </dgm:t>
    </dgm:pt>
    <dgm:pt modelId="{12951659-643E-44FF-B850-EC1C2F445233}">
      <dgm:prSet phldrT="[Texto]"/>
      <dgm:spPr/>
      <dgm:t>
        <a:bodyPr/>
        <a:lstStyle/>
        <a:p>
          <a:r>
            <a:rPr lang="pt-BR" dirty="0"/>
            <a:t>Segurança</a:t>
          </a:r>
        </a:p>
      </dgm:t>
    </dgm:pt>
    <dgm:pt modelId="{D27B2983-D998-4EAB-A53D-BB6E45483CFD}" type="parTrans" cxnId="{26E2F760-3D36-4911-A2A4-349FAA36B74A}">
      <dgm:prSet/>
      <dgm:spPr/>
      <dgm:t>
        <a:bodyPr/>
        <a:lstStyle/>
        <a:p>
          <a:endParaRPr lang="pt-BR"/>
        </a:p>
      </dgm:t>
    </dgm:pt>
    <dgm:pt modelId="{07B52506-D5CA-4FCD-BD79-03CBA19E16D7}" type="sibTrans" cxnId="{26E2F760-3D36-4911-A2A4-349FAA36B74A}">
      <dgm:prSet/>
      <dgm:spPr/>
      <dgm:t>
        <a:bodyPr/>
        <a:lstStyle/>
        <a:p>
          <a:endParaRPr lang="pt-BR"/>
        </a:p>
      </dgm:t>
    </dgm:pt>
    <dgm:pt modelId="{EAD795CB-9583-46D3-AC84-ED43F64B359F}">
      <dgm:prSet phldrT="[Texto]"/>
      <dgm:spPr/>
      <dgm:t>
        <a:bodyPr/>
        <a:lstStyle/>
        <a:p>
          <a:endParaRPr lang="pt-BR" dirty="0"/>
        </a:p>
      </dgm:t>
    </dgm:pt>
    <dgm:pt modelId="{06B87BE2-526B-4C36-8AC1-90BA4F5DF619}" type="parTrans" cxnId="{6726F372-1942-4471-9218-4BAEFB2F9EF0}">
      <dgm:prSet/>
      <dgm:spPr/>
      <dgm:t>
        <a:bodyPr/>
        <a:lstStyle/>
        <a:p>
          <a:endParaRPr lang="pt-BR"/>
        </a:p>
      </dgm:t>
    </dgm:pt>
    <dgm:pt modelId="{2F19AF1E-8600-4C60-8102-CA9A508C81B7}" type="sibTrans" cxnId="{6726F372-1942-4471-9218-4BAEFB2F9EF0}">
      <dgm:prSet/>
      <dgm:spPr/>
      <dgm:t>
        <a:bodyPr/>
        <a:lstStyle/>
        <a:p>
          <a:endParaRPr lang="pt-BR"/>
        </a:p>
      </dgm:t>
    </dgm:pt>
    <dgm:pt modelId="{31285493-104A-424D-ACE0-2CCC08F06389}">
      <dgm:prSet phldrT="[Texto]"/>
      <dgm:spPr/>
      <dgm:t>
        <a:bodyPr/>
        <a:lstStyle/>
        <a:p>
          <a:r>
            <a:rPr lang="pt-BR" dirty="0"/>
            <a:t>Operação</a:t>
          </a:r>
        </a:p>
      </dgm:t>
    </dgm:pt>
    <dgm:pt modelId="{ADBDC160-53F5-4066-A362-473CEE0D841B}" type="parTrans" cxnId="{A09CA91C-9681-4CEC-8C3D-E10475D965B0}">
      <dgm:prSet/>
      <dgm:spPr/>
      <dgm:t>
        <a:bodyPr/>
        <a:lstStyle/>
        <a:p>
          <a:endParaRPr lang="pt-BR"/>
        </a:p>
      </dgm:t>
    </dgm:pt>
    <dgm:pt modelId="{9BC285F2-7B0B-4EB2-B8BE-46FA1EE89EF1}" type="sibTrans" cxnId="{A09CA91C-9681-4CEC-8C3D-E10475D965B0}">
      <dgm:prSet/>
      <dgm:spPr/>
      <dgm:t>
        <a:bodyPr/>
        <a:lstStyle/>
        <a:p>
          <a:endParaRPr lang="pt-BR"/>
        </a:p>
      </dgm:t>
    </dgm:pt>
    <dgm:pt modelId="{FF1DC9F1-C942-4178-9A87-66C6FBC6BA43}" type="pres">
      <dgm:prSet presAssocID="{22539078-299E-4BDD-8456-6D97CC35F1EB}" presName="theList" presStyleCnt="0">
        <dgm:presLayoutVars>
          <dgm:dir/>
          <dgm:animLvl val="lvl"/>
          <dgm:resizeHandles val="exact"/>
        </dgm:presLayoutVars>
      </dgm:prSet>
      <dgm:spPr/>
    </dgm:pt>
    <dgm:pt modelId="{DFD3CD72-85B0-48B3-9E7E-2E8B3E553E73}" type="pres">
      <dgm:prSet presAssocID="{FCBC3E8E-F9D2-4CC7-A688-F64C0106B665}" presName="compNode" presStyleCnt="0"/>
      <dgm:spPr/>
    </dgm:pt>
    <dgm:pt modelId="{771219C4-0F3F-4D8F-A43D-A0953EF46F79}" type="pres">
      <dgm:prSet presAssocID="{FCBC3E8E-F9D2-4CC7-A688-F64C0106B665}" presName="noGeometry" presStyleCnt="0"/>
      <dgm:spPr/>
    </dgm:pt>
    <dgm:pt modelId="{737F80C7-810A-423A-BAA6-2C6F3FE9C918}" type="pres">
      <dgm:prSet presAssocID="{FCBC3E8E-F9D2-4CC7-A688-F64C0106B665}" presName="childTextVisible" presStyleLbl="bgAccFollowNode1" presStyleIdx="0" presStyleCnt="3" custScaleY="69056">
        <dgm:presLayoutVars>
          <dgm:bulletEnabled val="1"/>
        </dgm:presLayoutVars>
      </dgm:prSet>
      <dgm:spPr/>
    </dgm:pt>
    <dgm:pt modelId="{D6EE2F7E-2427-481A-B592-79EC5C23A939}" type="pres">
      <dgm:prSet presAssocID="{FCBC3E8E-F9D2-4CC7-A688-F64C0106B665}" presName="childTextHidden" presStyleLbl="bgAccFollowNode1" presStyleIdx="0" presStyleCnt="3"/>
      <dgm:spPr/>
    </dgm:pt>
    <dgm:pt modelId="{AAB153A8-D26D-4637-BF4D-048FB592CA0E}" type="pres">
      <dgm:prSet presAssocID="{FCBC3E8E-F9D2-4CC7-A688-F64C0106B665}" presName="parentText" presStyleLbl="node1" presStyleIdx="0" presStyleCnt="3" custScaleX="147497" custLinFactNeighborX="1158">
        <dgm:presLayoutVars>
          <dgm:chMax val="1"/>
          <dgm:bulletEnabled val="1"/>
        </dgm:presLayoutVars>
      </dgm:prSet>
      <dgm:spPr/>
    </dgm:pt>
    <dgm:pt modelId="{12E97888-F9FB-49FE-93BF-1AD38024E0CC}" type="pres">
      <dgm:prSet presAssocID="{FCBC3E8E-F9D2-4CC7-A688-F64C0106B665}" presName="aSpace" presStyleCnt="0"/>
      <dgm:spPr/>
    </dgm:pt>
    <dgm:pt modelId="{E534717C-9A86-4576-AB0A-2CAAE04C8BC2}" type="pres">
      <dgm:prSet presAssocID="{38C74DD3-C330-41DF-9F8A-347D0996DFF9}" presName="compNode" presStyleCnt="0"/>
      <dgm:spPr/>
    </dgm:pt>
    <dgm:pt modelId="{06197C69-B539-43C3-A766-B167213AB39D}" type="pres">
      <dgm:prSet presAssocID="{38C74DD3-C330-41DF-9F8A-347D0996DFF9}" presName="noGeometry" presStyleCnt="0"/>
      <dgm:spPr/>
    </dgm:pt>
    <dgm:pt modelId="{7BD71F9C-61E8-473A-9593-761B6E28999F}" type="pres">
      <dgm:prSet presAssocID="{38C74DD3-C330-41DF-9F8A-347D0996DFF9}" presName="childTextVisible" presStyleLbl="bgAccFollowNode1" presStyleIdx="1" presStyleCnt="3" custScaleY="69056">
        <dgm:presLayoutVars>
          <dgm:bulletEnabled val="1"/>
        </dgm:presLayoutVars>
      </dgm:prSet>
      <dgm:spPr/>
    </dgm:pt>
    <dgm:pt modelId="{3FD697AD-AB66-46E2-B2AC-7A14326A6709}" type="pres">
      <dgm:prSet presAssocID="{38C74DD3-C330-41DF-9F8A-347D0996DFF9}" presName="childTextHidden" presStyleLbl="bgAccFollowNode1" presStyleIdx="1" presStyleCnt="3"/>
      <dgm:spPr/>
    </dgm:pt>
    <dgm:pt modelId="{E668C936-1AE6-44D2-BE80-572D878BE1E8}" type="pres">
      <dgm:prSet presAssocID="{38C74DD3-C330-41DF-9F8A-347D0996DFF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CD8EFE8-D8D3-4D3C-B9F8-700F57485680}" type="pres">
      <dgm:prSet presAssocID="{38C74DD3-C330-41DF-9F8A-347D0996DFF9}" presName="aSpace" presStyleCnt="0"/>
      <dgm:spPr/>
    </dgm:pt>
    <dgm:pt modelId="{23A93CDE-0D7F-4746-B7AE-B038BB0994E9}" type="pres">
      <dgm:prSet presAssocID="{EAD795CB-9583-46D3-AC84-ED43F64B359F}" presName="compNode" presStyleCnt="0"/>
      <dgm:spPr/>
    </dgm:pt>
    <dgm:pt modelId="{C7733D13-D6D0-494A-BD76-A47F79BCFCBB}" type="pres">
      <dgm:prSet presAssocID="{EAD795CB-9583-46D3-AC84-ED43F64B359F}" presName="noGeometry" presStyleCnt="0"/>
      <dgm:spPr/>
    </dgm:pt>
    <dgm:pt modelId="{5F4C0BFE-4D1A-4F30-8803-A093FC3EA271}" type="pres">
      <dgm:prSet presAssocID="{EAD795CB-9583-46D3-AC84-ED43F64B359F}" presName="childTextVisible" presStyleLbl="bgAccFollowNode1" presStyleIdx="2" presStyleCnt="3" custScaleY="69056">
        <dgm:presLayoutVars>
          <dgm:bulletEnabled val="1"/>
        </dgm:presLayoutVars>
      </dgm:prSet>
      <dgm:spPr/>
    </dgm:pt>
    <dgm:pt modelId="{F6985395-918E-471E-9036-428E702B2753}" type="pres">
      <dgm:prSet presAssocID="{EAD795CB-9583-46D3-AC84-ED43F64B359F}" presName="childTextHidden" presStyleLbl="bgAccFollowNode1" presStyleIdx="2" presStyleCnt="3"/>
      <dgm:spPr/>
    </dgm:pt>
    <dgm:pt modelId="{C5A47785-B344-49D9-8501-3C957A985FBA}" type="pres">
      <dgm:prSet presAssocID="{EAD795CB-9583-46D3-AC84-ED43F64B359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C495CF01-83A3-4E51-AF91-A2F176814D4F}" srcId="{22539078-299E-4BDD-8456-6D97CC35F1EB}" destId="{38C74DD3-C330-41DF-9F8A-347D0996DFF9}" srcOrd="1" destOrd="0" parTransId="{6515DF29-1F4F-4941-8C51-D44AE2948192}" sibTransId="{3FDCCB1D-120C-42B8-BFF1-4774EABFD977}"/>
    <dgm:cxn modelId="{9E0A4D02-41B1-4D7C-A1BF-FC6DC6331118}" type="presOf" srcId="{31285493-104A-424D-ACE0-2CCC08F06389}" destId="{5F4C0BFE-4D1A-4F30-8803-A093FC3EA271}" srcOrd="0" destOrd="0" presId="urn:microsoft.com/office/officeart/2005/8/layout/hProcess6"/>
    <dgm:cxn modelId="{26869317-225E-4DD2-88A6-88AF45DFA082}" srcId="{FCBC3E8E-F9D2-4CC7-A688-F64C0106B665}" destId="{782904B1-BF0A-4077-A756-D9322AD00085}" srcOrd="0" destOrd="0" parTransId="{812D7F64-27A6-49FA-B9C3-B647B3404459}" sibTransId="{E3C94135-FF20-4F50-AE51-765C320817AB}"/>
    <dgm:cxn modelId="{A09CA91C-9681-4CEC-8C3D-E10475D965B0}" srcId="{EAD795CB-9583-46D3-AC84-ED43F64B359F}" destId="{31285493-104A-424D-ACE0-2CCC08F06389}" srcOrd="0" destOrd="0" parTransId="{ADBDC160-53F5-4066-A362-473CEE0D841B}" sibTransId="{9BC285F2-7B0B-4EB2-B8BE-46FA1EE89EF1}"/>
    <dgm:cxn modelId="{9377F933-3655-4118-A421-BDBC428AC8AB}" type="presOf" srcId="{FCBC3E8E-F9D2-4CC7-A688-F64C0106B665}" destId="{AAB153A8-D26D-4637-BF4D-048FB592CA0E}" srcOrd="0" destOrd="0" presId="urn:microsoft.com/office/officeart/2005/8/layout/hProcess6"/>
    <dgm:cxn modelId="{26E2F760-3D36-4911-A2A4-349FAA36B74A}" srcId="{38C74DD3-C330-41DF-9F8A-347D0996DFF9}" destId="{12951659-643E-44FF-B850-EC1C2F445233}" srcOrd="0" destOrd="0" parTransId="{D27B2983-D998-4EAB-A53D-BB6E45483CFD}" sibTransId="{07B52506-D5CA-4FCD-BD79-03CBA19E16D7}"/>
    <dgm:cxn modelId="{B4CE774C-A0CE-4962-8DDD-23616BB4F94D}" srcId="{22539078-299E-4BDD-8456-6D97CC35F1EB}" destId="{FCBC3E8E-F9D2-4CC7-A688-F64C0106B665}" srcOrd="0" destOrd="0" parTransId="{40A23789-FE70-45C8-AB0E-724BFBC5C757}" sibTransId="{7ECAB0EE-AFDC-43F1-B0D4-9FBC029642CD}"/>
    <dgm:cxn modelId="{39BEED52-2900-4B4E-99E9-78484B8D87FB}" type="presOf" srcId="{782904B1-BF0A-4077-A756-D9322AD00085}" destId="{D6EE2F7E-2427-481A-B592-79EC5C23A939}" srcOrd="1" destOrd="0" presId="urn:microsoft.com/office/officeart/2005/8/layout/hProcess6"/>
    <dgm:cxn modelId="{6726F372-1942-4471-9218-4BAEFB2F9EF0}" srcId="{22539078-299E-4BDD-8456-6D97CC35F1EB}" destId="{EAD795CB-9583-46D3-AC84-ED43F64B359F}" srcOrd="2" destOrd="0" parTransId="{06B87BE2-526B-4C36-8AC1-90BA4F5DF619}" sibTransId="{2F19AF1E-8600-4C60-8102-CA9A508C81B7}"/>
    <dgm:cxn modelId="{3B762478-E79A-4307-8410-FAC9F69C70C1}" type="presOf" srcId="{782904B1-BF0A-4077-A756-D9322AD00085}" destId="{737F80C7-810A-423A-BAA6-2C6F3FE9C918}" srcOrd="0" destOrd="0" presId="urn:microsoft.com/office/officeart/2005/8/layout/hProcess6"/>
    <dgm:cxn modelId="{DEA36B92-BA36-484B-BFF5-CD3D2F56481B}" type="presOf" srcId="{12951659-643E-44FF-B850-EC1C2F445233}" destId="{7BD71F9C-61E8-473A-9593-761B6E28999F}" srcOrd="0" destOrd="0" presId="urn:microsoft.com/office/officeart/2005/8/layout/hProcess6"/>
    <dgm:cxn modelId="{A777A593-02D5-4058-80ED-18D17EA626A2}" type="presOf" srcId="{31285493-104A-424D-ACE0-2CCC08F06389}" destId="{F6985395-918E-471E-9036-428E702B2753}" srcOrd="1" destOrd="0" presId="urn:microsoft.com/office/officeart/2005/8/layout/hProcess6"/>
    <dgm:cxn modelId="{D4EE0299-9BFB-4024-9F9A-4F3791CD3AA9}" type="presOf" srcId="{12951659-643E-44FF-B850-EC1C2F445233}" destId="{3FD697AD-AB66-46E2-B2AC-7A14326A6709}" srcOrd="1" destOrd="0" presId="urn:microsoft.com/office/officeart/2005/8/layout/hProcess6"/>
    <dgm:cxn modelId="{DF383399-D882-44A6-92A2-939A646F975F}" type="presOf" srcId="{EAD795CB-9583-46D3-AC84-ED43F64B359F}" destId="{C5A47785-B344-49D9-8501-3C957A985FBA}" srcOrd="0" destOrd="0" presId="urn:microsoft.com/office/officeart/2005/8/layout/hProcess6"/>
    <dgm:cxn modelId="{5FFD47BE-F9E7-41F7-8E09-822BCB9F29B9}" type="presOf" srcId="{22539078-299E-4BDD-8456-6D97CC35F1EB}" destId="{FF1DC9F1-C942-4178-9A87-66C6FBC6BA43}" srcOrd="0" destOrd="0" presId="urn:microsoft.com/office/officeart/2005/8/layout/hProcess6"/>
    <dgm:cxn modelId="{C3124AEF-2786-4FB6-BF61-D0B84DAB86E9}" type="presOf" srcId="{38C74DD3-C330-41DF-9F8A-347D0996DFF9}" destId="{E668C936-1AE6-44D2-BE80-572D878BE1E8}" srcOrd="0" destOrd="0" presId="urn:microsoft.com/office/officeart/2005/8/layout/hProcess6"/>
    <dgm:cxn modelId="{7DBE4B39-0932-4042-9C80-0336A5D6D31E}" type="presParOf" srcId="{FF1DC9F1-C942-4178-9A87-66C6FBC6BA43}" destId="{DFD3CD72-85B0-48B3-9E7E-2E8B3E553E73}" srcOrd="0" destOrd="0" presId="urn:microsoft.com/office/officeart/2005/8/layout/hProcess6"/>
    <dgm:cxn modelId="{0576FDD3-1350-4933-B91B-06BEFC1E12A7}" type="presParOf" srcId="{DFD3CD72-85B0-48B3-9E7E-2E8B3E553E73}" destId="{771219C4-0F3F-4D8F-A43D-A0953EF46F79}" srcOrd="0" destOrd="0" presId="urn:microsoft.com/office/officeart/2005/8/layout/hProcess6"/>
    <dgm:cxn modelId="{3FD747F3-1957-49EA-884C-18AA36DB5A6B}" type="presParOf" srcId="{DFD3CD72-85B0-48B3-9E7E-2E8B3E553E73}" destId="{737F80C7-810A-423A-BAA6-2C6F3FE9C918}" srcOrd="1" destOrd="0" presId="urn:microsoft.com/office/officeart/2005/8/layout/hProcess6"/>
    <dgm:cxn modelId="{CD5EB966-87F8-4A32-9E9F-3D5DF47983D6}" type="presParOf" srcId="{DFD3CD72-85B0-48B3-9E7E-2E8B3E553E73}" destId="{D6EE2F7E-2427-481A-B592-79EC5C23A939}" srcOrd="2" destOrd="0" presId="urn:microsoft.com/office/officeart/2005/8/layout/hProcess6"/>
    <dgm:cxn modelId="{4D520AE7-3B5E-44E1-ACF1-8B7497C819AE}" type="presParOf" srcId="{DFD3CD72-85B0-48B3-9E7E-2E8B3E553E73}" destId="{AAB153A8-D26D-4637-BF4D-048FB592CA0E}" srcOrd="3" destOrd="0" presId="urn:microsoft.com/office/officeart/2005/8/layout/hProcess6"/>
    <dgm:cxn modelId="{7164DFE9-58A5-490C-9787-690AD3EB989C}" type="presParOf" srcId="{FF1DC9F1-C942-4178-9A87-66C6FBC6BA43}" destId="{12E97888-F9FB-49FE-93BF-1AD38024E0CC}" srcOrd="1" destOrd="0" presId="urn:microsoft.com/office/officeart/2005/8/layout/hProcess6"/>
    <dgm:cxn modelId="{069BA1AF-5F8F-4F3F-A403-376A7A23DA79}" type="presParOf" srcId="{FF1DC9F1-C942-4178-9A87-66C6FBC6BA43}" destId="{E534717C-9A86-4576-AB0A-2CAAE04C8BC2}" srcOrd="2" destOrd="0" presId="urn:microsoft.com/office/officeart/2005/8/layout/hProcess6"/>
    <dgm:cxn modelId="{9054A66D-8D07-493D-8929-0A1C69868C3A}" type="presParOf" srcId="{E534717C-9A86-4576-AB0A-2CAAE04C8BC2}" destId="{06197C69-B539-43C3-A766-B167213AB39D}" srcOrd="0" destOrd="0" presId="urn:microsoft.com/office/officeart/2005/8/layout/hProcess6"/>
    <dgm:cxn modelId="{51C1A4DB-2321-4992-A25B-64F57A86A4DF}" type="presParOf" srcId="{E534717C-9A86-4576-AB0A-2CAAE04C8BC2}" destId="{7BD71F9C-61E8-473A-9593-761B6E28999F}" srcOrd="1" destOrd="0" presId="urn:microsoft.com/office/officeart/2005/8/layout/hProcess6"/>
    <dgm:cxn modelId="{7B519ADE-306D-4CAB-A607-8BC5C1492B52}" type="presParOf" srcId="{E534717C-9A86-4576-AB0A-2CAAE04C8BC2}" destId="{3FD697AD-AB66-46E2-B2AC-7A14326A6709}" srcOrd="2" destOrd="0" presId="urn:microsoft.com/office/officeart/2005/8/layout/hProcess6"/>
    <dgm:cxn modelId="{EF7EE605-BA3D-40B1-849B-0AFB550E9B55}" type="presParOf" srcId="{E534717C-9A86-4576-AB0A-2CAAE04C8BC2}" destId="{E668C936-1AE6-44D2-BE80-572D878BE1E8}" srcOrd="3" destOrd="0" presId="urn:microsoft.com/office/officeart/2005/8/layout/hProcess6"/>
    <dgm:cxn modelId="{8867754F-6AEF-4023-84B8-9666C38752FE}" type="presParOf" srcId="{FF1DC9F1-C942-4178-9A87-66C6FBC6BA43}" destId="{0CD8EFE8-D8D3-4D3C-B9F8-700F57485680}" srcOrd="3" destOrd="0" presId="urn:microsoft.com/office/officeart/2005/8/layout/hProcess6"/>
    <dgm:cxn modelId="{690893E5-7A57-4208-984F-9A60862C53F3}" type="presParOf" srcId="{FF1DC9F1-C942-4178-9A87-66C6FBC6BA43}" destId="{23A93CDE-0D7F-4746-B7AE-B038BB0994E9}" srcOrd="4" destOrd="0" presId="urn:microsoft.com/office/officeart/2005/8/layout/hProcess6"/>
    <dgm:cxn modelId="{2817955E-2626-4B9D-84E8-10B9D14908F5}" type="presParOf" srcId="{23A93CDE-0D7F-4746-B7AE-B038BB0994E9}" destId="{C7733D13-D6D0-494A-BD76-A47F79BCFCBB}" srcOrd="0" destOrd="0" presId="urn:microsoft.com/office/officeart/2005/8/layout/hProcess6"/>
    <dgm:cxn modelId="{EDABEBB7-2B6D-4F8B-83BB-7E150FC68093}" type="presParOf" srcId="{23A93CDE-0D7F-4746-B7AE-B038BB0994E9}" destId="{5F4C0BFE-4D1A-4F30-8803-A093FC3EA271}" srcOrd="1" destOrd="0" presId="urn:microsoft.com/office/officeart/2005/8/layout/hProcess6"/>
    <dgm:cxn modelId="{9B579874-CB89-4370-AB2F-2A47261AB20A}" type="presParOf" srcId="{23A93CDE-0D7F-4746-B7AE-B038BB0994E9}" destId="{F6985395-918E-471E-9036-428E702B2753}" srcOrd="2" destOrd="0" presId="urn:microsoft.com/office/officeart/2005/8/layout/hProcess6"/>
    <dgm:cxn modelId="{4AC6D095-454E-4FBA-8AA6-4B9EAAD2AEEF}" type="presParOf" srcId="{23A93CDE-0D7F-4746-B7AE-B038BB0994E9}" destId="{C5A47785-B344-49D9-8501-3C957A985FB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4972E-087E-4721-8791-05A9A3FED616}">
      <dsp:nvSpPr>
        <dsp:cNvPr id="0" name=""/>
        <dsp:cNvSpPr/>
      </dsp:nvSpPr>
      <dsp:spPr>
        <a:xfrm>
          <a:off x="1263793" y="351995"/>
          <a:ext cx="3250276" cy="3250276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b="1" kern="1200" dirty="0">
            <a:solidFill>
              <a:schemeClr val="tx1"/>
            </a:solidFill>
          </a:endParaRPr>
        </a:p>
      </dsp:txBody>
      <dsp:txXfrm>
        <a:off x="3030937" y="951749"/>
        <a:ext cx="1102772" cy="1083425"/>
      </dsp:txXfrm>
    </dsp:sp>
    <dsp:sp modelId="{5E99A6E3-24CA-43D9-8295-73AC48E2B260}">
      <dsp:nvSpPr>
        <dsp:cNvPr id="0" name=""/>
        <dsp:cNvSpPr/>
      </dsp:nvSpPr>
      <dsp:spPr>
        <a:xfrm>
          <a:off x="1261363" y="350929"/>
          <a:ext cx="3250276" cy="3250276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>
            <a:solidFill>
              <a:schemeClr val="tx1"/>
            </a:solidFill>
          </a:endParaRPr>
        </a:p>
      </dsp:txBody>
      <dsp:txXfrm>
        <a:off x="2151319" y="2401699"/>
        <a:ext cx="1470363" cy="1006038"/>
      </dsp:txXfrm>
    </dsp:sp>
    <dsp:sp modelId="{4338A1DD-B3F9-41DC-AE3F-4BF841C41758}">
      <dsp:nvSpPr>
        <dsp:cNvPr id="0" name=""/>
        <dsp:cNvSpPr/>
      </dsp:nvSpPr>
      <dsp:spPr>
        <a:xfrm>
          <a:off x="1261363" y="357917"/>
          <a:ext cx="3250276" cy="325027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1" i="0" kern="1200" baseline="0" dirty="0">
            <a:solidFill>
              <a:schemeClr val="tx1"/>
            </a:solidFill>
          </a:endParaRPr>
        </a:p>
      </dsp:txBody>
      <dsp:txXfrm>
        <a:off x="1609607" y="996364"/>
        <a:ext cx="1102772" cy="1083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E1C3D-4F41-4AE8-830D-9E5116DC7A26}">
      <dsp:nvSpPr>
        <dsp:cNvPr id="0" name=""/>
        <dsp:cNvSpPr/>
      </dsp:nvSpPr>
      <dsp:spPr>
        <a:xfrm>
          <a:off x="0" y="0"/>
          <a:ext cx="3917324" cy="77289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Máquina de chave</a:t>
          </a:r>
        </a:p>
      </dsp:txBody>
      <dsp:txXfrm>
        <a:off x="860754" y="0"/>
        <a:ext cx="3056569" cy="772897"/>
      </dsp:txXfrm>
    </dsp:sp>
    <dsp:sp modelId="{07AB245A-EFF4-46AB-9A27-0141038805D4}">
      <dsp:nvSpPr>
        <dsp:cNvPr id="0" name=""/>
        <dsp:cNvSpPr/>
      </dsp:nvSpPr>
      <dsp:spPr>
        <a:xfrm>
          <a:off x="77289" y="77289"/>
          <a:ext cx="783464" cy="6183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8537C4-820E-4844-A7DE-60D3344608CA}">
      <dsp:nvSpPr>
        <dsp:cNvPr id="0" name=""/>
        <dsp:cNvSpPr/>
      </dsp:nvSpPr>
      <dsp:spPr>
        <a:xfrm>
          <a:off x="0" y="850187"/>
          <a:ext cx="3917324" cy="772897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Sistemas embarcados</a:t>
          </a:r>
        </a:p>
      </dsp:txBody>
      <dsp:txXfrm>
        <a:off x="860754" y="850187"/>
        <a:ext cx="3056569" cy="772897"/>
      </dsp:txXfrm>
    </dsp:sp>
    <dsp:sp modelId="{8AD04D5B-AA52-479A-95F6-DC654F1D3176}">
      <dsp:nvSpPr>
        <dsp:cNvPr id="0" name=""/>
        <dsp:cNvSpPr/>
      </dsp:nvSpPr>
      <dsp:spPr>
        <a:xfrm>
          <a:off x="77289" y="927477"/>
          <a:ext cx="783464" cy="6183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1000" r="-4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E0392D-10D0-4BAF-88AE-DE8394003EA0}">
      <dsp:nvSpPr>
        <dsp:cNvPr id="0" name=""/>
        <dsp:cNvSpPr/>
      </dsp:nvSpPr>
      <dsp:spPr>
        <a:xfrm>
          <a:off x="0" y="1700374"/>
          <a:ext cx="3917324" cy="772897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Vídeo monitoramento</a:t>
          </a:r>
        </a:p>
      </dsp:txBody>
      <dsp:txXfrm>
        <a:off x="860754" y="1700374"/>
        <a:ext cx="3056569" cy="772897"/>
      </dsp:txXfrm>
    </dsp:sp>
    <dsp:sp modelId="{7011D9EE-F968-4442-BB00-E797E8369F2A}">
      <dsp:nvSpPr>
        <dsp:cNvPr id="0" name=""/>
        <dsp:cNvSpPr/>
      </dsp:nvSpPr>
      <dsp:spPr>
        <a:xfrm>
          <a:off x="77289" y="1777664"/>
          <a:ext cx="783464" cy="6183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DDAD24-54D5-476B-A936-517EC561B3F8}">
      <dsp:nvSpPr>
        <dsp:cNvPr id="0" name=""/>
        <dsp:cNvSpPr/>
      </dsp:nvSpPr>
      <dsp:spPr>
        <a:xfrm>
          <a:off x="0" y="2550561"/>
          <a:ext cx="3917324" cy="7728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SPAP e S.E. Retificadoras</a:t>
          </a:r>
          <a:endParaRPr lang="pt-BR" sz="2000" b="1" kern="1200" dirty="0">
            <a:solidFill>
              <a:schemeClr val="tx1"/>
            </a:solidFill>
          </a:endParaRPr>
        </a:p>
      </dsp:txBody>
      <dsp:txXfrm>
        <a:off x="860754" y="2550561"/>
        <a:ext cx="3056569" cy="772897"/>
      </dsp:txXfrm>
    </dsp:sp>
    <dsp:sp modelId="{BBA86F85-094C-4306-AED8-B8E9C8E42127}">
      <dsp:nvSpPr>
        <dsp:cNvPr id="0" name=""/>
        <dsp:cNvSpPr/>
      </dsp:nvSpPr>
      <dsp:spPr>
        <a:xfrm>
          <a:off x="77289" y="2627851"/>
          <a:ext cx="783464" cy="6183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38000" b="-3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28F4A-ABF0-42E4-AB9A-CFCB3068883F}">
      <dsp:nvSpPr>
        <dsp:cNvPr id="0" name=""/>
        <dsp:cNvSpPr/>
      </dsp:nvSpPr>
      <dsp:spPr>
        <a:xfrm>
          <a:off x="0" y="0"/>
          <a:ext cx="3917324" cy="77753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Sistema MUX</a:t>
          </a:r>
        </a:p>
      </dsp:txBody>
      <dsp:txXfrm>
        <a:off x="861218" y="0"/>
        <a:ext cx="3056105" cy="777539"/>
      </dsp:txXfrm>
    </dsp:sp>
    <dsp:sp modelId="{1A02F904-1A90-47A1-B7BF-80D6CCAB3DCC}">
      <dsp:nvSpPr>
        <dsp:cNvPr id="0" name=""/>
        <dsp:cNvSpPr/>
      </dsp:nvSpPr>
      <dsp:spPr>
        <a:xfrm>
          <a:off x="77753" y="77753"/>
          <a:ext cx="783464" cy="6220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C1627F-AE57-4A18-82B3-A4B1A83BC92E}">
      <dsp:nvSpPr>
        <dsp:cNvPr id="0" name=""/>
        <dsp:cNvSpPr/>
      </dsp:nvSpPr>
      <dsp:spPr>
        <a:xfrm>
          <a:off x="0" y="855293"/>
          <a:ext cx="3917324" cy="777539"/>
        </a:xfrm>
        <a:prstGeom prst="roundRect">
          <a:avLst>
            <a:gd name="adj" fmla="val 10000"/>
          </a:avLst>
        </a:prstGeom>
        <a:solidFill>
          <a:srgbClr val="A5EE9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Sistemas de telecomunicação</a:t>
          </a:r>
        </a:p>
      </dsp:txBody>
      <dsp:txXfrm>
        <a:off x="861218" y="855293"/>
        <a:ext cx="3056105" cy="777539"/>
      </dsp:txXfrm>
    </dsp:sp>
    <dsp:sp modelId="{C99238B0-B62D-4333-974B-73192C10EB0E}">
      <dsp:nvSpPr>
        <dsp:cNvPr id="0" name=""/>
        <dsp:cNvSpPr/>
      </dsp:nvSpPr>
      <dsp:spPr>
        <a:xfrm>
          <a:off x="77753" y="933047"/>
          <a:ext cx="783464" cy="6220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5528C0-E1C7-4ED3-82FA-7C7AC98B1631}">
      <dsp:nvSpPr>
        <dsp:cNvPr id="0" name=""/>
        <dsp:cNvSpPr/>
      </dsp:nvSpPr>
      <dsp:spPr>
        <a:xfrm>
          <a:off x="0" y="1710587"/>
          <a:ext cx="3917324" cy="77753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Temperatura de salas técnicas</a:t>
          </a:r>
        </a:p>
      </dsp:txBody>
      <dsp:txXfrm>
        <a:off x="861218" y="1710587"/>
        <a:ext cx="3056105" cy="777539"/>
      </dsp:txXfrm>
    </dsp:sp>
    <dsp:sp modelId="{C80E7D80-D7EF-49BC-A149-6E26BE1EC6A2}">
      <dsp:nvSpPr>
        <dsp:cNvPr id="0" name=""/>
        <dsp:cNvSpPr/>
      </dsp:nvSpPr>
      <dsp:spPr>
        <a:xfrm>
          <a:off x="77753" y="1788341"/>
          <a:ext cx="783464" cy="6220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1000" r="-3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70E170-3DF5-4FDC-A052-DC80B721FBD9}">
      <dsp:nvSpPr>
        <dsp:cNvPr id="0" name=""/>
        <dsp:cNvSpPr/>
      </dsp:nvSpPr>
      <dsp:spPr>
        <a:xfrm>
          <a:off x="0" y="2565881"/>
          <a:ext cx="3917324" cy="77753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Sistema CBTC</a:t>
          </a:r>
        </a:p>
      </dsp:txBody>
      <dsp:txXfrm>
        <a:off x="861218" y="2565881"/>
        <a:ext cx="3056105" cy="777539"/>
      </dsp:txXfrm>
    </dsp:sp>
    <dsp:sp modelId="{B870B714-A8A2-42E4-9D8C-7AB2048FAC9B}">
      <dsp:nvSpPr>
        <dsp:cNvPr id="0" name=""/>
        <dsp:cNvSpPr/>
      </dsp:nvSpPr>
      <dsp:spPr>
        <a:xfrm>
          <a:off x="77753" y="2643635"/>
          <a:ext cx="783464" cy="6220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F80C7-810A-423A-BAA6-2C6F3FE9C918}">
      <dsp:nvSpPr>
        <dsp:cNvPr id="0" name=""/>
        <dsp:cNvSpPr/>
      </dsp:nvSpPr>
      <dsp:spPr>
        <a:xfrm>
          <a:off x="702632" y="628105"/>
          <a:ext cx="1905439" cy="1150192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    Fluxo</a:t>
          </a:r>
        </a:p>
      </dsp:txBody>
      <dsp:txXfrm>
        <a:off x="1178992" y="800634"/>
        <a:ext cx="1026512" cy="805134"/>
      </dsp:txXfrm>
    </dsp:sp>
    <dsp:sp modelId="{AAB153A8-D26D-4637-BF4D-048FB592CA0E}">
      <dsp:nvSpPr>
        <dsp:cNvPr id="0" name=""/>
        <dsp:cNvSpPr/>
      </dsp:nvSpPr>
      <dsp:spPr>
        <a:xfrm>
          <a:off x="11048" y="726841"/>
          <a:ext cx="1405232" cy="9527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>
            <a:solidFill>
              <a:sysClr val="windowText" lastClr="000000"/>
            </a:solidFill>
          </a:endParaRPr>
        </a:p>
      </dsp:txBody>
      <dsp:txXfrm>
        <a:off x="216839" y="866363"/>
        <a:ext cx="993650" cy="673675"/>
      </dsp:txXfrm>
    </dsp:sp>
    <dsp:sp modelId="{7BD71F9C-61E8-473A-9593-761B6E28999F}">
      <dsp:nvSpPr>
        <dsp:cNvPr id="0" name=""/>
        <dsp:cNvSpPr/>
      </dsp:nvSpPr>
      <dsp:spPr>
        <a:xfrm>
          <a:off x="3203521" y="628105"/>
          <a:ext cx="1905439" cy="1150192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Segurança</a:t>
          </a:r>
        </a:p>
      </dsp:txBody>
      <dsp:txXfrm>
        <a:off x="3679881" y="800634"/>
        <a:ext cx="1026512" cy="805134"/>
      </dsp:txXfrm>
    </dsp:sp>
    <dsp:sp modelId="{E668C936-1AE6-44D2-BE80-572D878BE1E8}">
      <dsp:nvSpPr>
        <dsp:cNvPr id="0" name=""/>
        <dsp:cNvSpPr/>
      </dsp:nvSpPr>
      <dsp:spPr>
        <a:xfrm>
          <a:off x="2727161" y="726841"/>
          <a:ext cx="952719" cy="952719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/>
        </a:p>
      </dsp:txBody>
      <dsp:txXfrm>
        <a:off x="2866683" y="866363"/>
        <a:ext cx="673675" cy="673675"/>
      </dsp:txXfrm>
    </dsp:sp>
    <dsp:sp modelId="{5F4C0BFE-4D1A-4F30-8803-A093FC3EA271}">
      <dsp:nvSpPr>
        <dsp:cNvPr id="0" name=""/>
        <dsp:cNvSpPr/>
      </dsp:nvSpPr>
      <dsp:spPr>
        <a:xfrm>
          <a:off x="5704410" y="628105"/>
          <a:ext cx="1905439" cy="1150192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Operação</a:t>
          </a:r>
        </a:p>
      </dsp:txBody>
      <dsp:txXfrm>
        <a:off x="6180770" y="800634"/>
        <a:ext cx="1026512" cy="805134"/>
      </dsp:txXfrm>
    </dsp:sp>
    <dsp:sp modelId="{C5A47785-B344-49D9-8501-3C957A985FBA}">
      <dsp:nvSpPr>
        <dsp:cNvPr id="0" name=""/>
        <dsp:cNvSpPr/>
      </dsp:nvSpPr>
      <dsp:spPr>
        <a:xfrm>
          <a:off x="5228050" y="726841"/>
          <a:ext cx="952719" cy="952719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/>
        </a:p>
      </dsp:txBody>
      <dsp:txXfrm>
        <a:off x="5367572" y="866363"/>
        <a:ext cx="673675" cy="673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944100" y="275035"/>
            <a:ext cx="3086100" cy="5850731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75035"/>
            <a:ext cx="9105900" cy="58507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6096000" cy="4525566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934200" y="1600200"/>
            <a:ext cx="6096000" cy="4525566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08194" indent="0">
              <a:buNone/>
              <a:defRPr sz="2500"/>
            </a:lvl2pPr>
            <a:lvl3pPr marL="816388" indent="0">
              <a:buNone/>
              <a:defRPr sz="2100"/>
            </a:lvl3pPr>
            <a:lvl4pPr marL="1224582" indent="0">
              <a:buNone/>
              <a:defRPr sz="1800"/>
            </a:lvl4pPr>
            <a:lvl5pPr marL="1632776" indent="0">
              <a:buNone/>
              <a:defRPr sz="1800"/>
            </a:lvl5pPr>
            <a:lvl6pPr marL="2040969" indent="0">
              <a:buNone/>
              <a:defRPr sz="1800"/>
            </a:lvl6pPr>
            <a:lvl7pPr marL="2449163" indent="0">
              <a:buNone/>
              <a:defRPr sz="1800"/>
            </a:lvl7pPr>
            <a:lvl8pPr marL="2857357" indent="0">
              <a:buNone/>
              <a:defRPr sz="1800"/>
            </a:lvl8pPr>
            <a:lvl9pPr marL="3265551" indent="0">
              <a:buNone/>
              <a:defRPr sz="18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0C188D-6C91-4A40-8487-7755E5C8C0F0}" type="datetimeFigureOut">
              <a:rPr lang="es-ES_tradnl" smtClean="0"/>
              <a:pPr/>
              <a:t>24/06/2019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0" descr="Alamys_Template_Diapositivas_MascaraPortada-01.png">
            <a:extLst>
              <a:ext uri="{FF2B5EF4-FFF2-40B4-BE49-F238E27FC236}">
                <a16:creationId xmlns:a16="http://schemas.microsoft.com/office/drawing/2014/main" id="{884C73E8-8AF0-4AE0-9D0C-1A3AE2291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383" y="64979"/>
            <a:ext cx="2077617" cy="9394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0F0E514-AC30-417B-AD0C-065EB41332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8" y="0"/>
            <a:ext cx="1828925" cy="1036205"/>
          </a:xfrm>
          <a:prstGeom prst="rect">
            <a:avLst/>
          </a:prstGeom>
        </p:spPr>
      </p:pic>
      <p:grpSp>
        <p:nvGrpSpPr>
          <p:cNvPr id="9" name="Grupo 12">
            <a:extLst>
              <a:ext uri="{FF2B5EF4-FFF2-40B4-BE49-F238E27FC236}">
                <a16:creationId xmlns:a16="http://schemas.microsoft.com/office/drawing/2014/main" id="{6CA13554-9046-4D65-9379-A89EF563C0E6}"/>
              </a:ext>
            </a:extLst>
          </p:cNvPr>
          <p:cNvGrpSpPr/>
          <p:nvPr userDrawn="1"/>
        </p:nvGrpSpPr>
        <p:grpSpPr>
          <a:xfrm>
            <a:off x="5655591" y="184893"/>
            <a:ext cx="1078811" cy="763147"/>
            <a:chOff x="8618654" y="367567"/>
            <a:chExt cx="1618217" cy="1356706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6297C0C-F1E4-4941-A484-1006BA47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654" y="1505833"/>
              <a:ext cx="1618217" cy="21844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7D71F66-505E-46EE-9FFD-714CD29BC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880" y="367567"/>
              <a:ext cx="1023767" cy="997337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B2E276A-86D5-4F15-ACCB-DD2C93BC9D43}"/>
              </a:ext>
            </a:extLst>
          </p:cNvPr>
          <p:cNvGrpSpPr/>
          <p:nvPr userDrawn="1"/>
        </p:nvGrpSpPr>
        <p:grpSpPr>
          <a:xfrm>
            <a:off x="113978" y="4793575"/>
            <a:ext cx="233801" cy="233801"/>
            <a:chOff x="113978" y="6462361"/>
            <a:chExt cx="272908" cy="272908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00ACC663-102F-41CD-9B5C-22E327B05248}"/>
                </a:ext>
              </a:extLst>
            </p:cNvPr>
            <p:cNvSpPr/>
            <p:nvPr/>
          </p:nvSpPr>
          <p:spPr>
            <a:xfrm>
              <a:off x="113978" y="6462361"/>
              <a:ext cx="272908" cy="272908"/>
            </a:xfrm>
            <a:custGeom>
              <a:avLst/>
              <a:gdLst>
                <a:gd name="connsiteX0" fmla="*/ 4760 w 272907"/>
                <a:gd name="connsiteY0" fmla="*/ 4760 h 272907"/>
                <a:gd name="connsiteX1" fmla="*/ 268148 w 272907"/>
                <a:gd name="connsiteY1" fmla="*/ 4760 h 272907"/>
                <a:gd name="connsiteX2" fmla="*/ 268148 w 272907"/>
                <a:gd name="connsiteY2" fmla="*/ 268148 h 272907"/>
                <a:gd name="connsiteX3" fmla="*/ 4760 w 272907"/>
                <a:gd name="connsiteY3" fmla="*/ 268148 h 27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907" h="272907">
                  <a:moveTo>
                    <a:pt x="4760" y="4760"/>
                  </a:moveTo>
                  <a:lnTo>
                    <a:pt x="268148" y="4760"/>
                  </a:lnTo>
                  <a:lnTo>
                    <a:pt x="268148" y="268148"/>
                  </a:lnTo>
                  <a:lnTo>
                    <a:pt x="4760" y="268148"/>
                  </a:lnTo>
                  <a:close/>
                </a:path>
              </a:pathLst>
            </a:custGeom>
            <a:solidFill>
              <a:srgbClr val="004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32249C0C-B50E-4EAD-9201-CE11D80E55D4}"/>
                </a:ext>
              </a:extLst>
            </p:cNvPr>
            <p:cNvSpPr/>
            <p:nvPr/>
          </p:nvSpPr>
          <p:spPr>
            <a:xfrm>
              <a:off x="155232" y="6482670"/>
              <a:ext cx="184054" cy="228481"/>
            </a:xfrm>
            <a:custGeom>
              <a:avLst/>
              <a:gdLst>
                <a:gd name="connsiteX0" fmla="*/ 110115 w 184054"/>
                <a:gd name="connsiteY0" fmla="*/ 175486 h 228480"/>
                <a:gd name="connsiteX1" fmla="*/ 110115 w 184054"/>
                <a:gd name="connsiteY1" fmla="*/ 55534 h 228480"/>
                <a:gd name="connsiteX2" fmla="*/ 165966 w 184054"/>
                <a:gd name="connsiteY2" fmla="*/ 115193 h 228480"/>
                <a:gd name="connsiteX3" fmla="*/ 185006 w 184054"/>
                <a:gd name="connsiteY3" fmla="*/ 94883 h 228480"/>
                <a:gd name="connsiteX4" fmla="*/ 94883 w 184054"/>
                <a:gd name="connsiteY4" fmla="*/ 4760 h 228480"/>
                <a:gd name="connsiteX5" fmla="*/ 4760 w 184054"/>
                <a:gd name="connsiteY5" fmla="*/ 94883 h 228480"/>
                <a:gd name="connsiteX6" fmla="*/ 23800 w 184054"/>
                <a:gd name="connsiteY6" fmla="*/ 115193 h 228480"/>
                <a:gd name="connsiteX7" fmla="*/ 79651 w 184054"/>
                <a:gd name="connsiteY7" fmla="*/ 55534 h 228480"/>
                <a:gd name="connsiteX8" fmla="*/ 79651 w 184054"/>
                <a:gd name="connsiteY8" fmla="*/ 175486 h 228480"/>
                <a:gd name="connsiteX9" fmla="*/ 23800 w 184054"/>
                <a:gd name="connsiteY9" fmla="*/ 115193 h 228480"/>
                <a:gd name="connsiteX10" fmla="*/ 4760 w 184054"/>
                <a:gd name="connsiteY10" fmla="*/ 136136 h 228480"/>
                <a:gd name="connsiteX11" fmla="*/ 94883 w 184054"/>
                <a:gd name="connsiteY11" fmla="*/ 226260 h 228480"/>
                <a:gd name="connsiteX12" fmla="*/ 185006 w 184054"/>
                <a:gd name="connsiteY12" fmla="*/ 136136 h 228480"/>
                <a:gd name="connsiteX13" fmla="*/ 165966 w 184054"/>
                <a:gd name="connsiteY13" fmla="*/ 115193 h 22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054" h="228480">
                  <a:moveTo>
                    <a:pt x="110115" y="175486"/>
                  </a:moveTo>
                  <a:lnTo>
                    <a:pt x="110115" y="55534"/>
                  </a:lnTo>
                  <a:lnTo>
                    <a:pt x="165966" y="115193"/>
                  </a:lnTo>
                  <a:lnTo>
                    <a:pt x="185006" y="94883"/>
                  </a:lnTo>
                  <a:lnTo>
                    <a:pt x="94883" y="4760"/>
                  </a:lnTo>
                  <a:lnTo>
                    <a:pt x="4760" y="94883"/>
                  </a:lnTo>
                  <a:lnTo>
                    <a:pt x="23800" y="115193"/>
                  </a:lnTo>
                  <a:lnTo>
                    <a:pt x="79651" y="55534"/>
                  </a:lnTo>
                  <a:lnTo>
                    <a:pt x="79651" y="175486"/>
                  </a:lnTo>
                  <a:lnTo>
                    <a:pt x="23800" y="115193"/>
                  </a:lnTo>
                  <a:lnTo>
                    <a:pt x="4760" y="136136"/>
                  </a:lnTo>
                  <a:lnTo>
                    <a:pt x="94883" y="226260"/>
                  </a:lnTo>
                  <a:lnTo>
                    <a:pt x="185006" y="136136"/>
                  </a:lnTo>
                  <a:lnTo>
                    <a:pt x="165966" y="115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8B7186C-F1D0-4BCC-99F5-47C31CBC531A}"/>
              </a:ext>
            </a:extLst>
          </p:cNvPr>
          <p:cNvCxnSpPr>
            <a:cxnSpLocks/>
          </p:cNvCxnSpPr>
          <p:nvPr userDrawn="1"/>
        </p:nvCxnSpPr>
        <p:spPr>
          <a:xfrm>
            <a:off x="0" y="1093998"/>
            <a:ext cx="9144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819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6" indent="-306146" algn="l" defTabSz="40819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5" indent="-255121" algn="l" defTabSz="40819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85" indent="-204097" algn="l" defTabSz="4081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79" indent="-204097" algn="l" defTabSz="40819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73" indent="-204097" algn="l" defTabSz="40819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66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0"/>
          <p:cNvSpPr txBox="1"/>
          <p:nvPr/>
        </p:nvSpPr>
        <p:spPr>
          <a:xfrm>
            <a:off x="120650" y="2359346"/>
            <a:ext cx="3384550" cy="1781257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lvl="0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de Sistemas para Manutenção</a:t>
            </a:r>
          </a:p>
          <a:p>
            <a:pPr lvl="0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Metrô de São Paulo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902A570-920C-49D5-9F47-67B3A230EDA4}"/>
              </a:ext>
            </a:extLst>
          </p:cNvPr>
          <p:cNvSpPr/>
          <p:nvPr/>
        </p:nvSpPr>
        <p:spPr>
          <a:xfrm>
            <a:off x="147193" y="1114420"/>
            <a:ext cx="2675956" cy="507831"/>
          </a:xfrm>
          <a:prstGeom prst="rect">
            <a:avLst/>
          </a:prstGeom>
        </p:spPr>
        <p:txBody>
          <a:bodyPr wrap="square" lIns="76200" tIns="38100" rIns="76200" bIns="38100">
            <a:spAutoFit/>
          </a:bodyPr>
          <a:lstStyle/>
          <a:p>
            <a:pPr lvl="0"/>
            <a:r>
              <a:rPr lang="pt-BR" sz="1400" b="1" dirty="0">
                <a:solidFill>
                  <a:srgbClr val="2C4D76"/>
                </a:solidFill>
              </a:rPr>
              <a:t>30 de junio al 4 de julio 2019</a:t>
            </a:r>
            <a:r>
              <a:rPr lang="pt-PT" sz="1400" b="1" dirty="0">
                <a:solidFill>
                  <a:srgbClr val="2C4D76"/>
                </a:solidFill>
              </a:rPr>
              <a:t>	</a:t>
            </a:r>
          </a:p>
          <a:p>
            <a:pPr lvl="0"/>
            <a:r>
              <a:rPr lang="es-CL" sz="1400" b="1" dirty="0">
                <a:solidFill>
                  <a:srgbClr val="2C4D76"/>
                </a:solidFill>
              </a:rPr>
              <a:t>Porto, Portugal</a:t>
            </a:r>
            <a:endParaRPr lang="pt-PT" sz="1400" b="1" dirty="0">
              <a:solidFill>
                <a:srgbClr val="2C4D76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2A2494A-E40D-4592-8D49-69ADC13BEAA1}"/>
              </a:ext>
            </a:extLst>
          </p:cNvPr>
          <p:cNvGrpSpPr/>
          <p:nvPr/>
        </p:nvGrpSpPr>
        <p:grpSpPr>
          <a:xfrm>
            <a:off x="3406392" y="1805727"/>
            <a:ext cx="5617028" cy="3781030"/>
            <a:chOff x="3406392" y="1665054"/>
            <a:chExt cx="5617028" cy="3781030"/>
          </a:xfrm>
        </p:grpSpPr>
        <p:pic>
          <p:nvPicPr>
            <p:cNvPr id="5" name="Imagem 4" descr="Uma imagem contendo chão, interior, carteira, parede&#10;&#10;Descrição gerada com muito alta confiança">
              <a:extLst>
                <a:ext uri="{FF2B5EF4-FFF2-40B4-BE49-F238E27FC236}">
                  <a16:creationId xmlns:a16="http://schemas.microsoft.com/office/drawing/2014/main" id="{3BD01EBD-5BAB-404E-B6FF-0E2EECB7F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5754" y="1665054"/>
              <a:ext cx="5293149" cy="3733176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8C4179D-E97F-4D04-9C10-9C6C20E300E6}"/>
                </a:ext>
              </a:extLst>
            </p:cNvPr>
            <p:cNvSpPr/>
            <p:nvPr/>
          </p:nvSpPr>
          <p:spPr>
            <a:xfrm>
              <a:off x="3406392" y="4652387"/>
              <a:ext cx="5617028" cy="793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86269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6109FF4F-9F4B-4836-BEF8-55CA679E7431}"/>
              </a:ext>
            </a:extLst>
          </p:cNvPr>
          <p:cNvSpPr txBox="1">
            <a:spLocks/>
          </p:cNvSpPr>
          <p:nvPr/>
        </p:nvSpPr>
        <p:spPr>
          <a:xfrm>
            <a:off x="2910504" y="1155689"/>
            <a:ext cx="593089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-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códigos de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velocidade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3E7DC51-20D5-4FCE-8F8F-0050FF771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" y="2291863"/>
            <a:ext cx="4935489" cy="243916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11CB487-9D24-42D3-8815-9A2FDA824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7"/>
          <a:stretch/>
        </p:blipFill>
        <p:spPr>
          <a:xfrm>
            <a:off x="4429790" y="1698482"/>
            <a:ext cx="4411606" cy="113876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FBB56DF-BB5C-483F-B08C-57AD0D564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00" y="3381094"/>
            <a:ext cx="1175006" cy="1682499"/>
          </a:xfrm>
          <a:prstGeom prst="rect">
            <a:avLst/>
          </a:prstGeom>
        </p:spPr>
      </p:pic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5D493A2B-2542-4B8B-9620-A5F38060297D}"/>
              </a:ext>
            </a:extLst>
          </p:cNvPr>
          <p:cNvSpPr/>
          <p:nvPr/>
        </p:nvSpPr>
        <p:spPr>
          <a:xfrm>
            <a:off x="5366284" y="2170351"/>
            <a:ext cx="451640" cy="1210743"/>
          </a:xfrm>
          <a:custGeom>
            <a:avLst/>
            <a:gdLst>
              <a:gd name="connsiteX0" fmla="*/ 0 w 653863"/>
              <a:gd name="connsiteY0" fmla="*/ 0 h 1501630"/>
              <a:gd name="connsiteX1" fmla="*/ 645952 w 653863"/>
              <a:gd name="connsiteY1" fmla="*/ 847288 h 1501630"/>
              <a:gd name="connsiteX2" fmla="*/ 352337 w 653863"/>
              <a:gd name="connsiteY2" fmla="*/ 1501630 h 150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863" h="1501630">
                <a:moveTo>
                  <a:pt x="0" y="0"/>
                </a:moveTo>
                <a:cubicBezTo>
                  <a:pt x="293614" y="298508"/>
                  <a:pt x="587229" y="597016"/>
                  <a:pt x="645952" y="847288"/>
                </a:cubicBezTo>
                <a:cubicBezTo>
                  <a:pt x="704675" y="1097560"/>
                  <a:pt x="419449" y="1395369"/>
                  <a:pt x="352337" y="150163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8CEDC13A-351C-4CC6-ADFA-AC015E749968}"/>
              </a:ext>
            </a:extLst>
          </p:cNvPr>
          <p:cNvSpPr/>
          <p:nvPr/>
        </p:nvSpPr>
        <p:spPr>
          <a:xfrm>
            <a:off x="5851831" y="2509472"/>
            <a:ext cx="308636" cy="871622"/>
          </a:xfrm>
          <a:custGeom>
            <a:avLst/>
            <a:gdLst>
              <a:gd name="connsiteX0" fmla="*/ 0 w 653863"/>
              <a:gd name="connsiteY0" fmla="*/ 0 h 1501630"/>
              <a:gd name="connsiteX1" fmla="*/ 645952 w 653863"/>
              <a:gd name="connsiteY1" fmla="*/ 847288 h 1501630"/>
              <a:gd name="connsiteX2" fmla="*/ 352337 w 653863"/>
              <a:gd name="connsiteY2" fmla="*/ 1501630 h 150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863" h="1501630">
                <a:moveTo>
                  <a:pt x="0" y="0"/>
                </a:moveTo>
                <a:cubicBezTo>
                  <a:pt x="293614" y="298508"/>
                  <a:pt x="587229" y="597016"/>
                  <a:pt x="645952" y="847288"/>
                </a:cubicBezTo>
                <a:cubicBezTo>
                  <a:pt x="704675" y="1097560"/>
                  <a:pt x="419449" y="1395369"/>
                  <a:pt x="352337" y="150163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E909A226-1ECA-438E-9C7B-6981BF986910}"/>
              </a:ext>
            </a:extLst>
          </p:cNvPr>
          <p:cNvSpPr/>
          <p:nvPr/>
        </p:nvSpPr>
        <p:spPr>
          <a:xfrm>
            <a:off x="6212921" y="2837248"/>
            <a:ext cx="233483" cy="543846"/>
          </a:xfrm>
          <a:custGeom>
            <a:avLst/>
            <a:gdLst>
              <a:gd name="connsiteX0" fmla="*/ 0 w 653863"/>
              <a:gd name="connsiteY0" fmla="*/ 0 h 1501630"/>
              <a:gd name="connsiteX1" fmla="*/ 645952 w 653863"/>
              <a:gd name="connsiteY1" fmla="*/ 847288 h 1501630"/>
              <a:gd name="connsiteX2" fmla="*/ 352337 w 653863"/>
              <a:gd name="connsiteY2" fmla="*/ 1501630 h 150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863" h="1501630">
                <a:moveTo>
                  <a:pt x="0" y="0"/>
                </a:moveTo>
                <a:cubicBezTo>
                  <a:pt x="293614" y="298508"/>
                  <a:pt x="587229" y="597016"/>
                  <a:pt x="645952" y="847288"/>
                </a:cubicBezTo>
                <a:cubicBezTo>
                  <a:pt x="704675" y="1097560"/>
                  <a:pt x="419449" y="1395369"/>
                  <a:pt x="352337" y="150163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7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8419E79-7E2B-4B88-B488-2F808F471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2"/>
          <a:stretch/>
        </p:blipFill>
        <p:spPr>
          <a:xfrm>
            <a:off x="844790" y="1707667"/>
            <a:ext cx="6880061" cy="3330337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87D8145-1B23-4676-ACF4-AE66C4323F0E}"/>
              </a:ext>
            </a:extLst>
          </p:cNvPr>
          <p:cNvSpPr/>
          <p:nvPr/>
        </p:nvSpPr>
        <p:spPr>
          <a:xfrm>
            <a:off x="4302227" y="1985476"/>
            <a:ext cx="2412237" cy="734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B92716D-0F35-4448-BD16-23408AD17123}"/>
              </a:ext>
            </a:extLst>
          </p:cNvPr>
          <p:cNvSpPr/>
          <p:nvPr/>
        </p:nvSpPr>
        <p:spPr>
          <a:xfrm>
            <a:off x="3473972" y="2260810"/>
            <a:ext cx="922969" cy="3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993D678-3B0D-4E2D-B864-F4997998A84D}"/>
              </a:ext>
            </a:extLst>
          </p:cNvPr>
          <p:cNvSpPr/>
          <p:nvPr/>
        </p:nvSpPr>
        <p:spPr>
          <a:xfrm>
            <a:off x="3244841" y="2272240"/>
            <a:ext cx="98382" cy="3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80CD83D-09AC-4E84-AF64-0A93E31D0A74}"/>
              </a:ext>
            </a:extLst>
          </p:cNvPr>
          <p:cNvSpPr/>
          <p:nvPr/>
        </p:nvSpPr>
        <p:spPr>
          <a:xfrm>
            <a:off x="3291840" y="2230379"/>
            <a:ext cx="161907" cy="3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45980E3-25FC-44FB-AB0B-A22296CE3D0B}"/>
              </a:ext>
            </a:extLst>
          </p:cNvPr>
          <p:cNvSpPr/>
          <p:nvPr/>
        </p:nvSpPr>
        <p:spPr>
          <a:xfrm>
            <a:off x="3021949" y="2260810"/>
            <a:ext cx="161907" cy="3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8BF5A26-7D1A-46E4-92D6-CE1437ACBB1F}"/>
              </a:ext>
            </a:extLst>
          </p:cNvPr>
          <p:cNvSpPr/>
          <p:nvPr/>
        </p:nvSpPr>
        <p:spPr>
          <a:xfrm>
            <a:off x="3059434" y="2271670"/>
            <a:ext cx="161907" cy="3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BFB02AD-BBAD-49FB-89CB-98796033E990}"/>
              </a:ext>
            </a:extLst>
          </p:cNvPr>
          <p:cNvSpPr/>
          <p:nvPr/>
        </p:nvSpPr>
        <p:spPr>
          <a:xfrm>
            <a:off x="5478729" y="2901776"/>
            <a:ext cx="463514" cy="2165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7408418-6BC9-4488-986B-F928ACCDFA38}"/>
              </a:ext>
            </a:extLst>
          </p:cNvPr>
          <p:cNvSpPr/>
          <p:nvPr/>
        </p:nvSpPr>
        <p:spPr>
          <a:xfrm>
            <a:off x="6188439" y="2878795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TÉCNICA</a:t>
            </a:r>
            <a:endParaRPr lang="pt-BR" sz="1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1FED94F1-AF91-49B9-A50E-8A11D24119B2}"/>
              </a:ext>
            </a:extLst>
          </p:cNvPr>
          <p:cNvSpPr/>
          <p:nvPr/>
        </p:nvSpPr>
        <p:spPr>
          <a:xfrm>
            <a:off x="7026524" y="3431521"/>
            <a:ext cx="821425" cy="241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C54C512-D355-46DF-9745-E6908BED0522}"/>
              </a:ext>
            </a:extLst>
          </p:cNvPr>
          <p:cNvSpPr/>
          <p:nvPr/>
        </p:nvSpPr>
        <p:spPr>
          <a:xfrm>
            <a:off x="5477827" y="1869522"/>
            <a:ext cx="2412237" cy="3123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097BE8-394F-406E-AEE9-1C3ACFEA333D}"/>
              </a:ext>
            </a:extLst>
          </p:cNvPr>
          <p:cNvSpPr txBox="1">
            <a:spLocks/>
          </p:cNvSpPr>
          <p:nvPr/>
        </p:nvSpPr>
        <p:spPr>
          <a:xfrm>
            <a:off x="2910504" y="1155689"/>
            <a:ext cx="593089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-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códigos de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velocidade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3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F09260-C93E-42EF-B1AC-3DC1865C698D}"/>
              </a:ext>
            </a:extLst>
          </p:cNvPr>
          <p:cNvSpPr txBox="1"/>
          <p:nvPr/>
        </p:nvSpPr>
        <p:spPr>
          <a:xfrm>
            <a:off x="863746" y="1714116"/>
            <a:ext cx="1932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Início do Projeto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C4174F-C2D7-41E8-811F-2B48D2FE74D9}"/>
              </a:ext>
            </a:extLst>
          </p:cNvPr>
          <p:cNvSpPr txBox="1"/>
          <p:nvPr/>
        </p:nvSpPr>
        <p:spPr>
          <a:xfrm>
            <a:off x="838085" y="2706443"/>
            <a:ext cx="422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2060"/>
                </a:solidFill>
              </a:rPr>
              <a:t>Registrador de eventos local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BE509B6E-EB0A-40FB-903B-0826C35BB1BA}"/>
              </a:ext>
            </a:extLst>
          </p:cNvPr>
          <p:cNvSpPr txBox="1">
            <a:spLocks/>
          </p:cNvSpPr>
          <p:nvPr/>
        </p:nvSpPr>
        <p:spPr>
          <a:xfrm>
            <a:off x="2910504" y="1155689"/>
            <a:ext cx="593089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-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códigos de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velocidade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3C4F89-905D-43E5-924A-92E5C240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643" y="1969405"/>
            <a:ext cx="2290806" cy="1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7365A9A-FB71-40F7-B5E9-4E54F80260EE}"/>
              </a:ext>
            </a:extLst>
          </p:cNvPr>
          <p:cNvSpPr/>
          <p:nvPr/>
        </p:nvSpPr>
        <p:spPr>
          <a:xfrm>
            <a:off x="838085" y="3709340"/>
            <a:ext cx="6285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2060"/>
                </a:solidFill>
              </a:rPr>
              <a:t>Implementado com computador convencional</a:t>
            </a:r>
          </a:p>
        </p:txBody>
      </p:sp>
    </p:spTree>
    <p:extLst>
      <p:ext uri="{BB962C8B-B14F-4D97-AF65-F5344CB8AC3E}">
        <p14:creationId xmlns:p14="http://schemas.microsoft.com/office/powerpoint/2010/main" val="13927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C4174F-C2D7-41E8-811F-2B48D2FE74D9}"/>
              </a:ext>
            </a:extLst>
          </p:cNvPr>
          <p:cNvSpPr txBox="1"/>
          <p:nvPr/>
        </p:nvSpPr>
        <p:spPr>
          <a:xfrm>
            <a:off x="818651" y="2019754"/>
            <a:ext cx="738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002060"/>
                </a:solidFill>
              </a:rPr>
              <a:t>Substituição por computador industrial (Maior confiabilidade)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0B501A9-6039-40F1-B146-106E1B042E60}"/>
              </a:ext>
            </a:extLst>
          </p:cNvPr>
          <p:cNvSpPr txBox="1"/>
          <p:nvPr/>
        </p:nvSpPr>
        <p:spPr>
          <a:xfrm>
            <a:off x="863746" y="1714116"/>
            <a:ext cx="156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Estágio Atual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A5EAB17-3355-44DD-8BC1-1DDC3E44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4" y="2893028"/>
            <a:ext cx="2746240" cy="222116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7F3AAD3-4CD8-4841-94BE-552A8283C38A}"/>
              </a:ext>
            </a:extLst>
          </p:cNvPr>
          <p:cNvSpPr/>
          <p:nvPr/>
        </p:nvSpPr>
        <p:spPr>
          <a:xfrm>
            <a:off x="818651" y="2348071"/>
            <a:ext cx="6594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002060"/>
                </a:solidFill>
              </a:rPr>
              <a:t>Possibilidade de aquisição dos dados de forma remota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FD66CB-79C2-4003-97E1-BF5D9EF1AE18}"/>
              </a:ext>
            </a:extLst>
          </p:cNvPr>
          <p:cNvSpPr/>
          <p:nvPr/>
        </p:nvSpPr>
        <p:spPr>
          <a:xfrm>
            <a:off x="818651" y="2669478"/>
            <a:ext cx="453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002060"/>
                </a:solidFill>
              </a:rPr>
              <a:t>Ferramenta de analise gráfica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C75FC18E-4F5F-4A84-8BC9-A30B03DDF76F}"/>
              </a:ext>
            </a:extLst>
          </p:cNvPr>
          <p:cNvSpPr txBox="1">
            <a:spLocks/>
          </p:cNvSpPr>
          <p:nvPr/>
        </p:nvSpPr>
        <p:spPr>
          <a:xfrm>
            <a:off x="2910504" y="1155689"/>
            <a:ext cx="593089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-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códigos de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velocidade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5E403D-AE45-4894-AC5E-7E6065228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72" y="3209342"/>
            <a:ext cx="2476361" cy="168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9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0B501A9-6039-40F1-B146-106E1B042E60}"/>
              </a:ext>
            </a:extLst>
          </p:cNvPr>
          <p:cNvSpPr txBox="1"/>
          <p:nvPr/>
        </p:nvSpPr>
        <p:spPr>
          <a:xfrm>
            <a:off x="863746" y="1714116"/>
            <a:ext cx="1326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Meta 2019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F7BFE86-A7A8-43B3-BD56-2FD6821C14AF}"/>
              </a:ext>
            </a:extLst>
          </p:cNvPr>
          <p:cNvSpPr/>
          <p:nvPr/>
        </p:nvSpPr>
        <p:spPr>
          <a:xfrm>
            <a:off x="487150" y="3416475"/>
            <a:ext cx="23076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rgbClr val="00B050"/>
                </a:solidFill>
              </a:rPr>
              <a:t>Ferramenta para analise e predição de ocorrências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2ED44F83-7CA7-4899-8C2E-A94C72CBFD1B}"/>
              </a:ext>
            </a:extLst>
          </p:cNvPr>
          <p:cNvSpPr/>
          <p:nvPr/>
        </p:nvSpPr>
        <p:spPr>
          <a:xfrm>
            <a:off x="2939139" y="3642329"/>
            <a:ext cx="472775" cy="643737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0ABA910-74A2-4D6A-A3D8-40972C404D0F}"/>
              </a:ext>
            </a:extLst>
          </p:cNvPr>
          <p:cNvSpPr/>
          <p:nvPr/>
        </p:nvSpPr>
        <p:spPr>
          <a:xfrm>
            <a:off x="4318811" y="3498836"/>
            <a:ext cx="4592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Racionalização do </a:t>
            </a:r>
            <a:r>
              <a:rPr lang="pt-BR" sz="2000" b="1" dirty="0" err="1"/>
              <a:t>Hxh</a:t>
            </a:r>
            <a:r>
              <a:rPr lang="pt-BR" sz="2000" b="1" dirty="0"/>
              <a:t> da Manutenção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C1E5442-AA1B-4AF6-85C1-42BA303A4A0D}"/>
              </a:ext>
            </a:extLst>
          </p:cNvPr>
          <p:cNvSpPr/>
          <p:nvPr/>
        </p:nvSpPr>
        <p:spPr>
          <a:xfrm>
            <a:off x="4318811" y="4212777"/>
            <a:ext cx="3830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Evitar transtornos operacionais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51ADF5B-DD19-4288-A4CF-FD7A5FD13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08" y="3373185"/>
            <a:ext cx="618023" cy="627992"/>
          </a:xfrm>
          <a:prstGeom prst="ellipse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E08B363-3BE9-4A11-80EC-BF0C3A15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08" y="4117210"/>
            <a:ext cx="618023" cy="627992"/>
          </a:xfrm>
          <a:prstGeom prst="ellipse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E3B1973-F9A5-4775-B14F-D4CDBC53940A}"/>
              </a:ext>
            </a:extLst>
          </p:cNvPr>
          <p:cNvSpPr/>
          <p:nvPr/>
        </p:nvSpPr>
        <p:spPr>
          <a:xfrm>
            <a:off x="487150" y="2672336"/>
            <a:ext cx="57667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200" b="1" dirty="0">
                <a:solidFill>
                  <a:srgbClr val="00B050"/>
                </a:solidFill>
              </a:rPr>
              <a:t>Transferência automática de registros e eventos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E6DC747-78A2-4E52-8BB6-2315CF226F4B}"/>
              </a:ext>
            </a:extLst>
          </p:cNvPr>
          <p:cNvSpPr/>
          <p:nvPr/>
        </p:nvSpPr>
        <p:spPr>
          <a:xfrm>
            <a:off x="496847" y="2126099"/>
            <a:ext cx="70575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200" b="1" dirty="0">
                <a:solidFill>
                  <a:srgbClr val="00B050"/>
                </a:solidFill>
              </a:rPr>
              <a:t>Registrador de eventos centralizado – Servidor / Nuvem</a:t>
            </a:r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id="{79115FE0-D972-469E-BAC8-380332D85277}"/>
              </a:ext>
            </a:extLst>
          </p:cNvPr>
          <p:cNvSpPr/>
          <p:nvPr/>
        </p:nvSpPr>
        <p:spPr>
          <a:xfrm>
            <a:off x="384099" y="2279856"/>
            <a:ext cx="112748" cy="123372"/>
          </a:xfrm>
          <a:prstGeom prst="flowChartConnector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Conector 29">
            <a:extLst>
              <a:ext uri="{FF2B5EF4-FFF2-40B4-BE49-F238E27FC236}">
                <a16:creationId xmlns:a16="http://schemas.microsoft.com/office/drawing/2014/main" id="{5B47E194-9BF3-4E07-8603-CC93A96A8297}"/>
              </a:ext>
            </a:extLst>
          </p:cNvPr>
          <p:cNvSpPr/>
          <p:nvPr/>
        </p:nvSpPr>
        <p:spPr>
          <a:xfrm>
            <a:off x="384099" y="2826094"/>
            <a:ext cx="112748" cy="123372"/>
          </a:xfrm>
          <a:prstGeom prst="flowChartConnector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Conector 30">
            <a:extLst>
              <a:ext uri="{FF2B5EF4-FFF2-40B4-BE49-F238E27FC236}">
                <a16:creationId xmlns:a16="http://schemas.microsoft.com/office/drawing/2014/main" id="{943FE744-1D93-4BCB-B8D6-5FC2AB4946BF}"/>
              </a:ext>
            </a:extLst>
          </p:cNvPr>
          <p:cNvSpPr/>
          <p:nvPr/>
        </p:nvSpPr>
        <p:spPr>
          <a:xfrm>
            <a:off x="384099" y="3915952"/>
            <a:ext cx="112748" cy="123372"/>
          </a:xfrm>
          <a:prstGeom prst="flowChartConnector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6E986DCC-8FAF-493A-AF4D-20E0E6C4DF98}"/>
              </a:ext>
            </a:extLst>
          </p:cNvPr>
          <p:cNvSpPr txBox="1">
            <a:spLocks/>
          </p:cNvSpPr>
          <p:nvPr/>
        </p:nvSpPr>
        <p:spPr>
          <a:xfrm>
            <a:off x="2910504" y="1155689"/>
            <a:ext cx="593089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-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códigos de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velocidade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24" grpId="0"/>
      <p:bldP spid="10" grpId="0"/>
      <p:bldP spid="13" grpId="0"/>
      <p:bldP spid="14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6109FF4F-9F4B-4836-BEF8-55CA679E7431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683155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C635834-1D23-486F-A272-186E3BB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9" y="1709442"/>
            <a:ext cx="5919731" cy="328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C:\Users\r191845\Documents\Monitoramento de Ativos\Apresentações\gpaa\13776ff2-e434-486e-852d-686651512d42.JPG">
            <a:extLst>
              <a:ext uri="{FF2B5EF4-FFF2-40B4-BE49-F238E27FC236}">
                <a16:creationId xmlns:a16="http://schemas.microsoft.com/office/drawing/2014/main" id="{F8AD3C02-EDA1-44DB-BFC4-58DEBF1D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82" y="1436785"/>
            <a:ext cx="3058428" cy="1720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0DF7248-12E0-414D-A86F-C62E3A0A3A5C}"/>
              </a:ext>
            </a:extLst>
          </p:cNvPr>
          <p:cNvSpPr/>
          <p:nvPr/>
        </p:nvSpPr>
        <p:spPr>
          <a:xfrm>
            <a:off x="4095482" y="2395470"/>
            <a:ext cx="141667" cy="11591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6A129B4-F459-4A70-8B13-73F7BEF834A5}"/>
              </a:ext>
            </a:extLst>
          </p:cNvPr>
          <p:cNvSpPr/>
          <p:nvPr/>
        </p:nvSpPr>
        <p:spPr>
          <a:xfrm>
            <a:off x="4501166" y="2483475"/>
            <a:ext cx="141667" cy="11591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0B87EEB-41D7-44C3-894A-9F4EDAD90EFB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73659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trela: 5 Pontas 3">
            <a:extLst>
              <a:ext uri="{FF2B5EF4-FFF2-40B4-BE49-F238E27FC236}">
                <a16:creationId xmlns:a16="http://schemas.microsoft.com/office/drawing/2014/main" id="{1DB4379B-6808-47CF-AF04-019681EA8B72}"/>
              </a:ext>
            </a:extLst>
          </p:cNvPr>
          <p:cNvSpPr/>
          <p:nvPr/>
        </p:nvSpPr>
        <p:spPr>
          <a:xfrm>
            <a:off x="7377615" y="3205406"/>
            <a:ext cx="1751641" cy="1217519"/>
          </a:xfrm>
          <a:prstGeom prst="star5">
            <a:avLst/>
          </a:prstGeom>
          <a:gradFill>
            <a:gsLst>
              <a:gs pos="23000">
                <a:schemeClr val="accent5">
                  <a:tint val="100000"/>
                  <a:shade val="100000"/>
                  <a:satMod val="130000"/>
                  <a:alpha val="17000"/>
                </a:schemeClr>
              </a:gs>
              <a:gs pos="76000">
                <a:schemeClr val="accent5">
                  <a:tint val="50000"/>
                  <a:shade val="100000"/>
                  <a:satMod val="350000"/>
                  <a:alpha val="5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DD0894FD-2517-473A-8D97-46DDE02A71EB}"/>
              </a:ext>
            </a:extLst>
          </p:cNvPr>
          <p:cNvSpPr txBox="1">
            <a:spLocks/>
          </p:cNvSpPr>
          <p:nvPr/>
        </p:nvSpPr>
        <p:spPr>
          <a:xfrm>
            <a:off x="5521632" y="1195737"/>
            <a:ext cx="1743076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EVOLUÇÃO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69A319-51B2-4757-BADB-6D423281E5F3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297B310-CA2E-45C1-B6B5-7F4BD9122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630332"/>
              </p:ext>
            </p:extLst>
          </p:nvPr>
        </p:nvGraphicFramePr>
        <p:xfrm>
          <a:off x="-4780" y="1888048"/>
          <a:ext cx="7609866" cy="2406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AAA53ABD-FCD1-4576-814B-D05E042197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176" y="2479376"/>
            <a:ext cx="1360169" cy="1200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9D527319-9D1D-485C-8EDC-1B542CBAC0EE}"/>
              </a:ext>
            </a:extLst>
          </p:cNvPr>
          <p:cNvSpPr txBox="1">
            <a:spLocks/>
          </p:cNvSpPr>
          <p:nvPr/>
        </p:nvSpPr>
        <p:spPr>
          <a:xfrm>
            <a:off x="47101" y="2792294"/>
            <a:ext cx="1369237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D4D14AA6-BA93-49CC-8FB0-54CEDFE57E2C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683155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49F4F45-1154-4106-8C8E-C0A89F8BB53F}"/>
              </a:ext>
            </a:extLst>
          </p:cNvPr>
          <p:cNvSpPr txBox="1">
            <a:spLocks/>
          </p:cNvSpPr>
          <p:nvPr/>
        </p:nvSpPr>
        <p:spPr>
          <a:xfrm>
            <a:off x="2788910" y="2786645"/>
            <a:ext cx="906941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CBCBC1F-C745-47DB-B983-1242DAC9B8E6}"/>
              </a:ext>
            </a:extLst>
          </p:cNvPr>
          <p:cNvSpPr txBox="1">
            <a:spLocks/>
          </p:cNvSpPr>
          <p:nvPr/>
        </p:nvSpPr>
        <p:spPr>
          <a:xfrm>
            <a:off x="5479360" y="2792294"/>
            <a:ext cx="534718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00D527A-4B51-446A-811D-6DEC4A111ACB}"/>
              </a:ext>
            </a:extLst>
          </p:cNvPr>
          <p:cNvSpPr txBox="1">
            <a:spLocks/>
          </p:cNvSpPr>
          <p:nvPr/>
        </p:nvSpPr>
        <p:spPr>
          <a:xfrm>
            <a:off x="7414585" y="3605857"/>
            <a:ext cx="1533370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MONITORAR O EQUIPAMENTO!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B0B8D77E-4572-44FF-9E9F-0D45EB164D40}"/>
              </a:ext>
            </a:extLst>
          </p:cNvPr>
          <p:cNvSpPr txBox="1">
            <a:spLocks/>
          </p:cNvSpPr>
          <p:nvPr/>
        </p:nvSpPr>
        <p:spPr>
          <a:xfrm rot="830153">
            <a:off x="280354" y="1795846"/>
            <a:ext cx="1721624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6">
                    <a:lumMod val="75000"/>
                  </a:schemeClr>
                </a:solidFill>
              </a:rPr>
              <a:t>OPERAÇÃO SEGURA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445BE8CD-1798-4A49-BF57-4BCB89382AEF}"/>
              </a:ext>
            </a:extLst>
          </p:cNvPr>
          <p:cNvSpPr txBox="1">
            <a:spLocks/>
          </p:cNvSpPr>
          <p:nvPr/>
        </p:nvSpPr>
        <p:spPr>
          <a:xfrm rot="20565226">
            <a:off x="376310" y="3998190"/>
            <a:ext cx="1721624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3">
                    <a:lumMod val="75000"/>
                  </a:schemeClr>
                </a:solidFill>
              </a:rPr>
              <a:t>ESTRATÉGIAS OPERACIONAIS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C3DCEFDC-12C1-4FFA-A796-F686B19DA515}"/>
              </a:ext>
            </a:extLst>
          </p:cNvPr>
          <p:cNvSpPr txBox="1">
            <a:spLocks/>
          </p:cNvSpPr>
          <p:nvPr/>
        </p:nvSpPr>
        <p:spPr>
          <a:xfrm rot="20612671">
            <a:off x="2742770" y="3898915"/>
            <a:ext cx="2114765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6">
                    <a:lumMod val="75000"/>
                  </a:schemeClr>
                </a:solidFill>
              </a:rPr>
              <a:t>ATITUDES SUSPEITAS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22BC0A88-EB8F-4E98-9778-5EAAB56EAAA0}"/>
              </a:ext>
            </a:extLst>
          </p:cNvPr>
          <p:cNvSpPr txBox="1">
            <a:spLocks/>
          </p:cNvSpPr>
          <p:nvPr/>
        </p:nvSpPr>
        <p:spPr>
          <a:xfrm>
            <a:off x="2788910" y="1822394"/>
            <a:ext cx="2114765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3">
                    <a:lumMod val="75000"/>
                  </a:schemeClr>
                </a:solidFill>
              </a:rPr>
              <a:t>EVENTOS EXTERNOS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A5C4551C-EF50-438D-AA98-150A2239F96B}"/>
              </a:ext>
            </a:extLst>
          </p:cNvPr>
          <p:cNvSpPr txBox="1">
            <a:spLocks/>
          </p:cNvSpPr>
          <p:nvPr/>
        </p:nvSpPr>
        <p:spPr>
          <a:xfrm>
            <a:off x="5366441" y="1843374"/>
            <a:ext cx="2114765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5"/>
                </a:solidFill>
              </a:rPr>
              <a:t>MÁQUINA DE CHAVE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11885AB9-5AEF-4E98-8A6E-07C81621B2D5}"/>
              </a:ext>
            </a:extLst>
          </p:cNvPr>
          <p:cNvSpPr txBox="1">
            <a:spLocks/>
          </p:cNvSpPr>
          <p:nvPr/>
        </p:nvSpPr>
        <p:spPr>
          <a:xfrm rot="947722">
            <a:off x="5328203" y="3923062"/>
            <a:ext cx="2114765" cy="574312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chemeClr val="accent3">
                    <a:lumMod val="75000"/>
                  </a:schemeClr>
                </a:solidFill>
              </a:rPr>
              <a:t>INVASÃO</a:t>
            </a:r>
          </a:p>
        </p:txBody>
      </p:sp>
    </p:spTree>
    <p:extLst>
      <p:ext uri="{BB962C8B-B14F-4D97-AF65-F5344CB8AC3E}">
        <p14:creationId xmlns:p14="http://schemas.microsoft.com/office/powerpoint/2010/main" val="116463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39E9795-BE63-4826-ACF8-19E4DA6E7C98}"/>
              </a:ext>
            </a:extLst>
          </p:cNvPr>
          <p:cNvSpPr/>
          <p:nvPr/>
        </p:nvSpPr>
        <p:spPr>
          <a:xfrm>
            <a:off x="899237" y="2889772"/>
            <a:ext cx="7091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1" dirty="0"/>
              <a:t>Falha só ocorre durante a operação comercial com passagem de trens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8EF23AF-3FF8-4BE1-81E6-4C7A56F4C00D}"/>
              </a:ext>
            </a:extLst>
          </p:cNvPr>
          <p:cNvSpPr/>
          <p:nvPr/>
        </p:nvSpPr>
        <p:spPr>
          <a:xfrm>
            <a:off x="899237" y="3881428"/>
            <a:ext cx="5915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1" dirty="0"/>
              <a:t>Dificuldade de acesso à via durante a operação comercial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5A10B87-AAD7-4918-B1FF-E6C510A9D146}"/>
              </a:ext>
            </a:extLst>
          </p:cNvPr>
          <p:cNvSpPr/>
          <p:nvPr/>
        </p:nvSpPr>
        <p:spPr>
          <a:xfrm>
            <a:off x="899237" y="2157719"/>
            <a:ext cx="1545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800" b="1" cap="none" spc="0" dirty="0">
                <a:ln/>
                <a:solidFill>
                  <a:srgbClr val="CC9B00"/>
                </a:solidFill>
                <a:effectLst/>
              </a:rPr>
              <a:t>CENÁRIO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62FE8FB-73DA-458B-88C6-B1A25D40E006}"/>
              </a:ext>
            </a:extLst>
          </p:cNvPr>
          <p:cNvSpPr txBox="1">
            <a:spLocks/>
          </p:cNvSpPr>
          <p:nvPr/>
        </p:nvSpPr>
        <p:spPr>
          <a:xfrm>
            <a:off x="516469" y="1612784"/>
            <a:ext cx="6998756" cy="522000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 de Chave – X13 –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1 -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Perda de sinalização de correspondência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DD0894FD-2517-473A-8D97-46DDE02A71EB}"/>
              </a:ext>
            </a:extLst>
          </p:cNvPr>
          <p:cNvSpPr txBox="1">
            <a:spLocks/>
          </p:cNvSpPr>
          <p:nvPr/>
        </p:nvSpPr>
        <p:spPr>
          <a:xfrm>
            <a:off x="5515666" y="1313736"/>
            <a:ext cx="3628334" cy="338554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APLICAÇÃO EM FALHA COMPLEXA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69A319-51B2-4757-BADB-6D423281E5F3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5EF2469B-0020-4BDA-AC70-D67E8D100903}"/>
              </a:ext>
            </a:extLst>
          </p:cNvPr>
          <p:cNvSpPr/>
          <p:nvPr/>
        </p:nvSpPr>
        <p:spPr>
          <a:xfrm>
            <a:off x="4245652" y="3255463"/>
            <a:ext cx="372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1" dirty="0"/>
              <a:t>- Com a máquina sem movimentação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37DD1644-90B8-43AA-9404-B4DB5E03E345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683155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94A7029-0843-4E14-8B56-BDEB02C3DB23}"/>
              </a:ext>
            </a:extLst>
          </p:cNvPr>
          <p:cNvSpPr/>
          <p:nvPr/>
        </p:nvSpPr>
        <p:spPr>
          <a:xfrm>
            <a:off x="899237" y="4543834"/>
            <a:ext cx="478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1" dirty="0"/>
              <a:t>Equipamento novo – ainda em aprendizagem</a:t>
            </a:r>
          </a:p>
        </p:txBody>
      </p:sp>
    </p:spTree>
    <p:extLst>
      <p:ext uri="{BB962C8B-B14F-4D97-AF65-F5344CB8AC3E}">
        <p14:creationId xmlns:p14="http://schemas.microsoft.com/office/powerpoint/2010/main" val="13619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9D7EC52-8584-4792-A27B-C7EEEE78C48E}"/>
              </a:ext>
            </a:extLst>
          </p:cNvPr>
          <p:cNvGrpSpPr/>
          <p:nvPr/>
        </p:nvGrpSpPr>
        <p:grpSpPr>
          <a:xfrm>
            <a:off x="560549" y="2337390"/>
            <a:ext cx="4011451" cy="2732449"/>
            <a:chOff x="121943" y="2122551"/>
            <a:chExt cx="2489689" cy="1867266"/>
          </a:xfrm>
        </p:grpSpPr>
        <p:pic>
          <p:nvPicPr>
            <p:cNvPr id="24" name="Imagem 23" descr="MC1132.jpg">
              <a:extLst>
                <a:ext uri="{FF2B5EF4-FFF2-40B4-BE49-F238E27FC236}">
                  <a16:creationId xmlns:a16="http://schemas.microsoft.com/office/drawing/2014/main" id="{646B1EE9-35BC-42C8-A617-C8C87155A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43" y="2122551"/>
              <a:ext cx="2489689" cy="1867266"/>
            </a:xfrm>
            <a:prstGeom prst="rect">
              <a:avLst/>
            </a:prstGeom>
          </p:spPr>
        </p:pic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E5E5E825-F9B7-4A41-A45A-8469F6DA59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403" y="2835160"/>
              <a:ext cx="311084" cy="0"/>
            </a:xfrm>
            <a:prstGeom prst="line">
              <a:avLst/>
            </a:prstGeom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C62FE8FB-73DA-458B-88C6-B1A25D40E006}"/>
              </a:ext>
            </a:extLst>
          </p:cNvPr>
          <p:cNvSpPr txBox="1">
            <a:spLocks/>
          </p:cNvSpPr>
          <p:nvPr/>
        </p:nvSpPr>
        <p:spPr>
          <a:xfrm>
            <a:off x="516469" y="1869964"/>
            <a:ext cx="3407706" cy="462376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 de Chave – X13 –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DD0894FD-2517-473A-8D97-46DDE02A71EB}"/>
              </a:ext>
            </a:extLst>
          </p:cNvPr>
          <p:cNvSpPr txBox="1">
            <a:spLocks/>
          </p:cNvSpPr>
          <p:nvPr/>
        </p:nvSpPr>
        <p:spPr>
          <a:xfrm>
            <a:off x="5500902" y="1313736"/>
            <a:ext cx="3628334" cy="338554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APLICAÇÃO EM FALHA COMPLEXA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69A319-51B2-4757-BADB-6D423281E5F3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61E6558C-0927-443E-9292-BD26C6E777F7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683155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9B1FB47-F89A-4C2C-8BDF-346D83464C35}"/>
              </a:ext>
            </a:extLst>
          </p:cNvPr>
          <p:cNvSpPr/>
          <p:nvPr/>
        </p:nvSpPr>
        <p:spPr>
          <a:xfrm>
            <a:off x="5314148" y="4302141"/>
            <a:ext cx="1680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DETALHE</a:t>
            </a:r>
          </a:p>
          <a:p>
            <a:pPr algn="ctr"/>
            <a:r>
              <a:rPr lang="pt-BR" b="1" dirty="0"/>
              <a:t>Visor de inspeção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8B8A1E-332F-4185-B1CD-40A59331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44" y="1927625"/>
            <a:ext cx="2368825" cy="2383569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6CC23AB0-9EF9-474F-B667-E26AC995048F}"/>
              </a:ext>
            </a:extLst>
          </p:cNvPr>
          <p:cNvSpPr/>
          <p:nvPr/>
        </p:nvSpPr>
        <p:spPr>
          <a:xfrm rot="15768883">
            <a:off x="4036380" y="1966642"/>
            <a:ext cx="239932" cy="249464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211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6109FF4F-9F4B-4836-BEF8-55CA679E7431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220273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Câmeras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DD0894FD-2517-473A-8D97-46DDE02A71EB}"/>
              </a:ext>
            </a:extLst>
          </p:cNvPr>
          <p:cNvSpPr txBox="1">
            <a:spLocks/>
          </p:cNvSpPr>
          <p:nvPr/>
        </p:nvSpPr>
        <p:spPr>
          <a:xfrm>
            <a:off x="4192110" y="1313736"/>
            <a:ext cx="3628334" cy="338554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APLICAÇÃO EM FALHA COMPLEXA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E83CA347-5F3A-4467-971A-864C9AECC8AF}"/>
              </a:ext>
            </a:extLst>
          </p:cNvPr>
          <p:cNvSpPr txBox="1">
            <a:spLocks/>
          </p:cNvSpPr>
          <p:nvPr/>
        </p:nvSpPr>
        <p:spPr>
          <a:xfrm rot="16200000">
            <a:off x="-452558" y="3782122"/>
            <a:ext cx="2469027" cy="338554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200" dirty="0"/>
              <a:t>RESUMO DE 1 HORA DE FILMAGEM</a:t>
            </a:r>
          </a:p>
        </p:txBody>
      </p:sp>
      <p:pic>
        <p:nvPicPr>
          <p:cNvPr id="2" name="Movimentação do Carrinho 36s">
            <a:hlinkClick r:id="" action="ppaction://media"/>
            <a:extLst>
              <a:ext uri="{FF2B5EF4-FFF2-40B4-BE49-F238E27FC236}">
                <a16:creationId xmlns:a16="http://schemas.microsoft.com/office/drawing/2014/main" id="{7114523A-E864-4732-90D4-A90FA836D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254" y="1657763"/>
            <a:ext cx="7035899" cy="344454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ED306A9-F077-42AE-AC5D-27E4EAF2C4A6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9C70B2A-3A7E-4668-A7BF-FC571FB69EFE}"/>
              </a:ext>
            </a:extLst>
          </p:cNvPr>
          <p:cNvSpPr/>
          <p:nvPr/>
        </p:nvSpPr>
        <p:spPr>
          <a:xfrm>
            <a:off x="2485659" y="2400171"/>
            <a:ext cx="41726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800" b="1" cap="none" spc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</a:rPr>
              <a:t>MONITORAMENTO QUE EVIDENCIOU A FALHA</a:t>
            </a:r>
          </a:p>
        </p:txBody>
      </p:sp>
    </p:spTree>
    <p:extLst>
      <p:ext uri="{BB962C8B-B14F-4D97-AF65-F5344CB8AC3E}">
        <p14:creationId xmlns:p14="http://schemas.microsoft.com/office/powerpoint/2010/main" val="39720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Lágrima 5"/>
          <p:cNvSpPr/>
          <p:nvPr/>
        </p:nvSpPr>
        <p:spPr>
          <a:xfrm rot="13500000">
            <a:off x="6825264" y="4116584"/>
            <a:ext cx="1732919" cy="2053831"/>
          </a:xfrm>
          <a:prstGeom prst="teardrop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7226478" y="4559577"/>
            <a:ext cx="1138589" cy="39626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r>
              <a:rPr lang="es-ES_tradnl" sz="2200" dirty="0">
                <a:solidFill>
                  <a:srgbClr val="002060"/>
                </a:solidFill>
                <a:latin typeface="Aller Light"/>
                <a:cs typeface="Aller Light"/>
              </a:rPr>
              <a:t>índice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90480" y="1557831"/>
            <a:ext cx="7380420" cy="427040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de Sistemas para Manutenção</a:t>
            </a:r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3231E908-30C6-47B9-A20B-BDD40D368AA1}"/>
              </a:ext>
            </a:extLst>
          </p:cNvPr>
          <p:cNvSpPr txBox="1"/>
          <p:nvPr/>
        </p:nvSpPr>
        <p:spPr>
          <a:xfrm>
            <a:off x="1123906" y="2253020"/>
            <a:ext cx="7274585" cy="236603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1.- </a:t>
            </a:r>
            <a:r>
              <a:rPr lang="es-ES_tradnl" sz="2000" dirty="0" err="1">
                <a:solidFill>
                  <a:srgbClr val="404040"/>
                </a:solidFill>
                <a:latin typeface="Aller Light"/>
                <a:cs typeface="Aller Light"/>
              </a:rPr>
              <a:t>Motivação</a:t>
            </a:r>
            <a:endParaRPr lang="es-ES_tradnl" sz="2000" dirty="0">
              <a:solidFill>
                <a:srgbClr val="404040"/>
              </a:solidFill>
              <a:latin typeface="Aller Light"/>
              <a:cs typeface="Aller Light"/>
            </a:endParaRPr>
          </a:p>
          <a:p>
            <a:pPr>
              <a:spcAft>
                <a:spcPts val="1500"/>
              </a:spcAft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2.- </a:t>
            </a:r>
            <a:r>
              <a:rPr lang="es-ES_tradnl" sz="2000" dirty="0" err="1">
                <a:solidFill>
                  <a:srgbClr val="404040"/>
                </a:solidFill>
                <a:latin typeface="Aller Light"/>
                <a:cs typeface="Aller Light"/>
              </a:rPr>
              <a:t>Definição</a:t>
            </a: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 dos sistemas</a:t>
            </a:r>
          </a:p>
          <a:p>
            <a:pPr>
              <a:spcAft>
                <a:spcPts val="1500"/>
              </a:spcAft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3.- </a:t>
            </a:r>
            <a:r>
              <a:rPr lang="es-ES_tradnl" sz="2000" dirty="0" err="1">
                <a:solidFill>
                  <a:srgbClr val="404040"/>
                </a:solidFill>
                <a:latin typeface="Aller Light"/>
                <a:cs typeface="Aller Light"/>
              </a:rPr>
              <a:t>Implementações</a:t>
            </a:r>
            <a:endParaRPr lang="es-ES_tradnl" sz="2000" dirty="0">
              <a:solidFill>
                <a:srgbClr val="404040"/>
              </a:solidFill>
              <a:latin typeface="Aller Light"/>
              <a:cs typeface="Aller Light"/>
            </a:endParaRPr>
          </a:p>
          <a:p>
            <a:pPr>
              <a:spcAft>
                <a:spcPts val="1500"/>
              </a:spcAft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4.- </a:t>
            </a:r>
            <a:r>
              <a:rPr lang="es-ES_tradnl" sz="2000" dirty="0" err="1">
                <a:solidFill>
                  <a:srgbClr val="404040"/>
                </a:solidFill>
                <a:latin typeface="Aller Light"/>
                <a:cs typeface="Aller Light"/>
              </a:rPr>
              <a:t>Ganhos</a:t>
            </a:r>
            <a:endParaRPr lang="es-ES_tradnl" sz="2000" dirty="0">
              <a:solidFill>
                <a:srgbClr val="404040"/>
              </a:solidFill>
              <a:latin typeface="Aller Light"/>
              <a:cs typeface="Aller Light"/>
            </a:endParaRPr>
          </a:p>
          <a:p>
            <a:pPr>
              <a:spcAft>
                <a:spcPts val="1500"/>
              </a:spcAft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5.- Próximos </a:t>
            </a:r>
            <a:r>
              <a:rPr lang="es-ES_tradnl" sz="2000" dirty="0" err="1">
                <a:solidFill>
                  <a:srgbClr val="404040"/>
                </a:solidFill>
                <a:latin typeface="Aller Light"/>
                <a:cs typeface="Aller Light"/>
              </a:rPr>
              <a:t>passos</a:t>
            </a:r>
            <a:endParaRPr lang="es-ES_tradnl" sz="2000" dirty="0">
              <a:solidFill>
                <a:srgbClr val="404040"/>
              </a:solidFill>
              <a:latin typeface="Aller Light"/>
              <a:cs typeface="Alle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709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aixa de Opções: Inclinada para Baixo 4">
            <a:extLst>
              <a:ext uri="{FF2B5EF4-FFF2-40B4-BE49-F238E27FC236}">
                <a16:creationId xmlns:a16="http://schemas.microsoft.com/office/drawing/2014/main" id="{44D7A674-0332-42B5-A6D2-AC43F08996EE}"/>
              </a:ext>
            </a:extLst>
          </p:cNvPr>
          <p:cNvSpPr/>
          <p:nvPr/>
        </p:nvSpPr>
        <p:spPr>
          <a:xfrm>
            <a:off x="4329598" y="2174322"/>
            <a:ext cx="5442438" cy="1592563"/>
          </a:xfrm>
          <a:prstGeom prst="ribbon">
            <a:avLst/>
          </a:prstGeom>
          <a:gradFill>
            <a:gsLst>
              <a:gs pos="0">
                <a:srgbClr val="00B050">
                  <a:alpha val="11000"/>
                </a:srgbClr>
              </a:gs>
              <a:gs pos="100000">
                <a:srgbClr val="00B050">
                  <a:alpha val="9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39E9795-BE63-4826-ACF8-19E4DA6E7C98}"/>
              </a:ext>
            </a:extLst>
          </p:cNvPr>
          <p:cNvSpPr/>
          <p:nvPr/>
        </p:nvSpPr>
        <p:spPr>
          <a:xfrm>
            <a:off x="183364" y="2917896"/>
            <a:ext cx="4802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/>
              <a:t>Identificação do modo da falha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8EF23AF-3FF8-4BE1-81E6-4C7A56F4C00D}"/>
              </a:ext>
            </a:extLst>
          </p:cNvPr>
          <p:cNvSpPr/>
          <p:nvPr/>
        </p:nvSpPr>
        <p:spPr>
          <a:xfrm>
            <a:off x="183364" y="3405236"/>
            <a:ext cx="3891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/>
              <a:t>Rapidez no diagnóstico da falha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5A10B87-AAD7-4918-B1FF-E6C510A9D146}"/>
              </a:ext>
            </a:extLst>
          </p:cNvPr>
          <p:cNvSpPr/>
          <p:nvPr/>
        </p:nvSpPr>
        <p:spPr>
          <a:xfrm>
            <a:off x="503839" y="2157719"/>
            <a:ext cx="20935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800" b="1" cap="none" spc="0" dirty="0">
                <a:ln/>
                <a:solidFill>
                  <a:srgbClr val="CC9B00"/>
                </a:solidFill>
                <a:effectLst/>
              </a:rPr>
              <a:t>RESULTADOS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62FE8FB-73DA-458B-88C6-B1A25D40E006}"/>
              </a:ext>
            </a:extLst>
          </p:cNvPr>
          <p:cNvSpPr txBox="1">
            <a:spLocks/>
          </p:cNvSpPr>
          <p:nvPr/>
        </p:nvSpPr>
        <p:spPr>
          <a:xfrm>
            <a:off x="516469" y="1612784"/>
            <a:ext cx="6998756" cy="522000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 de Chave – X13 –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DD0894FD-2517-473A-8D97-46DDE02A71EB}"/>
              </a:ext>
            </a:extLst>
          </p:cNvPr>
          <p:cNvSpPr txBox="1">
            <a:spLocks/>
          </p:cNvSpPr>
          <p:nvPr/>
        </p:nvSpPr>
        <p:spPr>
          <a:xfrm>
            <a:off x="5515666" y="1313736"/>
            <a:ext cx="3628334" cy="338554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APLICAÇÃO EM FALHA COMPLEXA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69A319-51B2-4757-BADB-6D423281E5F3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37DD1644-90B8-43AA-9404-B4DB5E03E345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683155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94A7029-0843-4E14-8B56-BDEB02C3DB23}"/>
              </a:ext>
            </a:extLst>
          </p:cNvPr>
          <p:cNvSpPr/>
          <p:nvPr/>
        </p:nvSpPr>
        <p:spPr>
          <a:xfrm>
            <a:off x="183042" y="3892576"/>
            <a:ext cx="5974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/>
              <a:t>Subsidio técnico para tratativas junto ao fornecedor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DDCD433-0011-48B4-BF79-04CBE056C617}"/>
              </a:ext>
            </a:extLst>
          </p:cNvPr>
          <p:cNvSpPr/>
          <p:nvPr/>
        </p:nvSpPr>
        <p:spPr>
          <a:xfrm>
            <a:off x="183364" y="4379916"/>
            <a:ext cx="2689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/>
              <a:t>Validação da solução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CBF71EE-0F74-47F4-90C8-3FC6D2F56208}"/>
              </a:ext>
            </a:extLst>
          </p:cNvPr>
          <p:cNvSpPr/>
          <p:nvPr/>
        </p:nvSpPr>
        <p:spPr>
          <a:xfrm>
            <a:off x="5218628" y="2449634"/>
            <a:ext cx="38479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3600" b="1" dirty="0">
                <a:ln/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CRIAÇÃO DE KIT</a:t>
            </a:r>
          </a:p>
          <a:p>
            <a:pPr algn="ctr"/>
            <a:r>
              <a:rPr lang="pt-BR" sz="3600" b="1" dirty="0">
                <a:ln/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INSTRUMENTAÇÃO</a:t>
            </a:r>
          </a:p>
        </p:txBody>
      </p:sp>
    </p:spTree>
    <p:extLst>
      <p:ext uri="{BB962C8B-B14F-4D97-AF65-F5344CB8AC3E}">
        <p14:creationId xmlns:p14="http://schemas.microsoft.com/office/powerpoint/2010/main" val="42128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F871A7E-7318-455C-9A9C-4A60AC4C629B}"/>
              </a:ext>
            </a:extLst>
          </p:cNvPr>
          <p:cNvSpPr/>
          <p:nvPr/>
        </p:nvSpPr>
        <p:spPr>
          <a:xfrm>
            <a:off x="5021063" y="1809370"/>
            <a:ext cx="35355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pt-BR" sz="1800" b="1" dirty="0">
                <a:ln/>
              </a:rPr>
              <a:t>DIMINUIÇÃO NAS INTERFERÊNCIAS OPERACIONAIS DOS SERVIÇOS PRESTADOS;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910FC629-FC35-4154-A5B3-A98D8B6C1A81}"/>
              </a:ext>
            </a:extLst>
          </p:cNvPr>
          <p:cNvSpPr/>
          <p:nvPr/>
        </p:nvSpPr>
        <p:spPr>
          <a:xfrm>
            <a:off x="4621269" y="2170431"/>
            <a:ext cx="389528" cy="255938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C442411-3596-4CE3-984B-05D060C27ABB}"/>
              </a:ext>
            </a:extLst>
          </p:cNvPr>
          <p:cNvSpPr/>
          <p:nvPr/>
        </p:nvSpPr>
        <p:spPr>
          <a:xfrm>
            <a:off x="5021061" y="2924113"/>
            <a:ext cx="35355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pt-BR" sz="1800" b="1" dirty="0">
                <a:ln/>
              </a:rPr>
              <a:t>DIMINUIÇÃO NOS CUSTOS DE MANUTENÇÃO E OPERAÇÃO;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AF7AA27-60E3-40B1-BBAB-0E6CB538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54" y="3928227"/>
            <a:ext cx="307487" cy="31244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2A340AD-6198-46C4-A787-4DD6B956C11F}"/>
              </a:ext>
            </a:extLst>
          </p:cNvPr>
          <p:cNvSpPr/>
          <p:nvPr/>
        </p:nvSpPr>
        <p:spPr>
          <a:xfrm>
            <a:off x="5021061" y="3761286"/>
            <a:ext cx="35355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pt-BR" sz="1800" b="1" dirty="0">
                <a:ln/>
              </a:rPr>
              <a:t>MELHORIA NA AVALIAÇÃO DA EMPRESA PELOS PASSAGEIROS.</a:t>
            </a: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AB6F9F01-79F6-4578-B98F-BDB2D0B27D73}"/>
              </a:ext>
            </a:extLst>
          </p:cNvPr>
          <p:cNvSpPr/>
          <p:nvPr/>
        </p:nvSpPr>
        <p:spPr>
          <a:xfrm>
            <a:off x="4621269" y="3119309"/>
            <a:ext cx="389528" cy="255938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0F9F690-F180-4962-A5FC-34134EE0D9FD}"/>
              </a:ext>
            </a:extLst>
          </p:cNvPr>
          <p:cNvSpPr txBox="1">
            <a:spLocks/>
          </p:cNvSpPr>
          <p:nvPr/>
        </p:nvSpPr>
        <p:spPr>
          <a:xfrm>
            <a:off x="516468" y="1136621"/>
            <a:ext cx="3785187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Ganhos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59212D3-F175-423F-82BE-D1FB54445042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5C58D4D4-9E36-4499-B040-B29A0ED2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28" y="2415040"/>
            <a:ext cx="3535535" cy="1779430"/>
          </a:xfrm>
          <a:prstGeom prst="rect">
            <a:avLst/>
          </a:prstGeom>
        </p:spPr>
      </p:pic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45DC574D-A69E-4429-B9CB-837EA5F54888}"/>
              </a:ext>
            </a:extLst>
          </p:cNvPr>
          <p:cNvSpPr/>
          <p:nvPr/>
        </p:nvSpPr>
        <p:spPr>
          <a:xfrm>
            <a:off x="2875665" y="2298400"/>
            <a:ext cx="290069" cy="415925"/>
          </a:xfrm>
          <a:prstGeom prst="down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  <a:alpha val="63000"/>
                </a:schemeClr>
              </a:gs>
              <a:gs pos="100000">
                <a:schemeClr val="accent5">
                  <a:shade val="100000"/>
                  <a:satMod val="115000"/>
                  <a:alpha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529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3265C5F-F441-4F29-B051-7897368C8302}"/>
              </a:ext>
            </a:extLst>
          </p:cNvPr>
          <p:cNvGrpSpPr/>
          <p:nvPr/>
        </p:nvGrpSpPr>
        <p:grpSpPr>
          <a:xfrm>
            <a:off x="8051333" y="4629908"/>
            <a:ext cx="1030648" cy="450092"/>
            <a:chOff x="6405750" y="4693408"/>
            <a:chExt cx="1030648" cy="450092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88F941A4-FAF5-464B-8E80-732BCEE0B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5750" y="4703568"/>
              <a:ext cx="303147" cy="439932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EF456DD3-14E9-4530-9F8F-C96D69A35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8365" y="4693408"/>
              <a:ext cx="688033" cy="439932"/>
            </a:xfrm>
            <a:prstGeom prst="rect">
              <a:avLst/>
            </a:prstGeom>
          </p:spPr>
        </p:pic>
      </p:grp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94CD4BC-297F-47E1-8886-E7CE56BCDCD6}"/>
              </a:ext>
            </a:extLst>
          </p:cNvPr>
          <p:cNvCxnSpPr/>
          <p:nvPr/>
        </p:nvCxnSpPr>
        <p:spPr>
          <a:xfrm>
            <a:off x="219816" y="4272338"/>
            <a:ext cx="869432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649CD3B5-8267-4C06-8F6C-E4E86535A4E5}"/>
              </a:ext>
            </a:extLst>
          </p:cNvPr>
          <p:cNvSpPr/>
          <p:nvPr/>
        </p:nvSpPr>
        <p:spPr>
          <a:xfrm>
            <a:off x="1329" y="4313831"/>
            <a:ext cx="9144000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02B771D-44E8-4161-BCE8-38BDFB26E19B}"/>
              </a:ext>
            </a:extLst>
          </p:cNvPr>
          <p:cNvSpPr/>
          <p:nvPr/>
        </p:nvSpPr>
        <p:spPr>
          <a:xfrm>
            <a:off x="1328" y="4326283"/>
            <a:ext cx="90286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1200"/>
              </a:spcAft>
            </a:pPr>
            <a:r>
              <a:rPr lang="pt-BR" b="1" cap="none" spc="0" dirty="0">
                <a:ln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2019 – CRIAÇÃO DE NÚCLEO DE MONITORAMENTO DE ATIVOS NA GERÊNCIA DE MANUTENÇÃO, COM ESTRUTURA DEDICADA À EXPANSÃO DO MONITORAMENTO NOS EQUIPAMENTOS E SISTEMAS DO METRÔ DE SÃO PAULO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0F9F690-F180-4962-A5FC-34134EE0D9FD}"/>
              </a:ext>
            </a:extLst>
          </p:cNvPr>
          <p:cNvSpPr txBox="1">
            <a:spLocks/>
          </p:cNvSpPr>
          <p:nvPr/>
        </p:nvSpPr>
        <p:spPr>
          <a:xfrm>
            <a:off x="516468" y="1136621"/>
            <a:ext cx="3785187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5.- Próximos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passos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59212D3-F175-423F-82BE-D1FB54445042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B71556A-46A9-4CC4-BDC3-6406A4E8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17" y="2139267"/>
            <a:ext cx="3535535" cy="1779430"/>
          </a:xfrm>
          <a:prstGeom prst="rect">
            <a:avLst/>
          </a:prstGeom>
        </p:spPr>
      </p:pic>
      <p:sp>
        <p:nvSpPr>
          <p:cNvPr id="34" name="Seta: para Baixo 33">
            <a:extLst>
              <a:ext uri="{FF2B5EF4-FFF2-40B4-BE49-F238E27FC236}">
                <a16:creationId xmlns:a16="http://schemas.microsoft.com/office/drawing/2014/main" id="{402865AC-C436-4A65-A560-386475B39007}"/>
              </a:ext>
            </a:extLst>
          </p:cNvPr>
          <p:cNvSpPr/>
          <p:nvPr/>
        </p:nvSpPr>
        <p:spPr>
          <a:xfrm>
            <a:off x="1719330" y="1862228"/>
            <a:ext cx="290069" cy="415925"/>
          </a:xfrm>
          <a:prstGeom prst="down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  <a:alpha val="63000"/>
                </a:schemeClr>
              </a:gs>
              <a:gs pos="100000">
                <a:schemeClr val="accent5">
                  <a:shade val="100000"/>
                  <a:satMod val="115000"/>
                  <a:alpha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8A23F4-641C-47E0-B943-FD8FD4F3F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687" y="1178577"/>
            <a:ext cx="4633227" cy="306026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3246651-638B-4B8B-9096-2A9FD219EA23}"/>
              </a:ext>
            </a:extLst>
          </p:cNvPr>
          <p:cNvGrpSpPr/>
          <p:nvPr/>
        </p:nvGrpSpPr>
        <p:grpSpPr>
          <a:xfrm>
            <a:off x="73199" y="4860034"/>
            <a:ext cx="233801" cy="233801"/>
            <a:chOff x="113978" y="6462361"/>
            <a:chExt cx="272908" cy="272908"/>
          </a:xfrm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086F89EC-7AA1-4A40-A2EC-C6FFDDDA0A1C}"/>
                </a:ext>
              </a:extLst>
            </p:cNvPr>
            <p:cNvSpPr/>
            <p:nvPr/>
          </p:nvSpPr>
          <p:spPr>
            <a:xfrm>
              <a:off x="113978" y="6462361"/>
              <a:ext cx="272908" cy="272908"/>
            </a:xfrm>
            <a:custGeom>
              <a:avLst/>
              <a:gdLst>
                <a:gd name="connsiteX0" fmla="*/ 4760 w 272907"/>
                <a:gd name="connsiteY0" fmla="*/ 4760 h 272907"/>
                <a:gd name="connsiteX1" fmla="*/ 268148 w 272907"/>
                <a:gd name="connsiteY1" fmla="*/ 4760 h 272907"/>
                <a:gd name="connsiteX2" fmla="*/ 268148 w 272907"/>
                <a:gd name="connsiteY2" fmla="*/ 268148 h 272907"/>
                <a:gd name="connsiteX3" fmla="*/ 4760 w 272907"/>
                <a:gd name="connsiteY3" fmla="*/ 268148 h 27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907" h="272907">
                  <a:moveTo>
                    <a:pt x="4760" y="4760"/>
                  </a:moveTo>
                  <a:lnTo>
                    <a:pt x="268148" y="4760"/>
                  </a:lnTo>
                  <a:lnTo>
                    <a:pt x="268148" y="268148"/>
                  </a:lnTo>
                  <a:lnTo>
                    <a:pt x="4760" y="268148"/>
                  </a:lnTo>
                  <a:close/>
                </a:path>
              </a:pathLst>
            </a:custGeom>
            <a:solidFill>
              <a:srgbClr val="004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D93890FE-8C9F-425B-B72D-05E46A3F0ABF}"/>
                </a:ext>
              </a:extLst>
            </p:cNvPr>
            <p:cNvSpPr/>
            <p:nvPr/>
          </p:nvSpPr>
          <p:spPr>
            <a:xfrm>
              <a:off x="155232" y="6482670"/>
              <a:ext cx="184054" cy="228481"/>
            </a:xfrm>
            <a:custGeom>
              <a:avLst/>
              <a:gdLst>
                <a:gd name="connsiteX0" fmla="*/ 110115 w 184054"/>
                <a:gd name="connsiteY0" fmla="*/ 175486 h 228480"/>
                <a:gd name="connsiteX1" fmla="*/ 110115 w 184054"/>
                <a:gd name="connsiteY1" fmla="*/ 55534 h 228480"/>
                <a:gd name="connsiteX2" fmla="*/ 165966 w 184054"/>
                <a:gd name="connsiteY2" fmla="*/ 115193 h 228480"/>
                <a:gd name="connsiteX3" fmla="*/ 185006 w 184054"/>
                <a:gd name="connsiteY3" fmla="*/ 94883 h 228480"/>
                <a:gd name="connsiteX4" fmla="*/ 94883 w 184054"/>
                <a:gd name="connsiteY4" fmla="*/ 4760 h 228480"/>
                <a:gd name="connsiteX5" fmla="*/ 4760 w 184054"/>
                <a:gd name="connsiteY5" fmla="*/ 94883 h 228480"/>
                <a:gd name="connsiteX6" fmla="*/ 23800 w 184054"/>
                <a:gd name="connsiteY6" fmla="*/ 115193 h 228480"/>
                <a:gd name="connsiteX7" fmla="*/ 79651 w 184054"/>
                <a:gd name="connsiteY7" fmla="*/ 55534 h 228480"/>
                <a:gd name="connsiteX8" fmla="*/ 79651 w 184054"/>
                <a:gd name="connsiteY8" fmla="*/ 175486 h 228480"/>
                <a:gd name="connsiteX9" fmla="*/ 23800 w 184054"/>
                <a:gd name="connsiteY9" fmla="*/ 115193 h 228480"/>
                <a:gd name="connsiteX10" fmla="*/ 4760 w 184054"/>
                <a:gd name="connsiteY10" fmla="*/ 136136 h 228480"/>
                <a:gd name="connsiteX11" fmla="*/ 94883 w 184054"/>
                <a:gd name="connsiteY11" fmla="*/ 226260 h 228480"/>
                <a:gd name="connsiteX12" fmla="*/ 185006 w 184054"/>
                <a:gd name="connsiteY12" fmla="*/ 136136 h 228480"/>
                <a:gd name="connsiteX13" fmla="*/ 165966 w 184054"/>
                <a:gd name="connsiteY13" fmla="*/ 115193 h 22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054" h="228480">
                  <a:moveTo>
                    <a:pt x="110115" y="175486"/>
                  </a:moveTo>
                  <a:lnTo>
                    <a:pt x="110115" y="55534"/>
                  </a:lnTo>
                  <a:lnTo>
                    <a:pt x="165966" y="115193"/>
                  </a:lnTo>
                  <a:lnTo>
                    <a:pt x="185006" y="94883"/>
                  </a:lnTo>
                  <a:lnTo>
                    <a:pt x="94883" y="4760"/>
                  </a:lnTo>
                  <a:lnTo>
                    <a:pt x="4760" y="94883"/>
                  </a:lnTo>
                  <a:lnTo>
                    <a:pt x="23800" y="115193"/>
                  </a:lnTo>
                  <a:lnTo>
                    <a:pt x="79651" y="55534"/>
                  </a:lnTo>
                  <a:lnTo>
                    <a:pt x="79651" y="175486"/>
                  </a:lnTo>
                  <a:lnTo>
                    <a:pt x="23800" y="115193"/>
                  </a:lnTo>
                  <a:lnTo>
                    <a:pt x="4760" y="136136"/>
                  </a:lnTo>
                  <a:lnTo>
                    <a:pt x="94883" y="226260"/>
                  </a:lnTo>
                  <a:lnTo>
                    <a:pt x="185006" y="136136"/>
                  </a:lnTo>
                  <a:lnTo>
                    <a:pt x="165966" y="115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434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9056" y="1746450"/>
            <a:ext cx="1257165" cy="21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150" tIns="28575" rIns="57150" bIns="28575"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C67FAA-6674-4AA9-B031-36998ECF9FED}"/>
              </a:ext>
            </a:extLst>
          </p:cNvPr>
          <p:cNvSpPr txBox="1"/>
          <p:nvPr/>
        </p:nvSpPr>
        <p:spPr>
          <a:xfrm>
            <a:off x="1345659" y="1821744"/>
            <a:ext cx="6452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52B1178-BE1C-44C0-BFEB-EEF25E0BFEA7}"/>
              </a:ext>
            </a:extLst>
          </p:cNvPr>
          <p:cNvSpPr txBox="1"/>
          <p:nvPr/>
        </p:nvSpPr>
        <p:spPr>
          <a:xfrm>
            <a:off x="-4362" y="2743207"/>
            <a:ext cx="9027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Márcio </a:t>
            </a:r>
            <a:r>
              <a:rPr lang="pt-BR" sz="2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Stevani</a:t>
            </a:r>
            <a:endParaRPr lang="pt-BR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17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Chefe do Departamento de Manutenção de Sistemas</a:t>
            </a:r>
          </a:p>
          <a:p>
            <a:pPr algn="ctr"/>
            <a:r>
              <a:rPr lang="pt-B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Metrô de São Paulo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F6EBBA-7481-47BD-AA5E-3E19DE010DEB}"/>
              </a:ext>
            </a:extLst>
          </p:cNvPr>
          <p:cNvSpPr txBox="1"/>
          <p:nvPr/>
        </p:nvSpPr>
        <p:spPr>
          <a:xfrm>
            <a:off x="1081525" y="3982951"/>
            <a:ext cx="711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mstevani@metrosp.com.br</a:t>
            </a:r>
          </a:p>
        </p:txBody>
      </p:sp>
    </p:spTree>
    <p:extLst>
      <p:ext uri="{BB962C8B-B14F-4D97-AF65-F5344CB8AC3E}">
        <p14:creationId xmlns:p14="http://schemas.microsoft.com/office/powerpoint/2010/main" val="131427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A93A6942-2E4A-4405-97E7-D32D94BF2DD6}"/>
              </a:ext>
            </a:extLst>
          </p:cNvPr>
          <p:cNvSpPr txBox="1">
            <a:spLocks/>
          </p:cNvSpPr>
          <p:nvPr/>
        </p:nvSpPr>
        <p:spPr>
          <a:xfrm>
            <a:off x="383119" y="1149321"/>
            <a:ext cx="2042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39A0675-86FB-4E8A-9C23-831B24A5BCBF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15C288-C70D-420D-898C-770808CD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85" y="1712163"/>
            <a:ext cx="6623485" cy="333359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707A46A1-D2F7-4588-8D36-397E9DA64832}"/>
              </a:ext>
            </a:extLst>
          </p:cNvPr>
          <p:cNvSpPr/>
          <p:nvPr/>
        </p:nvSpPr>
        <p:spPr>
          <a:xfrm>
            <a:off x="5645486" y="1840557"/>
            <a:ext cx="237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70C0"/>
                </a:solidFill>
                <a:latin typeface="Aller"/>
              </a:rPr>
              <a:t>Detecção perceptível de desvios nas grandezas físicas</a:t>
            </a:r>
            <a:endParaRPr lang="es-ES_tradnl" sz="1400" b="1" dirty="0">
              <a:solidFill>
                <a:srgbClr val="0070C0"/>
              </a:solidFill>
              <a:latin typeface="Aller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45E9E3D-401E-4936-BAF4-8F64D94E0A95}"/>
              </a:ext>
            </a:extLst>
          </p:cNvPr>
          <p:cNvSpPr/>
          <p:nvPr/>
        </p:nvSpPr>
        <p:spPr>
          <a:xfrm>
            <a:off x="3926420" y="1144972"/>
            <a:ext cx="2283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70C0"/>
                </a:solidFill>
                <a:latin typeface="Aller"/>
              </a:rPr>
              <a:t>Detecção por instrumentos das grandezas físicas</a:t>
            </a:r>
            <a:endParaRPr lang="es-ES_tradnl" sz="1400" b="1" dirty="0">
              <a:solidFill>
                <a:srgbClr val="0070C0"/>
              </a:solidFill>
              <a:latin typeface="Aller"/>
              <a:cs typeface="Aller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E4904B8-8E88-4208-B15F-CB17884C349F}"/>
              </a:ext>
            </a:extLst>
          </p:cNvPr>
          <p:cNvSpPr/>
          <p:nvPr/>
        </p:nvSpPr>
        <p:spPr>
          <a:xfrm>
            <a:off x="5068084" y="4897279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FONTE: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A3F8C6-0EE8-403D-BD9D-7027BB5F2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813" y="4931240"/>
            <a:ext cx="1801645" cy="189647"/>
          </a:xfrm>
          <a:prstGeom prst="rect">
            <a:avLst/>
          </a:prstGeom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6528AB81-1E96-4585-89C9-59893AD927E2}"/>
              </a:ext>
            </a:extLst>
          </p:cNvPr>
          <p:cNvSpPr/>
          <p:nvPr/>
        </p:nvSpPr>
        <p:spPr>
          <a:xfrm rot="951634">
            <a:off x="4853625" y="1700006"/>
            <a:ext cx="360989" cy="246221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3B6B39A1-468B-4E48-A9E2-2E1378EF3AA5}"/>
              </a:ext>
            </a:extLst>
          </p:cNvPr>
          <p:cNvSpPr/>
          <p:nvPr/>
        </p:nvSpPr>
        <p:spPr>
          <a:xfrm rot="2253907">
            <a:off x="6322140" y="2405366"/>
            <a:ext cx="360989" cy="246221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Diagonais Arredondados 24">
            <a:extLst>
              <a:ext uri="{FF2B5EF4-FFF2-40B4-BE49-F238E27FC236}">
                <a16:creationId xmlns:a16="http://schemas.microsoft.com/office/drawing/2014/main" id="{15CDB94B-1BC1-45D5-92D5-A6D87A60DC15}"/>
              </a:ext>
            </a:extLst>
          </p:cNvPr>
          <p:cNvSpPr/>
          <p:nvPr/>
        </p:nvSpPr>
        <p:spPr>
          <a:xfrm>
            <a:off x="2896187" y="2934459"/>
            <a:ext cx="1851659" cy="889000"/>
          </a:xfrm>
          <a:prstGeom prst="round2DiagRect">
            <a:avLst/>
          </a:prstGeom>
          <a:gradFill flip="none" rotWithShape="1">
            <a:gsLst>
              <a:gs pos="7600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MONITORAMENTO</a:t>
            </a:r>
          </a:p>
          <a:p>
            <a:pPr algn="ctr"/>
            <a:r>
              <a:rPr lang="pt-BR" sz="1400" b="1" dirty="0"/>
              <a:t>CONTÍNUO DE CONDIÇÃO</a:t>
            </a:r>
          </a:p>
        </p:txBody>
      </p:sp>
    </p:spTree>
    <p:extLst>
      <p:ext uri="{BB962C8B-B14F-4D97-AF65-F5344CB8AC3E}">
        <p14:creationId xmlns:p14="http://schemas.microsoft.com/office/powerpoint/2010/main" val="20298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5772625-5254-4DA8-846D-AEAB16BBC788}"/>
              </a:ext>
            </a:extLst>
          </p:cNvPr>
          <p:cNvSpPr/>
          <p:nvPr/>
        </p:nvSpPr>
        <p:spPr>
          <a:xfrm>
            <a:off x="4838331" y="1796958"/>
            <a:ext cx="4305670" cy="3346542"/>
          </a:xfrm>
          <a:prstGeom prst="rect">
            <a:avLst/>
          </a:prstGeom>
          <a:solidFill>
            <a:srgbClr val="FEF6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26CFDDB-27F3-4DBC-A5CB-5D8ABE35FBAF}"/>
              </a:ext>
            </a:extLst>
          </p:cNvPr>
          <p:cNvSpPr/>
          <p:nvPr/>
        </p:nvSpPr>
        <p:spPr>
          <a:xfrm>
            <a:off x="0" y="1796958"/>
            <a:ext cx="4838330" cy="3346542"/>
          </a:xfrm>
          <a:prstGeom prst="rect">
            <a:avLst/>
          </a:prstGeom>
          <a:solidFill>
            <a:srgbClr val="EBF6F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97FD12C-D8E7-40A8-A321-E5C35DA4233E}"/>
              </a:ext>
            </a:extLst>
          </p:cNvPr>
          <p:cNvSpPr/>
          <p:nvPr/>
        </p:nvSpPr>
        <p:spPr>
          <a:xfrm>
            <a:off x="4948708" y="2585141"/>
            <a:ext cx="41013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SEGURANÇA DOS PASSAGEIROS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DISPONIBILIDADE DOS SERVIÇOS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POTENCIAL DE DANOS EM FALHAS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HISTÓRICO DE PROBLEMAS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8B9DC75-5440-4F5F-AB52-247DC46ED909}"/>
              </a:ext>
            </a:extLst>
          </p:cNvPr>
          <p:cNvSpPr/>
          <p:nvPr/>
        </p:nvSpPr>
        <p:spPr>
          <a:xfrm>
            <a:off x="6403850" y="2089469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CRITÉRIOS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998D1582-35C9-4230-BEAD-EE5F70AFF9E5}"/>
              </a:ext>
            </a:extLst>
          </p:cNvPr>
          <p:cNvSpPr txBox="1">
            <a:spLocks/>
          </p:cNvSpPr>
          <p:nvPr/>
        </p:nvSpPr>
        <p:spPr>
          <a:xfrm>
            <a:off x="529169" y="1149321"/>
            <a:ext cx="34776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Sistemas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0898E3-FDCD-4339-B9F2-53DA57CE8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3" b="7617"/>
          <a:stretch/>
        </p:blipFill>
        <p:spPr>
          <a:xfrm>
            <a:off x="876300" y="1906842"/>
            <a:ext cx="3233053" cy="2957258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87267D8-C810-41E5-AB28-CB82D9AB67AE}"/>
              </a:ext>
            </a:extLst>
          </p:cNvPr>
          <p:cNvSpPr/>
          <p:nvPr/>
        </p:nvSpPr>
        <p:spPr>
          <a:xfrm rot="16200000">
            <a:off x="-26165" y="3354441"/>
            <a:ext cx="153920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Consequências (C)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F82019-FF85-4575-BF26-29BF91775D3B}"/>
              </a:ext>
            </a:extLst>
          </p:cNvPr>
          <p:cNvSpPr/>
          <p:nvPr/>
        </p:nvSpPr>
        <p:spPr>
          <a:xfrm>
            <a:off x="1229627" y="4829373"/>
            <a:ext cx="252639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Probabilidade de ocorrência (P)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A7DAB6F-44DC-42DC-BCFE-8727D1E9E4AD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AE4CC12-581A-4BEE-A832-F70EF086C32F}"/>
              </a:ext>
            </a:extLst>
          </p:cNvPr>
          <p:cNvGrpSpPr/>
          <p:nvPr/>
        </p:nvGrpSpPr>
        <p:grpSpPr>
          <a:xfrm>
            <a:off x="113978" y="4793575"/>
            <a:ext cx="233801" cy="233801"/>
            <a:chOff x="113978" y="6462361"/>
            <a:chExt cx="272908" cy="272908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2BF61E80-9BBF-4D95-BDF4-1026242F2E2A}"/>
                </a:ext>
              </a:extLst>
            </p:cNvPr>
            <p:cNvSpPr/>
            <p:nvPr/>
          </p:nvSpPr>
          <p:spPr>
            <a:xfrm>
              <a:off x="113978" y="6462361"/>
              <a:ext cx="272908" cy="272908"/>
            </a:xfrm>
            <a:custGeom>
              <a:avLst/>
              <a:gdLst>
                <a:gd name="connsiteX0" fmla="*/ 4760 w 272907"/>
                <a:gd name="connsiteY0" fmla="*/ 4760 h 272907"/>
                <a:gd name="connsiteX1" fmla="*/ 268148 w 272907"/>
                <a:gd name="connsiteY1" fmla="*/ 4760 h 272907"/>
                <a:gd name="connsiteX2" fmla="*/ 268148 w 272907"/>
                <a:gd name="connsiteY2" fmla="*/ 268148 h 272907"/>
                <a:gd name="connsiteX3" fmla="*/ 4760 w 272907"/>
                <a:gd name="connsiteY3" fmla="*/ 268148 h 27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907" h="272907">
                  <a:moveTo>
                    <a:pt x="4760" y="4760"/>
                  </a:moveTo>
                  <a:lnTo>
                    <a:pt x="268148" y="4760"/>
                  </a:lnTo>
                  <a:lnTo>
                    <a:pt x="268148" y="268148"/>
                  </a:lnTo>
                  <a:lnTo>
                    <a:pt x="4760" y="268148"/>
                  </a:lnTo>
                  <a:close/>
                </a:path>
              </a:pathLst>
            </a:custGeom>
            <a:solidFill>
              <a:srgbClr val="004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8D143D9-42B6-4F66-80E3-3350B74266E4}"/>
                </a:ext>
              </a:extLst>
            </p:cNvPr>
            <p:cNvSpPr/>
            <p:nvPr/>
          </p:nvSpPr>
          <p:spPr>
            <a:xfrm>
              <a:off x="155232" y="6482670"/>
              <a:ext cx="184054" cy="228481"/>
            </a:xfrm>
            <a:custGeom>
              <a:avLst/>
              <a:gdLst>
                <a:gd name="connsiteX0" fmla="*/ 110115 w 184054"/>
                <a:gd name="connsiteY0" fmla="*/ 175486 h 228480"/>
                <a:gd name="connsiteX1" fmla="*/ 110115 w 184054"/>
                <a:gd name="connsiteY1" fmla="*/ 55534 h 228480"/>
                <a:gd name="connsiteX2" fmla="*/ 165966 w 184054"/>
                <a:gd name="connsiteY2" fmla="*/ 115193 h 228480"/>
                <a:gd name="connsiteX3" fmla="*/ 185006 w 184054"/>
                <a:gd name="connsiteY3" fmla="*/ 94883 h 228480"/>
                <a:gd name="connsiteX4" fmla="*/ 94883 w 184054"/>
                <a:gd name="connsiteY4" fmla="*/ 4760 h 228480"/>
                <a:gd name="connsiteX5" fmla="*/ 4760 w 184054"/>
                <a:gd name="connsiteY5" fmla="*/ 94883 h 228480"/>
                <a:gd name="connsiteX6" fmla="*/ 23800 w 184054"/>
                <a:gd name="connsiteY6" fmla="*/ 115193 h 228480"/>
                <a:gd name="connsiteX7" fmla="*/ 79651 w 184054"/>
                <a:gd name="connsiteY7" fmla="*/ 55534 h 228480"/>
                <a:gd name="connsiteX8" fmla="*/ 79651 w 184054"/>
                <a:gd name="connsiteY8" fmla="*/ 175486 h 228480"/>
                <a:gd name="connsiteX9" fmla="*/ 23800 w 184054"/>
                <a:gd name="connsiteY9" fmla="*/ 115193 h 228480"/>
                <a:gd name="connsiteX10" fmla="*/ 4760 w 184054"/>
                <a:gd name="connsiteY10" fmla="*/ 136136 h 228480"/>
                <a:gd name="connsiteX11" fmla="*/ 94883 w 184054"/>
                <a:gd name="connsiteY11" fmla="*/ 226260 h 228480"/>
                <a:gd name="connsiteX12" fmla="*/ 185006 w 184054"/>
                <a:gd name="connsiteY12" fmla="*/ 136136 h 228480"/>
                <a:gd name="connsiteX13" fmla="*/ 165966 w 184054"/>
                <a:gd name="connsiteY13" fmla="*/ 115193 h 22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054" h="228480">
                  <a:moveTo>
                    <a:pt x="110115" y="175486"/>
                  </a:moveTo>
                  <a:lnTo>
                    <a:pt x="110115" y="55534"/>
                  </a:lnTo>
                  <a:lnTo>
                    <a:pt x="165966" y="115193"/>
                  </a:lnTo>
                  <a:lnTo>
                    <a:pt x="185006" y="94883"/>
                  </a:lnTo>
                  <a:lnTo>
                    <a:pt x="94883" y="4760"/>
                  </a:lnTo>
                  <a:lnTo>
                    <a:pt x="4760" y="94883"/>
                  </a:lnTo>
                  <a:lnTo>
                    <a:pt x="23800" y="115193"/>
                  </a:lnTo>
                  <a:lnTo>
                    <a:pt x="79651" y="55534"/>
                  </a:lnTo>
                  <a:lnTo>
                    <a:pt x="79651" y="175486"/>
                  </a:lnTo>
                  <a:lnTo>
                    <a:pt x="23800" y="115193"/>
                  </a:lnTo>
                  <a:lnTo>
                    <a:pt x="4760" y="136136"/>
                  </a:lnTo>
                  <a:lnTo>
                    <a:pt x="94883" y="226260"/>
                  </a:lnTo>
                  <a:lnTo>
                    <a:pt x="185006" y="136136"/>
                  </a:lnTo>
                  <a:lnTo>
                    <a:pt x="165966" y="115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706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96A12EDF-732A-4EF4-9652-CB821B195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165127"/>
              </p:ext>
            </p:extLst>
          </p:nvPr>
        </p:nvGraphicFramePr>
        <p:xfrm>
          <a:off x="2007126" y="984656"/>
          <a:ext cx="5940547" cy="3869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E3A33520-21F9-4014-80AA-B7FF56FFBE7E}"/>
              </a:ext>
            </a:extLst>
          </p:cNvPr>
          <p:cNvSpPr/>
          <p:nvPr/>
        </p:nvSpPr>
        <p:spPr>
          <a:xfrm>
            <a:off x="676270" y="2071540"/>
            <a:ext cx="266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3">
                    <a:lumMod val="75000"/>
                  </a:schemeClr>
                </a:solidFill>
              </a:rPr>
              <a:t>Redução dos custos de manutenção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A3DE193-9E81-4B70-8718-C4DD0EE648A1}"/>
              </a:ext>
            </a:extLst>
          </p:cNvPr>
          <p:cNvSpPr/>
          <p:nvPr/>
        </p:nvSpPr>
        <p:spPr>
          <a:xfrm>
            <a:off x="2482130" y="4600423"/>
            <a:ext cx="484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Redução do número de ocorrências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D018FA8-CE6C-492B-83BC-9907F778C384}"/>
              </a:ext>
            </a:extLst>
          </p:cNvPr>
          <p:cNvSpPr/>
          <p:nvPr/>
        </p:nvSpPr>
        <p:spPr>
          <a:xfrm>
            <a:off x="6238674" y="2074186"/>
            <a:ext cx="3018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Menor tempo no restabelecimento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B3C1034-658D-4D1B-B3EB-3166C737D630}"/>
              </a:ext>
            </a:extLst>
          </p:cNvPr>
          <p:cNvSpPr txBox="1">
            <a:spLocks/>
          </p:cNvSpPr>
          <p:nvPr/>
        </p:nvSpPr>
        <p:spPr>
          <a:xfrm>
            <a:off x="529169" y="1149321"/>
            <a:ext cx="34776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Sistemas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59E4A3-1A53-474F-A775-028B1CE37CC0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83A2AE5-82F4-40C0-AA5D-1A462AB98DDE}"/>
              </a:ext>
            </a:extLst>
          </p:cNvPr>
          <p:cNvSpPr/>
          <p:nvPr/>
        </p:nvSpPr>
        <p:spPr>
          <a:xfrm>
            <a:off x="3899832" y="3662476"/>
            <a:ext cx="2010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/>
              <a:t>DESEMPENHO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3ED1143-30D0-4E78-8E2F-84ACB0687237}"/>
              </a:ext>
            </a:extLst>
          </p:cNvPr>
          <p:cNvSpPr/>
          <p:nvPr/>
        </p:nvSpPr>
        <p:spPr>
          <a:xfrm>
            <a:off x="4980443" y="2278590"/>
            <a:ext cx="1333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/>
              <a:t>IMAGEM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DDCD87B-EF85-497E-8BED-C6A18EAA0235}"/>
              </a:ext>
            </a:extLst>
          </p:cNvPr>
          <p:cNvSpPr/>
          <p:nvPr/>
        </p:nvSpPr>
        <p:spPr>
          <a:xfrm>
            <a:off x="3579689" y="2278590"/>
            <a:ext cx="1043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/>
              <a:t>CUSTO</a:t>
            </a:r>
          </a:p>
        </p:txBody>
      </p:sp>
    </p:spTree>
    <p:extLst>
      <p:ext uri="{BB962C8B-B14F-4D97-AF65-F5344CB8AC3E}">
        <p14:creationId xmlns:p14="http://schemas.microsoft.com/office/powerpoint/2010/main" val="214807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B3C1034-658D-4D1B-B3EB-3166C737D630}"/>
              </a:ext>
            </a:extLst>
          </p:cNvPr>
          <p:cNvSpPr txBox="1">
            <a:spLocks/>
          </p:cNvSpPr>
          <p:nvPr/>
        </p:nvSpPr>
        <p:spPr>
          <a:xfrm>
            <a:off x="529169" y="1149321"/>
            <a:ext cx="34776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Sistemas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6476AD2-05F7-4236-8FE3-D39224A61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7181487"/>
              </p:ext>
            </p:extLst>
          </p:nvPr>
        </p:nvGraphicFramePr>
        <p:xfrm>
          <a:off x="463895" y="1744432"/>
          <a:ext cx="3917324" cy="332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5AD0DC16-E2A1-4575-82C0-13DC66C6B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34343"/>
              </p:ext>
            </p:extLst>
          </p:nvPr>
        </p:nvGraphicFramePr>
        <p:xfrm>
          <a:off x="4820640" y="1724458"/>
          <a:ext cx="3917324" cy="3345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35783EBF-150E-4E01-8660-DC1FF6ED6966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3A68179-782D-429A-AEF6-A6FD710C0086}"/>
              </a:ext>
            </a:extLst>
          </p:cNvPr>
          <p:cNvSpPr/>
          <p:nvPr/>
        </p:nvSpPr>
        <p:spPr>
          <a:xfrm>
            <a:off x="456638" y="1724458"/>
            <a:ext cx="3917324" cy="793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7EFDF9A-6963-405F-965C-14422BB844DA}"/>
              </a:ext>
            </a:extLst>
          </p:cNvPr>
          <p:cNvSpPr/>
          <p:nvPr/>
        </p:nvSpPr>
        <p:spPr>
          <a:xfrm>
            <a:off x="454542" y="3426176"/>
            <a:ext cx="3917324" cy="793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561B8FB-F8BD-4527-8F8A-33719F9E3E10}"/>
              </a:ext>
            </a:extLst>
          </p:cNvPr>
          <p:cNvSpPr/>
          <p:nvPr/>
        </p:nvSpPr>
        <p:spPr>
          <a:xfrm>
            <a:off x="453455" y="4276069"/>
            <a:ext cx="3917324" cy="793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D295EB9-AD6C-40A9-AC3A-6686C93A6756}"/>
              </a:ext>
            </a:extLst>
          </p:cNvPr>
          <p:cNvSpPr/>
          <p:nvPr/>
        </p:nvSpPr>
        <p:spPr>
          <a:xfrm>
            <a:off x="4813383" y="1718240"/>
            <a:ext cx="3917324" cy="793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8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60C4216-2914-492B-8B22-55D2F7CDA658}"/>
              </a:ext>
            </a:extLst>
          </p:cNvPr>
          <p:cNvSpPr txBox="1">
            <a:spLocks/>
          </p:cNvSpPr>
          <p:nvPr/>
        </p:nvSpPr>
        <p:spPr>
          <a:xfrm>
            <a:off x="857736" y="1117304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G:\20140331_122749(1).jpg">
            <a:extLst>
              <a:ext uri="{FF2B5EF4-FFF2-40B4-BE49-F238E27FC236}">
                <a16:creationId xmlns:a16="http://schemas.microsoft.com/office/drawing/2014/main" id="{E3F9FAD9-56BF-434B-B93F-59BC92930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657" y="1766283"/>
            <a:ext cx="2527416" cy="11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D10FC29-298C-4544-B027-237139C5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20" y="1790652"/>
            <a:ext cx="2220274" cy="1469534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FC90433C-1B61-4946-860F-48946D40DB52}"/>
              </a:ext>
            </a:extLst>
          </p:cNvPr>
          <p:cNvSpPr txBox="1">
            <a:spLocks/>
          </p:cNvSpPr>
          <p:nvPr/>
        </p:nvSpPr>
        <p:spPr>
          <a:xfrm>
            <a:off x="3198870" y="1116440"/>
            <a:ext cx="3041483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 de chave (2012)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37653EF-FE44-4206-8898-0CBDC89886FC}"/>
              </a:ext>
            </a:extLst>
          </p:cNvPr>
          <p:cNvGrpSpPr/>
          <p:nvPr/>
        </p:nvGrpSpPr>
        <p:grpSpPr>
          <a:xfrm>
            <a:off x="6026926" y="1507044"/>
            <a:ext cx="2289503" cy="1634825"/>
            <a:chOff x="5685659" y="1526361"/>
            <a:chExt cx="2289503" cy="1634825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3139F51-A392-488D-A623-B9F9CB577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5659" y="1526361"/>
              <a:ext cx="2289503" cy="1634825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DC143DBE-0FC4-41B3-AAD0-D763B493182F}"/>
                </a:ext>
              </a:extLst>
            </p:cNvPr>
            <p:cNvSpPr txBox="1">
              <a:spLocks/>
            </p:cNvSpPr>
            <p:nvPr/>
          </p:nvSpPr>
          <p:spPr>
            <a:xfrm>
              <a:off x="5727700" y="3078541"/>
              <a:ext cx="2198114" cy="8264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81639" tIns="40819" rIns="81639" bIns="40819" rtlCol="0" anchor="ctr">
              <a:noAutofit/>
            </a:bodyPr>
            <a:lstStyle>
              <a:lvl1pPr algn="ctr" defTabSz="408194" rtl="0" eaLnBrk="1" latinLnBrk="0" hangingPunct="1">
                <a:spcBef>
                  <a:spcPct val="0"/>
                </a:spcBef>
                <a:buNone/>
                <a:defRPr sz="3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700" dirty="0" err="1"/>
                <a:t>Corrente</a:t>
              </a:r>
              <a:r>
                <a:rPr lang="es-ES" sz="700" dirty="0"/>
                <a:t> </a:t>
              </a:r>
              <a:r>
                <a:rPr lang="es-ES" sz="700" dirty="0" err="1"/>
                <a:t>Padrão</a:t>
              </a:r>
              <a:endParaRPr lang="es-ES" sz="700" dirty="0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83218C7-4EC4-4776-83F6-4A5561A42649}"/>
              </a:ext>
            </a:extLst>
          </p:cNvPr>
          <p:cNvGrpSpPr/>
          <p:nvPr/>
        </p:nvGrpSpPr>
        <p:grpSpPr>
          <a:xfrm>
            <a:off x="6023612" y="3422337"/>
            <a:ext cx="2281569" cy="1634825"/>
            <a:chOff x="5682345" y="3441654"/>
            <a:chExt cx="2281569" cy="163482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1A25AEB-DE49-4394-8E34-83E833BC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345" y="3441654"/>
              <a:ext cx="2281569" cy="1634825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E25D3035-855F-4A7F-9CF8-1F1CF0D6BEDB}"/>
                </a:ext>
              </a:extLst>
            </p:cNvPr>
            <p:cNvSpPr txBox="1">
              <a:spLocks/>
            </p:cNvSpPr>
            <p:nvPr/>
          </p:nvSpPr>
          <p:spPr>
            <a:xfrm>
              <a:off x="5724072" y="4993338"/>
              <a:ext cx="2198114" cy="8264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81639" tIns="40819" rIns="81639" bIns="40819" rtlCol="0" anchor="ctr">
              <a:noAutofit/>
            </a:bodyPr>
            <a:lstStyle>
              <a:lvl1pPr algn="ctr" defTabSz="408194" rtl="0" eaLnBrk="1" latinLnBrk="0" hangingPunct="1">
                <a:spcBef>
                  <a:spcPct val="0"/>
                </a:spcBef>
                <a:buNone/>
                <a:defRPr sz="3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700" dirty="0" err="1"/>
                <a:t>Embreagem</a:t>
              </a:r>
              <a:r>
                <a:rPr lang="es-ES" sz="700" dirty="0"/>
                <a:t> </a:t>
              </a:r>
              <a:r>
                <a:rPr lang="es-ES" sz="700" dirty="0" err="1"/>
                <a:t>defeituosa</a:t>
              </a:r>
              <a:endParaRPr lang="es-ES" sz="700" dirty="0"/>
            </a:p>
          </p:txBody>
        </p:sp>
      </p:grpSp>
      <p:sp>
        <p:nvSpPr>
          <p:cNvPr id="25" name="Título 1">
            <a:extLst>
              <a:ext uri="{FF2B5EF4-FFF2-40B4-BE49-F238E27FC236}">
                <a16:creationId xmlns:a16="http://schemas.microsoft.com/office/drawing/2014/main" id="{B53528A0-D24D-4B71-813D-BBDFCF75F026}"/>
              </a:ext>
            </a:extLst>
          </p:cNvPr>
          <p:cNvSpPr txBox="1">
            <a:spLocks/>
          </p:cNvSpPr>
          <p:nvPr/>
        </p:nvSpPr>
        <p:spPr>
          <a:xfrm>
            <a:off x="4187673" y="1283013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Assinatura</a:t>
            </a:r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corrente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17ECDAF-475C-4C27-9246-B8A7E921ABD9}"/>
              </a:ext>
            </a:extLst>
          </p:cNvPr>
          <p:cNvGrpSpPr/>
          <p:nvPr/>
        </p:nvGrpSpPr>
        <p:grpSpPr>
          <a:xfrm>
            <a:off x="3337520" y="3422337"/>
            <a:ext cx="2289503" cy="1621576"/>
            <a:chOff x="2996253" y="3441654"/>
            <a:chExt cx="2289503" cy="1621576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109492B-9BCD-4BFD-AC71-9A86E7B3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253" y="3441654"/>
              <a:ext cx="2289503" cy="1621576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7A3D0CB8-7665-4DFA-9A7C-7BA12B8A65ED}"/>
                </a:ext>
              </a:extLst>
            </p:cNvPr>
            <p:cNvSpPr txBox="1">
              <a:spLocks/>
            </p:cNvSpPr>
            <p:nvPr/>
          </p:nvSpPr>
          <p:spPr>
            <a:xfrm>
              <a:off x="3040614" y="4976618"/>
              <a:ext cx="2198114" cy="8264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81639" tIns="40819" rIns="81639" bIns="40819" rtlCol="0" anchor="ctr">
              <a:noAutofit/>
            </a:bodyPr>
            <a:lstStyle>
              <a:lvl1pPr algn="ctr" defTabSz="408194" rtl="0" eaLnBrk="1" latinLnBrk="0" hangingPunct="1">
                <a:spcBef>
                  <a:spcPct val="0"/>
                </a:spcBef>
                <a:buNone/>
                <a:defRPr sz="3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700" dirty="0" err="1"/>
                <a:t>Lubrificação</a:t>
              </a:r>
              <a:r>
                <a:rPr lang="es-ES" sz="700" dirty="0"/>
                <a:t> </a:t>
              </a:r>
              <a:r>
                <a:rPr lang="es-ES" sz="700" dirty="0" err="1"/>
                <a:t>Reduzida</a:t>
              </a:r>
              <a:endParaRPr lang="es-ES" sz="700" dirty="0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046EFD0-19B4-4A83-92B8-32493A821862}"/>
              </a:ext>
            </a:extLst>
          </p:cNvPr>
          <p:cNvGrpSpPr/>
          <p:nvPr/>
        </p:nvGrpSpPr>
        <p:grpSpPr>
          <a:xfrm>
            <a:off x="640357" y="3422337"/>
            <a:ext cx="2291370" cy="1620198"/>
            <a:chOff x="299090" y="3441654"/>
            <a:chExt cx="2291370" cy="1620198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FA9C651-7D17-4CAE-96FB-477571E1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090" y="3441654"/>
              <a:ext cx="2291370" cy="1616393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1" name="Título 1">
              <a:extLst>
                <a:ext uri="{FF2B5EF4-FFF2-40B4-BE49-F238E27FC236}">
                  <a16:creationId xmlns:a16="http://schemas.microsoft.com/office/drawing/2014/main" id="{7CE30FFF-D68A-470B-B276-B6A23D32DFFF}"/>
                </a:ext>
              </a:extLst>
            </p:cNvPr>
            <p:cNvSpPr txBox="1">
              <a:spLocks/>
            </p:cNvSpPr>
            <p:nvPr/>
          </p:nvSpPr>
          <p:spPr>
            <a:xfrm>
              <a:off x="345718" y="4979207"/>
              <a:ext cx="2198114" cy="8264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81639" tIns="40819" rIns="81639" bIns="40819" rtlCol="0" anchor="ctr">
              <a:noAutofit/>
            </a:bodyPr>
            <a:lstStyle>
              <a:lvl1pPr algn="ctr" defTabSz="408194" rtl="0" eaLnBrk="1" latinLnBrk="0" hangingPunct="1">
                <a:spcBef>
                  <a:spcPct val="0"/>
                </a:spcBef>
                <a:buNone/>
                <a:defRPr sz="3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700" dirty="0" err="1"/>
                <a:t>Unidade</a:t>
              </a:r>
              <a:r>
                <a:rPr lang="es-ES" sz="700" dirty="0"/>
                <a:t> Controladora “CNAP” </a:t>
              </a:r>
              <a:r>
                <a:rPr lang="es-ES" sz="700" dirty="0" err="1"/>
                <a:t>Defeituosa</a:t>
              </a:r>
              <a:endParaRPr lang="es-ES" sz="700" dirty="0"/>
            </a:p>
          </p:txBody>
        </p:sp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5AA99A69-141A-4E27-8A01-F845934BBBB9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3571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3" name="Imagem 1">
            <a:extLst>
              <a:ext uri="{FF2B5EF4-FFF2-40B4-BE49-F238E27FC236}">
                <a16:creationId xmlns:a16="http://schemas.microsoft.com/office/drawing/2014/main" id="{88AD1ABE-1396-46B8-BEAB-E9B34493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8" y="1669145"/>
            <a:ext cx="6181213" cy="343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817EFCB-0A9B-4C41-A1B3-862D63F3A0D6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D69A98E5-C647-4F4C-959F-19BA0DB0D8D8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768F5E0-DD04-4DD3-869F-E5BDA609039D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220273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SPAP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C779853-B111-4FAA-B942-7C6F71D0C4CA}"/>
              </a:ext>
            </a:extLst>
          </p:cNvPr>
          <p:cNvSpPr/>
          <p:nvPr/>
        </p:nvSpPr>
        <p:spPr>
          <a:xfrm>
            <a:off x="3827743" y="1299468"/>
            <a:ext cx="151092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b="1" dirty="0">
                <a:ln/>
                <a:solidFill>
                  <a:schemeClr val="accent4"/>
                </a:solidFill>
              </a:rPr>
              <a:t>- Linha 1 – Azul</a:t>
            </a:r>
            <a:endParaRPr lang="pt-BR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967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lamys_Template_Diapositivas_MascaraPortada-01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6109FF4F-9F4B-4836-BEF8-55CA679E7431}"/>
              </a:ext>
            </a:extLst>
          </p:cNvPr>
          <p:cNvSpPr txBox="1">
            <a:spLocks/>
          </p:cNvSpPr>
          <p:nvPr/>
        </p:nvSpPr>
        <p:spPr>
          <a:xfrm>
            <a:off x="2910505" y="1155689"/>
            <a:ext cx="2220273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SPAP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CF32AF4-B48F-433B-95A8-99C7893525F5}"/>
              </a:ext>
            </a:extLst>
          </p:cNvPr>
          <p:cNvSpPr txBox="1">
            <a:spLocks/>
          </p:cNvSpPr>
          <p:nvPr/>
        </p:nvSpPr>
        <p:spPr>
          <a:xfrm>
            <a:off x="516469" y="1136621"/>
            <a:ext cx="3185581" cy="647637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>
            <a:lvl1pPr algn="ctr" defTabSz="408194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Implementação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BCC4BD-C38D-4D60-9624-A487FB2A1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49" y="1674373"/>
            <a:ext cx="7300939" cy="339808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3F0FF04-541C-4395-B5B9-CE0B49E6895E}"/>
              </a:ext>
            </a:extLst>
          </p:cNvPr>
          <p:cNvSpPr/>
          <p:nvPr/>
        </p:nvSpPr>
        <p:spPr>
          <a:xfrm>
            <a:off x="6238674" y="-33467"/>
            <a:ext cx="2975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ller"/>
              </a:rPr>
              <a:t>Monitoramento de Sistemas para Manutenção</a:t>
            </a:r>
            <a:endParaRPr lang="es-ES_tradnl" sz="1100" dirty="0">
              <a:solidFill>
                <a:schemeClr val="tx1">
                  <a:lumMod val="50000"/>
                  <a:lumOff val="50000"/>
                </a:schemeClr>
              </a:solidFill>
              <a:latin typeface="Aller"/>
              <a:cs typeface="Aller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C45CC2F-FF29-4C98-9A1E-B85145193D32}"/>
              </a:ext>
            </a:extLst>
          </p:cNvPr>
          <p:cNvSpPr/>
          <p:nvPr/>
        </p:nvSpPr>
        <p:spPr>
          <a:xfrm>
            <a:off x="3827743" y="1299468"/>
            <a:ext cx="222246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b="1" dirty="0">
                <a:ln/>
                <a:solidFill>
                  <a:schemeClr val="accent4"/>
                </a:solidFill>
              </a:rPr>
              <a:t>- Linha 1 – Azul - Setor 1</a:t>
            </a:r>
            <a:endParaRPr lang="pt-BR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05445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A3E69E2C807448BB9711DFD1DC138B" ma:contentTypeVersion="7" ma:contentTypeDescription="Crie um novo documento." ma:contentTypeScope="" ma:versionID="bd2f9ea3f232aa98947d5154f3e06600">
  <xsd:schema xmlns:xsd="http://www.w3.org/2001/XMLSchema" xmlns:xs="http://www.w3.org/2001/XMLSchema" xmlns:p="http://schemas.microsoft.com/office/2006/metadata/properties" xmlns:ns2="dd7243c5-98a4-4a91-b1b8-dca4dcb8613c" targetNamespace="http://schemas.microsoft.com/office/2006/metadata/properties" ma:root="true" ma:fieldsID="d8fcb803338113758a0a3d1b79bfd885" ns2:_="">
    <xsd:import namespace="dd7243c5-98a4-4a91-b1b8-dca4dcb86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243c5-98a4-4a91-b1b8-dca4dcb861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55B478-8407-46E6-9D7C-2213200ACD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E02E63-852F-4ECE-B4F0-19647D78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7243c5-98a4-4a91-b1b8-dca4dcb86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6CC6F5-3D3F-4052-98DB-9763312C83F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d7243c5-98a4-4a91-b1b8-dca4dcb8613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675</Words>
  <Application>Microsoft Office PowerPoint</Application>
  <PresentationFormat>Apresentação na tela (16:9)</PresentationFormat>
  <Paragraphs>158</Paragraphs>
  <Slides>23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Aller</vt:lpstr>
      <vt:lpstr>Aller Light</vt:lpstr>
      <vt:lpstr>Arial</vt:lpstr>
      <vt:lpstr>Calibri</vt:lpstr>
      <vt:lpstr>Verdana</vt:lpstr>
      <vt:lpstr>Wingdings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Baobab Diseño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Marlene Camus</dc:creator>
  <cp:lastModifiedBy>Elaine</cp:lastModifiedBy>
  <cp:revision>155</cp:revision>
  <dcterms:created xsi:type="dcterms:W3CDTF">2015-05-26T19:21:45Z</dcterms:created>
  <dcterms:modified xsi:type="dcterms:W3CDTF">2019-06-24T23:11:00Z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0x0101001DA3E69E2C807448BB9711DFD1DC138B</vt:lpwstr>
  </property>
</Properties>
</file>