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28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20104100" cy="11309350"/>
  <p:notesSz cx="20104100" cy="1130935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52"/>
    <p:restoredTop sz="94670"/>
  </p:normalViewPr>
  <p:slideViewPr>
    <p:cSldViewPr>
      <p:cViewPr>
        <p:scale>
          <a:sx n="47" d="100"/>
          <a:sy n="47" d="100"/>
        </p:scale>
        <p:origin x="-534" y="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chemeClr val="bg1"/>
                </a:solidFill>
                <a:latin typeface="HelveticaNeueLTStd-Hv"/>
                <a:cs typeface="HelveticaNeueLTStd-Hv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6770170" y="628252"/>
            <a:ext cx="2734157" cy="14374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56010" y="462017"/>
            <a:ext cx="3256445" cy="1569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2842845" y="4523422"/>
            <a:ext cx="3282950" cy="1885314"/>
          </a:xfrm>
          <a:custGeom>
            <a:avLst/>
            <a:gdLst/>
            <a:ahLst/>
            <a:cxnLst/>
            <a:rect l="l" t="t" r="r" b="b"/>
            <a:pathLst>
              <a:path w="3282950" h="1885314">
                <a:moveTo>
                  <a:pt x="3156971" y="0"/>
                </a:moveTo>
                <a:lnTo>
                  <a:pt x="125650" y="0"/>
                </a:lnTo>
                <a:lnTo>
                  <a:pt x="53008" y="1963"/>
                </a:lnTo>
                <a:lnTo>
                  <a:pt x="15706" y="15706"/>
                </a:lnTo>
                <a:lnTo>
                  <a:pt x="1963" y="53008"/>
                </a:lnTo>
                <a:lnTo>
                  <a:pt x="0" y="125650"/>
                </a:lnTo>
                <a:lnTo>
                  <a:pt x="0" y="1759108"/>
                </a:lnTo>
                <a:lnTo>
                  <a:pt x="1963" y="1831750"/>
                </a:lnTo>
                <a:lnTo>
                  <a:pt x="15706" y="1869053"/>
                </a:lnTo>
                <a:lnTo>
                  <a:pt x="53008" y="1882796"/>
                </a:lnTo>
                <a:lnTo>
                  <a:pt x="125650" y="1884759"/>
                </a:lnTo>
                <a:lnTo>
                  <a:pt x="3156971" y="1884759"/>
                </a:lnTo>
                <a:lnTo>
                  <a:pt x="3229613" y="1882796"/>
                </a:lnTo>
                <a:lnTo>
                  <a:pt x="3266916" y="1869053"/>
                </a:lnTo>
                <a:lnTo>
                  <a:pt x="3280659" y="1831750"/>
                </a:lnTo>
                <a:lnTo>
                  <a:pt x="3282622" y="1759108"/>
                </a:lnTo>
                <a:lnTo>
                  <a:pt x="3282622" y="125650"/>
                </a:lnTo>
                <a:lnTo>
                  <a:pt x="3280659" y="53008"/>
                </a:lnTo>
                <a:lnTo>
                  <a:pt x="3266916" y="15706"/>
                </a:lnTo>
                <a:lnTo>
                  <a:pt x="3229613" y="1963"/>
                </a:lnTo>
                <a:lnTo>
                  <a:pt x="3156971" y="0"/>
                </a:lnTo>
                <a:close/>
              </a:path>
            </a:pathLst>
          </a:custGeom>
          <a:solidFill>
            <a:srgbClr val="95D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5327062" y="5654278"/>
            <a:ext cx="4662170" cy="3411854"/>
          </a:xfrm>
          <a:custGeom>
            <a:avLst/>
            <a:gdLst/>
            <a:ahLst/>
            <a:cxnLst/>
            <a:rect l="l" t="t" r="r" b="b"/>
            <a:pathLst>
              <a:path w="4662170" h="3411854">
                <a:moveTo>
                  <a:pt x="4536511" y="0"/>
                </a:moveTo>
                <a:lnTo>
                  <a:pt x="125650" y="0"/>
                </a:lnTo>
                <a:lnTo>
                  <a:pt x="53008" y="1963"/>
                </a:lnTo>
                <a:lnTo>
                  <a:pt x="15706" y="15706"/>
                </a:lnTo>
                <a:lnTo>
                  <a:pt x="1963" y="53008"/>
                </a:lnTo>
                <a:lnTo>
                  <a:pt x="0" y="125650"/>
                </a:lnTo>
                <a:lnTo>
                  <a:pt x="0" y="3286015"/>
                </a:lnTo>
                <a:lnTo>
                  <a:pt x="1963" y="3358656"/>
                </a:lnTo>
                <a:lnTo>
                  <a:pt x="15706" y="3395959"/>
                </a:lnTo>
                <a:lnTo>
                  <a:pt x="53008" y="3409702"/>
                </a:lnTo>
                <a:lnTo>
                  <a:pt x="125650" y="3411665"/>
                </a:lnTo>
                <a:lnTo>
                  <a:pt x="4536511" y="3411665"/>
                </a:lnTo>
                <a:lnTo>
                  <a:pt x="4609152" y="3409702"/>
                </a:lnTo>
                <a:lnTo>
                  <a:pt x="4646455" y="3395959"/>
                </a:lnTo>
                <a:lnTo>
                  <a:pt x="4660198" y="3358656"/>
                </a:lnTo>
                <a:lnTo>
                  <a:pt x="4662161" y="3286015"/>
                </a:lnTo>
                <a:lnTo>
                  <a:pt x="4662161" y="125650"/>
                </a:lnTo>
                <a:lnTo>
                  <a:pt x="4660198" y="53008"/>
                </a:lnTo>
                <a:lnTo>
                  <a:pt x="4646455" y="15706"/>
                </a:lnTo>
                <a:lnTo>
                  <a:pt x="4609152" y="1963"/>
                </a:lnTo>
                <a:lnTo>
                  <a:pt x="4536511" y="0"/>
                </a:lnTo>
                <a:close/>
              </a:path>
            </a:pathLst>
          </a:custGeom>
          <a:solidFill>
            <a:srgbClr val="F49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2849151" y="5654278"/>
            <a:ext cx="4722495" cy="3411854"/>
          </a:xfrm>
          <a:custGeom>
            <a:avLst/>
            <a:gdLst/>
            <a:ahLst/>
            <a:cxnLst/>
            <a:rect l="l" t="t" r="r" b="b"/>
            <a:pathLst>
              <a:path w="4722494" h="3411854">
                <a:moveTo>
                  <a:pt x="4596718" y="0"/>
                </a:moveTo>
                <a:lnTo>
                  <a:pt x="125650" y="0"/>
                </a:lnTo>
                <a:lnTo>
                  <a:pt x="53008" y="1963"/>
                </a:lnTo>
                <a:lnTo>
                  <a:pt x="15706" y="15706"/>
                </a:lnTo>
                <a:lnTo>
                  <a:pt x="1963" y="53008"/>
                </a:lnTo>
                <a:lnTo>
                  <a:pt x="0" y="125650"/>
                </a:lnTo>
                <a:lnTo>
                  <a:pt x="0" y="3286015"/>
                </a:lnTo>
                <a:lnTo>
                  <a:pt x="1963" y="3358656"/>
                </a:lnTo>
                <a:lnTo>
                  <a:pt x="15706" y="3395959"/>
                </a:lnTo>
                <a:lnTo>
                  <a:pt x="53008" y="3409702"/>
                </a:lnTo>
                <a:lnTo>
                  <a:pt x="125650" y="3411665"/>
                </a:lnTo>
                <a:lnTo>
                  <a:pt x="4596718" y="3411665"/>
                </a:lnTo>
                <a:lnTo>
                  <a:pt x="4669360" y="3409702"/>
                </a:lnTo>
                <a:lnTo>
                  <a:pt x="4706662" y="3395959"/>
                </a:lnTo>
                <a:lnTo>
                  <a:pt x="4720406" y="3358656"/>
                </a:lnTo>
                <a:lnTo>
                  <a:pt x="4722369" y="3286015"/>
                </a:lnTo>
                <a:lnTo>
                  <a:pt x="4722369" y="125650"/>
                </a:lnTo>
                <a:lnTo>
                  <a:pt x="4720406" y="53008"/>
                </a:lnTo>
                <a:lnTo>
                  <a:pt x="4706662" y="15706"/>
                </a:lnTo>
                <a:lnTo>
                  <a:pt x="4669360" y="1963"/>
                </a:lnTo>
                <a:lnTo>
                  <a:pt x="4596718" y="0"/>
                </a:lnTo>
                <a:close/>
              </a:path>
            </a:pathLst>
          </a:custGeom>
          <a:solidFill>
            <a:srgbClr val="F49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chemeClr val="bg1"/>
                </a:solidFill>
                <a:latin typeface="HelveticaNeueLTStd-Hv"/>
                <a:cs typeface="HelveticaNeueLTStd-Hv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chemeClr val="bg1"/>
                </a:solidFill>
                <a:latin typeface="HelveticaNeueLTStd-Hv"/>
                <a:cs typeface="HelveticaNeueLTStd-Hv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6770170" y="628252"/>
            <a:ext cx="2734157" cy="14374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56010" y="462017"/>
            <a:ext cx="3256445" cy="15696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98294" y="5430586"/>
            <a:ext cx="11507511" cy="654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1" i="0">
                <a:solidFill>
                  <a:schemeClr val="bg1"/>
                </a:solidFill>
                <a:latin typeface="HelveticaNeueLTStd-Hv"/>
                <a:cs typeface="HelveticaNeueLTStd-Hv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861558" y="5263052"/>
            <a:ext cx="14380983" cy="4097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ecalonso@tmb.cat" TargetMode="Externa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2754125"/>
            <a:ext cx="14962894" cy="85544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6010" y="333286"/>
            <a:ext cx="3256445" cy="1846437"/>
          </a:xfrm>
          <a:prstGeom prst="rect">
            <a:avLst/>
          </a:prstGeom>
          <a:blipFill>
            <a:blip r:embed="rId3" cstate="print">
              <a:alphaModFix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5957629" y="511083"/>
            <a:ext cx="2995510" cy="16686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5957629" y="2801530"/>
            <a:ext cx="2298359" cy="34437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944929" y="6568918"/>
            <a:ext cx="2501265" cy="16592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2150" b="1" spc="-5" dirty="0">
                <a:latin typeface="Helvetica Neue LT Std 75"/>
                <a:cs typeface="Helvetica Neue LT Std 75"/>
              </a:rPr>
              <a:t>Enric Cañas  </a:t>
            </a:r>
            <a:r>
              <a:rPr sz="2150" spc="-10" dirty="0">
                <a:latin typeface="HelveticaNeueLTStd-Roman"/>
                <a:cs typeface="HelveticaNeueLTStd-Roman"/>
              </a:rPr>
              <a:t>Consejero</a:t>
            </a:r>
            <a:r>
              <a:rPr sz="2150" spc="-70" dirty="0">
                <a:latin typeface="HelveticaNeueLTStd-Roman"/>
                <a:cs typeface="HelveticaNeueLTStd-Roman"/>
              </a:rPr>
              <a:t> </a:t>
            </a:r>
            <a:r>
              <a:rPr sz="2150" spc="-5" dirty="0">
                <a:latin typeface="HelveticaNeueLTStd-Roman"/>
                <a:cs typeface="HelveticaNeueLTStd-Roman"/>
              </a:rPr>
              <a:t>Delegado  de TMB  </a:t>
            </a:r>
            <a:r>
              <a:rPr sz="2150" u="heavy" spc="-5" dirty="0">
                <a:uFill>
                  <a:solidFill>
                    <a:srgbClr val="000000"/>
                  </a:solidFill>
                </a:uFill>
                <a:latin typeface="HelveticaNeueLTStd-Roman"/>
                <a:cs typeface="HelveticaNeueLTStd-Roman"/>
                <a:hlinkClick r:id="rId6"/>
              </a:rPr>
              <a:t>ecalonso@tmb.cat </a:t>
            </a:r>
            <a:r>
              <a:rPr sz="2150" spc="-5" dirty="0">
                <a:latin typeface="HelveticaNeueLTStd-Roman"/>
                <a:cs typeface="HelveticaNeueLTStd-Roman"/>
              </a:rPr>
              <a:t> </a:t>
            </a:r>
            <a:r>
              <a:rPr sz="2150" u="sng" spc="-5" dirty="0">
                <a:uFill>
                  <a:solidFill>
                    <a:srgbClr val="000000"/>
                  </a:solidFill>
                </a:uFill>
                <a:latin typeface="HelveticaNeueLTStd-Roman"/>
                <a:cs typeface="HelveticaNeueLTStd-Roman"/>
              </a:rPr>
              <a:t>tmb.cat</a:t>
            </a:r>
            <a:endParaRPr sz="2150" u="sng" dirty="0">
              <a:latin typeface="HelveticaNeueLTStd-Roman"/>
              <a:cs typeface="HelveticaNeueLTStd-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2764313"/>
            <a:ext cx="14963140" cy="8544560"/>
          </a:xfrm>
          <a:custGeom>
            <a:avLst/>
            <a:gdLst/>
            <a:ahLst/>
            <a:cxnLst/>
            <a:rect l="l" t="t" r="r" b="b"/>
            <a:pathLst>
              <a:path w="14963140" h="8544560">
                <a:moveTo>
                  <a:pt x="0" y="8544242"/>
                </a:moveTo>
                <a:lnTo>
                  <a:pt x="14962895" y="8544242"/>
                </a:lnTo>
                <a:lnTo>
                  <a:pt x="14962895" y="0"/>
                </a:lnTo>
                <a:lnTo>
                  <a:pt x="0" y="0"/>
                </a:lnTo>
                <a:lnTo>
                  <a:pt x="0" y="8544242"/>
                </a:lnTo>
                <a:close/>
              </a:path>
            </a:pathLst>
          </a:custGeom>
          <a:solidFill>
            <a:srgbClr val="000000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175654" y="5237086"/>
            <a:ext cx="7322184" cy="18688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4965"/>
              </a:lnSpc>
              <a:spcBef>
                <a:spcPts val="135"/>
              </a:spcBef>
            </a:pPr>
            <a:r>
              <a:rPr sz="4500" b="1" spc="5" dirty="0">
                <a:solidFill>
                  <a:srgbClr val="FFFFFF"/>
                </a:solidFill>
                <a:latin typeface="HelveticaNeueLTStd-Hv"/>
                <a:cs typeface="HelveticaNeueLTStd-Hv"/>
              </a:rPr>
              <a:t>Creación </a:t>
            </a:r>
            <a:r>
              <a:rPr sz="4500" b="1" spc="20" dirty="0">
                <a:solidFill>
                  <a:srgbClr val="FFFFFF"/>
                </a:solidFill>
                <a:latin typeface="HelveticaNeueLTStd-Hv"/>
                <a:cs typeface="HelveticaNeueLTStd-Hv"/>
              </a:rPr>
              <a:t>de</a:t>
            </a:r>
            <a:r>
              <a:rPr sz="4500" b="1" spc="5" dirty="0">
                <a:solidFill>
                  <a:srgbClr val="FFFFFF"/>
                </a:solidFill>
                <a:latin typeface="HelveticaNeueLTStd-Hv"/>
                <a:cs typeface="HelveticaNeueLTStd-Hv"/>
              </a:rPr>
              <a:t> </a:t>
            </a:r>
            <a:r>
              <a:rPr sz="4500" b="1" spc="15" dirty="0">
                <a:solidFill>
                  <a:srgbClr val="FFFFFF"/>
                </a:solidFill>
                <a:latin typeface="HelveticaNeueLTStd-Hv"/>
                <a:cs typeface="HelveticaNeueLTStd-Hv"/>
              </a:rPr>
              <a:t>valor</a:t>
            </a:r>
            <a:endParaRPr sz="4500">
              <a:latin typeface="HelveticaNeueLTStd-Hv"/>
              <a:cs typeface="HelveticaNeueLTStd-Hv"/>
            </a:endParaRPr>
          </a:p>
          <a:p>
            <a:pPr marL="12700" marR="5080">
              <a:lnSpc>
                <a:spcPts val="4530"/>
              </a:lnSpc>
              <a:spcBef>
                <a:spcPts val="440"/>
              </a:spcBef>
            </a:pPr>
            <a:r>
              <a:rPr sz="4500" b="1" spc="15" dirty="0">
                <a:solidFill>
                  <a:srgbClr val="FFFFFF"/>
                </a:solidFill>
                <a:latin typeface="HelveticaNeueLTStd-Hv"/>
                <a:cs typeface="HelveticaNeueLTStd-Hv"/>
              </a:rPr>
              <a:t>y transformación</a:t>
            </a:r>
            <a:r>
              <a:rPr sz="4500" b="1" spc="-25" dirty="0">
                <a:solidFill>
                  <a:srgbClr val="FFFFFF"/>
                </a:solidFill>
                <a:latin typeface="HelveticaNeueLTStd-Hv"/>
                <a:cs typeface="HelveticaNeueLTStd-Hv"/>
              </a:rPr>
              <a:t> </a:t>
            </a:r>
            <a:r>
              <a:rPr sz="4500" b="1" spc="15" dirty="0">
                <a:solidFill>
                  <a:srgbClr val="FFFFFF"/>
                </a:solidFill>
                <a:latin typeface="HelveticaNeueLTStd-Hv"/>
                <a:cs typeface="HelveticaNeueLTStd-Hv"/>
              </a:rPr>
              <a:t>cultural  </a:t>
            </a:r>
            <a:r>
              <a:rPr sz="4500" b="1" spc="20" dirty="0">
                <a:solidFill>
                  <a:srgbClr val="FFFFFF"/>
                </a:solidFill>
                <a:latin typeface="HelveticaNeueLTStd-Hv"/>
                <a:cs typeface="HelveticaNeueLTStd-Hv"/>
              </a:rPr>
              <a:t>en </a:t>
            </a:r>
            <a:r>
              <a:rPr sz="4500" b="1" spc="15" dirty="0">
                <a:solidFill>
                  <a:srgbClr val="FFFFFF"/>
                </a:solidFill>
                <a:latin typeface="HelveticaNeueLTStd-Hv"/>
                <a:cs typeface="HelveticaNeueLTStd-Hv"/>
              </a:rPr>
              <a:t>la</a:t>
            </a:r>
            <a:r>
              <a:rPr sz="4500" b="1" spc="-10" dirty="0">
                <a:solidFill>
                  <a:srgbClr val="FFFFFF"/>
                </a:solidFill>
                <a:latin typeface="HelveticaNeueLTStd-Hv"/>
                <a:cs typeface="HelveticaNeueLTStd-Hv"/>
              </a:rPr>
              <a:t> </a:t>
            </a:r>
            <a:r>
              <a:rPr sz="4500" b="1" spc="15" dirty="0">
                <a:solidFill>
                  <a:srgbClr val="FFFFFF"/>
                </a:solidFill>
                <a:latin typeface="HelveticaNeueLTStd-Hv"/>
                <a:cs typeface="HelveticaNeueLTStd-Hv"/>
              </a:rPr>
              <a:t>transición</a:t>
            </a:r>
            <a:endParaRPr sz="4500">
              <a:latin typeface="HelveticaNeueLTStd-Hv"/>
              <a:cs typeface="HelveticaNeueLTStd-Hv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75654" y="6992007"/>
            <a:ext cx="5081270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b="1" spc="20" dirty="0">
                <a:solidFill>
                  <a:srgbClr val="FFFFFF"/>
                </a:solidFill>
                <a:latin typeface="HelveticaNeueLTStd-Hv"/>
                <a:cs typeface="HelveticaNeueLTStd-Hv"/>
              </a:rPr>
              <a:t>a </a:t>
            </a:r>
            <a:r>
              <a:rPr sz="4500" b="1" spc="15" dirty="0">
                <a:solidFill>
                  <a:srgbClr val="FFFFFF"/>
                </a:solidFill>
                <a:latin typeface="HelveticaNeueLTStd-Hv"/>
                <a:cs typeface="HelveticaNeueLTStd-Hv"/>
              </a:rPr>
              <a:t>la</a:t>
            </a:r>
            <a:r>
              <a:rPr sz="4500" b="1" spc="-75" dirty="0">
                <a:solidFill>
                  <a:srgbClr val="FFFFFF"/>
                </a:solidFill>
                <a:latin typeface="HelveticaNeueLTStd-Hv"/>
                <a:cs typeface="HelveticaNeueLTStd-Hv"/>
              </a:rPr>
              <a:t> </a:t>
            </a:r>
            <a:r>
              <a:rPr sz="4500" b="1" spc="15" dirty="0">
                <a:solidFill>
                  <a:srgbClr val="FFFFFF"/>
                </a:solidFill>
                <a:latin typeface="HelveticaNeueLTStd-Hv"/>
                <a:cs typeface="HelveticaNeueLTStd-Hv"/>
              </a:rPr>
              <a:t>digitalización</a:t>
            </a:r>
            <a:endParaRPr sz="4500">
              <a:latin typeface="HelveticaNeueLTStd-Hv"/>
              <a:cs typeface="HelveticaNeueLTStd-Hv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30145" y="2591682"/>
            <a:ext cx="6891655" cy="1198245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 marR="5080">
              <a:lnSpc>
                <a:spcPts val="4290"/>
              </a:lnSpc>
              <a:spcBef>
                <a:spcPts val="790"/>
              </a:spcBef>
            </a:pPr>
            <a:r>
              <a:rPr spc="10" dirty="0">
                <a:solidFill>
                  <a:srgbClr val="000000"/>
                </a:solidFill>
              </a:rPr>
              <a:t>Origen del Digital </a:t>
            </a:r>
            <a:r>
              <a:rPr spc="5" dirty="0">
                <a:solidFill>
                  <a:srgbClr val="000000"/>
                </a:solidFill>
              </a:rPr>
              <a:t>train:  </a:t>
            </a:r>
            <a:r>
              <a:rPr spc="10" dirty="0">
                <a:solidFill>
                  <a:srgbClr val="000000"/>
                </a:solidFill>
              </a:rPr>
              <a:t>Necesidad de</a:t>
            </a:r>
            <a:r>
              <a:rPr spc="-45" dirty="0">
                <a:solidFill>
                  <a:srgbClr val="000000"/>
                </a:solidFill>
              </a:rPr>
              <a:t> </a:t>
            </a:r>
            <a:r>
              <a:rPr spc="10" dirty="0">
                <a:solidFill>
                  <a:srgbClr val="000000"/>
                </a:solidFill>
              </a:rPr>
              <a:t>información</a:t>
            </a:r>
          </a:p>
        </p:txBody>
      </p:sp>
      <p:sp>
        <p:nvSpPr>
          <p:cNvPr id="3" name="object 3"/>
          <p:cNvSpPr/>
          <p:nvPr/>
        </p:nvSpPr>
        <p:spPr>
          <a:xfrm>
            <a:off x="2842845" y="4218158"/>
            <a:ext cx="7146379" cy="66715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90524" y="3882866"/>
            <a:ext cx="2713355" cy="2719070"/>
          </a:xfrm>
          <a:custGeom>
            <a:avLst/>
            <a:gdLst/>
            <a:ahLst/>
            <a:cxnLst/>
            <a:rect l="l" t="t" r="r" b="b"/>
            <a:pathLst>
              <a:path w="2713354" h="2719070">
                <a:moveTo>
                  <a:pt x="1733873" y="2523169"/>
                </a:moveTo>
                <a:lnTo>
                  <a:pt x="979320" y="2523169"/>
                </a:lnTo>
                <a:lnTo>
                  <a:pt x="1141734" y="2719048"/>
                </a:lnTo>
                <a:lnTo>
                  <a:pt x="1356597" y="2583052"/>
                </a:lnTo>
                <a:lnTo>
                  <a:pt x="1684221" y="2583052"/>
                </a:lnTo>
                <a:lnTo>
                  <a:pt x="1733873" y="2523169"/>
                </a:lnTo>
                <a:close/>
              </a:path>
              <a:path w="2713354" h="2719070">
                <a:moveTo>
                  <a:pt x="1684221" y="2583052"/>
                </a:moveTo>
                <a:lnTo>
                  <a:pt x="1356597" y="2583052"/>
                </a:lnTo>
                <a:lnTo>
                  <a:pt x="1571460" y="2719048"/>
                </a:lnTo>
                <a:lnTo>
                  <a:pt x="1684221" y="2583052"/>
                </a:lnTo>
                <a:close/>
              </a:path>
              <a:path w="2713354" h="2719070">
                <a:moveTo>
                  <a:pt x="733035" y="133084"/>
                </a:moveTo>
                <a:lnTo>
                  <a:pt x="638975" y="369674"/>
                </a:lnTo>
                <a:lnTo>
                  <a:pt x="385380" y="386218"/>
                </a:lnTo>
                <a:lnTo>
                  <a:pt x="368868" y="640346"/>
                </a:lnTo>
                <a:lnTo>
                  <a:pt x="132791" y="734616"/>
                </a:lnTo>
                <a:lnTo>
                  <a:pt x="195449" y="981436"/>
                </a:lnTo>
                <a:lnTo>
                  <a:pt x="0" y="1144195"/>
                </a:lnTo>
                <a:lnTo>
                  <a:pt x="135702" y="1359518"/>
                </a:lnTo>
                <a:lnTo>
                  <a:pt x="0" y="1574852"/>
                </a:lnTo>
                <a:lnTo>
                  <a:pt x="195449" y="1737612"/>
                </a:lnTo>
                <a:lnTo>
                  <a:pt x="132791" y="1984421"/>
                </a:lnTo>
                <a:lnTo>
                  <a:pt x="368868" y="2078690"/>
                </a:lnTo>
                <a:lnTo>
                  <a:pt x="385380" y="2332829"/>
                </a:lnTo>
                <a:lnTo>
                  <a:pt x="638975" y="2349373"/>
                </a:lnTo>
                <a:lnTo>
                  <a:pt x="733035" y="2585963"/>
                </a:lnTo>
                <a:lnTo>
                  <a:pt x="979320" y="2523169"/>
                </a:lnTo>
                <a:lnTo>
                  <a:pt x="2005127" y="2523169"/>
                </a:lnTo>
                <a:lnTo>
                  <a:pt x="2074230" y="2349373"/>
                </a:lnTo>
                <a:lnTo>
                  <a:pt x="2327813" y="2332829"/>
                </a:lnTo>
                <a:lnTo>
                  <a:pt x="2344326" y="2078690"/>
                </a:lnTo>
                <a:lnTo>
                  <a:pt x="2580403" y="1984421"/>
                </a:lnTo>
                <a:lnTo>
                  <a:pt x="2517745" y="1737612"/>
                </a:lnTo>
                <a:lnTo>
                  <a:pt x="2713194" y="1574852"/>
                </a:lnTo>
                <a:lnTo>
                  <a:pt x="2577492" y="1359518"/>
                </a:lnTo>
                <a:lnTo>
                  <a:pt x="2713194" y="1144195"/>
                </a:lnTo>
                <a:lnTo>
                  <a:pt x="2517745" y="981436"/>
                </a:lnTo>
                <a:lnTo>
                  <a:pt x="2580403" y="734616"/>
                </a:lnTo>
                <a:lnTo>
                  <a:pt x="2344326" y="640346"/>
                </a:lnTo>
                <a:lnTo>
                  <a:pt x="2327813" y="386218"/>
                </a:lnTo>
                <a:lnTo>
                  <a:pt x="2074230" y="369674"/>
                </a:lnTo>
                <a:lnTo>
                  <a:pt x="2005127" y="195878"/>
                </a:lnTo>
                <a:lnTo>
                  <a:pt x="979320" y="195878"/>
                </a:lnTo>
                <a:lnTo>
                  <a:pt x="733035" y="133084"/>
                </a:lnTo>
                <a:close/>
              </a:path>
              <a:path w="2713354" h="2719070">
                <a:moveTo>
                  <a:pt x="2005127" y="2523169"/>
                </a:moveTo>
                <a:lnTo>
                  <a:pt x="1733873" y="2523169"/>
                </a:lnTo>
                <a:lnTo>
                  <a:pt x="1980159" y="2585963"/>
                </a:lnTo>
                <a:lnTo>
                  <a:pt x="2005127" y="2523169"/>
                </a:lnTo>
                <a:close/>
              </a:path>
              <a:path w="2713354" h="2719070">
                <a:moveTo>
                  <a:pt x="1141734" y="0"/>
                </a:moveTo>
                <a:lnTo>
                  <a:pt x="979320" y="195878"/>
                </a:lnTo>
                <a:lnTo>
                  <a:pt x="1733873" y="195878"/>
                </a:lnTo>
                <a:lnTo>
                  <a:pt x="1684221" y="135995"/>
                </a:lnTo>
                <a:lnTo>
                  <a:pt x="1356597" y="135995"/>
                </a:lnTo>
                <a:lnTo>
                  <a:pt x="1141734" y="0"/>
                </a:lnTo>
                <a:close/>
              </a:path>
              <a:path w="2713354" h="2719070">
                <a:moveTo>
                  <a:pt x="1980159" y="133084"/>
                </a:moveTo>
                <a:lnTo>
                  <a:pt x="1733873" y="195878"/>
                </a:lnTo>
                <a:lnTo>
                  <a:pt x="2005127" y="195878"/>
                </a:lnTo>
                <a:lnTo>
                  <a:pt x="1980159" y="133084"/>
                </a:lnTo>
                <a:close/>
              </a:path>
              <a:path w="2713354" h="2719070">
                <a:moveTo>
                  <a:pt x="1571460" y="0"/>
                </a:moveTo>
                <a:lnTo>
                  <a:pt x="1356597" y="135995"/>
                </a:lnTo>
                <a:lnTo>
                  <a:pt x="1684221" y="135995"/>
                </a:lnTo>
                <a:lnTo>
                  <a:pt x="1571460" y="0"/>
                </a:lnTo>
                <a:close/>
              </a:path>
            </a:pathLst>
          </a:custGeom>
          <a:solidFill>
            <a:srgbClr val="EC543A">
              <a:alpha val="8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020173" y="4737807"/>
            <a:ext cx="2254250" cy="8299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69875">
              <a:lnSpc>
                <a:spcPct val="101499"/>
              </a:lnSpc>
              <a:spcBef>
                <a:spcPts val="90"/>
              </a:spcBef>
            </a:pPr>
            <a:r>
              <a:rPr sz="2600" spc="1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Incremento  </a:t>
            </a:r>
            <a:r>
              <a:rPr sz="2600" spc="2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de </a:t>
            </a:r>
            <a:r>
              <a:rPr sz="2600" spc="1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la</a:t>
            </a:r>
            <a:r>
              <a:rPr sz="2600" spc="-7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 </a:t>
            </a:r>
            <a:r>
              <a:rPr sz="2600" spc="2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demanda</a:t>
            </a:r>
            <a:endParaRPr sz="2600">
              <a:latin typeface="HelveticaNeueLTStd-Roman"/>
              <a:cs typeface="HelveticaNeueLTStd-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05025" y="7401083"/>
            <a:ext cx="2713355" cy="2719070"/>
          </a:xfrm>
          <a:custGeom>
            <a:avLst/>
            <a:gdLst/>
            <a:ahLst/>
            <a:cxnLst/>
            <a:rect l="l" t="t" r="r" b="b"/>
            <a:pathLst>
              <a:path w="2713354" h="2719070">
                <a:moveTo>
                  <a:pt x="1733873" y="2523169"/>
                </a:moveTo>
                <a:lnTo>
                  <a:pt x="979320" y="2523169"/>
                </a:lnTo>
                <a:lnTo>
                  <a:pt x="1141734" y="2719048"/>
                </a:lnTo>
                <a:lnTo>
                  <a:pt x="1356597" y="2583052"/>
                </a:lnTo>
                <a:lnTo>
                  <a:pt x="1684221" y="2583052"/>
                </a:lnTo>
                <a:lnTo>
                  <a:pt x="1733873" y="2523169"/>
                </a:lnTo>
                <a:close/>
              </a:path>
              <a:path w="2713354" h="2719070">
                <a:moveTo>
                  <a:pt x="1684221" y="2583052"/>
                </a:moveTo>
                <a:lnTo>
                  <a:pt x="1356597" y="2583052"/>
                </a:lnTo>
                <a:lnTo>
                  <a:pt x="1571460" y="2719048"/>
                </a:lnTo>
                <a:lnTo>
                  <a:pt x="1684221" y="2583052"/>
                </a:lnTo>
                <a:close/>
              </a:path>
              <a:path w="2713354" h="2719070">
                <a:moveTo>
                  <a:pt x="733035" y="133084"/>
                </a:moveTo>
                <a:lnTo>
                  <a:pt x="638975" y="369664"/>
                </a:lnTo>
                <a:lnTo>
                  <a:pt x="385380" y="386218"/>
                </a:lnTo>
                <a:lnTo>
                  <a:pt x="368868" y="640346"/>
                </a:lnTo>
                <a:lnTo>
                  <a:pt x="132791" y="734616"/>
                </a:lnTo>
                <a:lnTo>
                  <a:pt x="195449" y="981436"/>
                </a:lnTo>
                <a:lnTo>
                  <a:pt x="0" y="1144195"/>
                </a:lnTo>
                <a:lnTo>
                  <a:pt x="135702" y="1359518"/>
                </a:lnTo>
                <a:lnTo>
                  <a:pt x="0" y="1574852"/>
                </a:lnTo>
                <a:lnTo>
                  <a:pt x="195449" y="1737612"/>
                </a:lnTo>
                <a:lnTo>
                  <a:pt x="132791" y="1984421"/>
                </a:lnTo>
                <a:lnTo>
                  <a:pt x="368868" y="2078690"/>
                </a:lnTo>
                <a:lnTo>
                  <a:pt x="385380" y="2332829"/>
                </a:lnTo>
                <a:lnTo>
                  <a:pt x="638975" y="2349373"/>
                </a:lnTo>
                <a:lnTo>
                  <a:pt x="733035" y="2585963"/>
                </a:lnTo>
                <a:lnTo>
                  <a:pt x="979320" y="2523169"/>
                </a:lnTo>
                <a:lnTo>
                  <a:pt x="2005127" y="2523169"/>
                </a:lnTo>
                <a:lnTo>
                  <a:pt x="2074230" y="2349373"/>
                </a:lnTo>
                <a:lnTo>
                  <a:pt x="2327813" y="2332829"/>
                </a:lnTo>
                <a:lnTo>
                  <a:pt x="2344326" y="2078690"/>
                </a:lnTo>
                <a:lnTo>
                  <a:pt x="2580403" y="1984421"/>
                </a:lnTo>
                <a:lnTo>
                  <a:pt x="2517745" y="1737612"/>
                </a:lnTo>
                <a:lnTo>
                  <a:pt x="2713194" y="1574852"/>
                </a:lnTo>
                <a:lnTo>
                  <a:pt x="2577492" y="1359518"/>
                </a:lnTo>
                <a:lnTo>
                  <a:pt x="2713194" y="1144195"/>
                </a:lnTo>
                <a:lnTo>
                  <a:pt x="2517745" y="981436"/>
                </a:lnTo>
                <a:lnTo>
                  <a:pt x="2580403" y="734616"/>
                </a:lnTo>
                <a:lnTo>
                  <a:pt x="2344326" y="640346"/>
                </a:lnTo>
                <a:lnTo>
                  <a:pt x="2327813" y="386218"/>
                </a:lnTo>
                <a:lnTo>
                  <a:pt x="2074230" y="369664"/>
                </a:lnTo>
                <a:lnTo>
                  <a:pt x="2005128" y="195878"/>
                </a:lnTo>
                <a:lnTo>
                  <a:pt x="979320" y="195878"/>
                </a:lnTo>
                <a:lnTo>
                  <a:pt x="733035" y="133084"/>
                </a:lnTo>
                <a:close/>
              </a:path>
              <a:path w="2713354" h="2719070">
                <a:moveTo>
                  <a:pt x="2005127" y="2523169"/>
                </a:moveTo>
                <a:lnTo>
                  <a:pt x="1733873" y="2523169"/>
                </a:lnTo>
                <a:lnTo>
                  <a:pt x="1980159" y="2585963"/>
                </a:lnTo>
                <a:lnTo>
                  <a:pt x="2005127" y="2523169"/>
                </a:lnTo>
                <a:close/>
              </a:path>
              <a:path w="2713354" h="2719070">
                <a:moveTo>
                  <a:pt x="1141734" y="0"/>
                </a:moveTo>
                <a:lnTo>
                  <a:pt x="979320" y="195878"/>
                </a:lnTo>
                <a:lnTo>
                  <a:pt x="1733873" y="195878"/>
                </a:lnTo>
                <a:lnTo>
                  <a:pt x="1684221" y="135995"/>
                </a:lnTo>
                <a:lnTo>
                  <a:pt x="1356597" y="135995"/>
                </a:lnTo>
                <a:lnTo>
                  <a:pt x="1141734" y="0"/>
                </a:lnTo>
                <a:close/>
              </a:path>
              <a:path w="2713354" h="2719070">
                <a:moveTo>
                  <a:pt x="1980159" y="133084"/>
                </a:moveTo>
                <a:lnTo>
                  <a:pt x="1733873" y="195878"/>
                </a:lnTo>
                <a:lnTo>
                  <a:pt x="2005128" y="195878"/>
                </a:lnTo>
                <a:lnTo>
                  <a:pt x="1980159" y="133084"/>
                </a:lnTo>
                <a:close/>
              </a:path>
              <a:path w="2713354" h="2719070">
                <a:moveTo>
                  <a:pt x="1571460" y="0"/>
                </a:moveTo>
                <a:lnTo>
                  <a:pt x="1356597" y="135995"/>
                </a:lnTo>
                <a:lnTo>
                  <a:pt x="1684221" y="135995"/>
                </a:lnTo>
                <a:lnTo>
                  <a:pt x="1571460" y="0"/>
                </a:lnTo>
                <a:close/>
              </a:path>
            </a:pathLst>
          </a:custGeom>
          <a:solidFill>
            <a:srgbClr val="EC543A">
              <a:alpha val="8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542261" y="8214291"/>
            <a:ext cx="1638935" cy="1231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8415" marR="5080" indent="-6350" algn="just">
              <a:lnSpc>
                <a:spcPct val="101499"/>
              </a:lnSpc>
              <a:spcBef>
                <a:spcPts val="90"/>
              </a:spcBef>
            </a:pP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Saturación  </a:t>
            </a:r>
            <a:r>
              <a:rPr sz="2600" spc="2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de </a:t>
            </a: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puntos  </a:t>
            </a:r>
            <a:r>
              <a:rPr sz="2600" spc="2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de </a:t>
            </a:r>
            <a:r>
              <a:rPr sz="2600" spc="1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la</a:t>
            </a:r>
            <a:r>
              <a:rPr sz="2600" spc="-3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 </a:t>
            </a:r>
            <a:r>
              <a:rPr sz="260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red</a:t>
            </a:r>
            <a:endParaRPr sz="2600">
              <a:latin typeface="HelveticaNeueLTStd-Roman"/>
              <a:cs typeface="HelveticaNeueLTStd-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424155" y="4133584"/>
            <a:ext cx="9002395" cy="57848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 marR="5080">
              <a:lnSpc>
                <a:spcPts val="1980"/>
              </a:lnSpc>
              <a:spcBef>
                <a:spcPts val="495"/>
              </a:spcBef>
            </a:pPr>
            <a:r>
              <a:rPr sz="1950" b="1" spc="15" dirty="0">
                <a:latin typeface="Helvetica Neue LT Std 75"/>
                <a:cs typeface="Helvetica Neue LT Std 75"/>
              </a:rPr>
              <a:t>Ocupación de cada coche de en cada punto de </a:t>
            </a:r>
            <a:r>
              <a:rPr sz="1950" b="1" spc="10" dirty="0">
                <a:latin typeface="Helvetica Neue LT Std 75"/>
                <a:cs typeface="Helvetica Neue LT Std 75"/>
              </a:rPr>
              <a:t>la </a:t>
            </a:r>
            <a:r>
              <a:rPr sz="1950" b="1" dirty="0">
                <a:latin typeface="Helvetica Neue LT Std 75"/>
                <a:cs typeface="Helvetica Neue LT Std 75"/>
              </a:rPr>
              <a:t>red </a:t>
            </a:r>
            <a:r>
              <a:rPr sz="1950" b="1" spc="15" dirty="0">
                <a:latin typeface="Helvetica Neue LT Std 75"/>
                <a:cs typeface="Helvetica Neue LT Std 75"/>
              </a:rPr>
              <a:t>a </a:t>
            </a:r>
            <a:r>
              <a:rPr sz="1950" b="1" spc="10" dirty="0">
                <a:latin typeface="Helvetica Neue LT Std 75"/>
                <a:cs typeface="Helvetica Neue LT Std 75"/>
              </a:rPr>
              <a:t>partir </a:t>
            </a:r>
            <a:r>
              <a:rPr sz="1950" b="1" spc="15" dirty="0">
                <a:latin typeface="Helvetica Neue LT Std 75"/>
                <a:cs typeface="Helvetica Neue LT Std 75"/>
              </a:rPr>
              <a:t>de </a:t>
            </a:r>
            <a:r>
              <a:rPr sz="1950" b="1" spc="10" dirty="0">
                <a:latin typeface="Helvetica Neue LT Std 75"/>
                <a:cs typeface="Helvetica Neue LT Std 75"/>
              </a:rPr>
              <a:t>la</a:t>
            </a:r>
            <a:r>
              <a:rPr sz="1950" b="1" spc="-95" dirty="0">
                <a:latin typeface="Helvetica Neue LT Std 75"/>
                <a:cs typeface="Helvetica Neue LT Std 75"/>
              </a:rPr>
              <a:t> </a:t>
            </a:r>
            <a:r>
              <a:rPr sz="1950" b="1" spc="10" dirty="0">
                <a:latin typeface="Helvetica Neue LT Std 75"/>
                <a:cs typeface="Helvetica Neue LT Std 75"/>
              </a:rPr>
              <a:t>variable  </a:t>
            </a:r>
            <a:r>
              <a:rPr sz="1950" b="1" spc="15" dirty="0">
                <a:latin typeface="Helvetica Neue LT Std 75"/>
                <a:cs typeface="Helvetica Neue LT Std 75"/>
              </a:rPr>
              <a:t>de </a:t>
            </a:r>
            <a:r>
              <a:rPr sz="1950" b="1" spc="5" dirty="0">
                <a:latin typeface="Helvetica Neue LT Std 75"/>
                <a:cs typeface="Helvetica Neue LT Std 75"/>
              </a:rPr>
              <a:t>Presión </a:t>
            </a:r>
            <a:r>
              <a:rPr sz="1950" b="1" spc="15" dirty="0">
                <a:latin typeface="Helvetica Neue LT Std 75"/>
                <a:cs typeface="Helvetica Neue LT Std 75"/>
              </a:rPr>
              <a:t>en cada boggie </a:t>
            </a:r>
            <a:r>
              <a:rPr sz="1950" b="1" spc="10" dirty="0">
                <a:latin typeface="Helvetica Neue LT Std 75"/>
                <a:cs typeface="Helvetica Neue LT Std 75"/>
              </a:rPr>
              <a:t>y posición del </a:t>
            </a:r>
            <a:r>
              <a:rPr sz="1950" b="1" dirty="0">
                <a:latin typeface="Helvetica Neue LT Std 75"/>
                <a:cs typeface="Helvetica Neue LT Std 75"/>
              </a:rPr>
              <a:t>tren </a:t>
            </a:r>
            <a:r>
              <a:rPr sz="1950" b="1" spc="10" dirty="0">
                <a:latin typeface="Helvetica Neue LT Std 75"/>
                <a:cs typeface="Helvetica Neue LT Std 75"/>
              </a:rPr>
              <a:t>disponible </a:t>
            </a:r>
            <a:r>
              <a:rPr sz="1950" b="1" spc="15" dirty="0">
                <a:latin typeface="Helvetica Neue LT Std 75"/>
                <a:cs typeface="Helvetica Neue LT Std 75"/>
              </a:rPr>
              <a:t>en </a:t>
            </a:r>
            <a:r>
              <a:rPr sz="1950" b="1" spc="10" dirty="0">
                <a:latin typeface="Helvetica Neue LT Std 75"/>
                <a:cs typeface="Helvetica Neue LT Std 75"/>
              </a:rPr>
              <a:t>el </a:t>
            </a:r>
            <a:r>
              <a:rPr sz="1950" b="1" spc="15" dirty="0">
                <a:latin typeface="Helvetica Neue LT Std 75"/>
                <a:cs typeface="Helvetica Neue LT Std 75"/>
              </a:rPr>
              <a:t>bus </a:t>
            </a:r>
            <a:r>
              <a:rPr sz="1950" b="1" spc="10" dirty="0">
                <a:latin typeface="Helvetica Neue LT Std 75"/>
                <a:cs typeface="Helvetica Neue LT Std 75"/>
              </a:rPr>
              <a:t>del </a:t>
            </a:r>
            <a:r>
              <a:rPr sz="1950" b="1" dirty="0">
                <a:latin typeface="Helvetica Neue LT Std 75"/>
                <a:cs typeface="Helvetica Neue LT Std 75"/>
              </a:rPr>
              <a:t>tren</a:t>
            </a:r>
            <a:endParaRPr sz="1950">
              <a:latin typeface="Helvetica Neue LT Std 75"/>
              <a:cs typeface="Helvetica Neue LT Std 75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005025" y="7401083"/>
            <a:ext cx="2713355" cy="2719070"/>
          </a:xfrm>
          <a:custGeom>
            <a:avLst/>
            <a:gdLst/>
            <a:ahLst/>
            <a:cxnLst/>
            <a:rect l="l" t="t" r="r" b="b"/>
            <a:pathLst>
              <a:path w="2713354" h="2719070">
                <a:moveTo>
                  <a:pt x="1356597" y="135995"/>
                </a:moveTo>
                <a:lnTo>
                  <a:pt x="1571460" y="0"/>
                </a:lnTo>
                <a:lnTo>
                  <a:pt x="1733873" y="195878"/>
                </a:lnTo>
                <a:lnTo>
                  <a:pt x="1980159" y="133084"/>
                </a:lnTo>
                <a:lnTo>
                  <a:pt x="2074230" y="369664"/>
                </a:lnTo>
                <a:lnTo>
                  <a:pt x="2327813" y="386218"/>
                </a:lnTo>
                <a:lnTo>
                  <a:pt x="2344326" y="640346"/>
                </a:lnTo>
                <a:lnTo>
                  <a:pt x="2580403" y="734616"/>
                </a:lnTo>
                <a:lnTo>
                  <a:pt x="2517745" y="981436"/>
                </a:lnTo>
                <a:lnTo>
                  <a:pt x="2713194" y="1144195"/>
                </a:lnTo>
                <a:lnTo>
                  <a:pt x="2577492" y="1359518"/>
                </a:lnTo>
                <a:lnTo>
                  <a:pt x="2713194" y="1574852"/>
                </a:lnTo>
                <a:lnTo>
                  <a:pt x="2517745" y="1737612"/>
                </a:lnTo>
                <a:lnTo>
                  <a:pt x="2580403" y="1984421"/>
                </a:lnTo>
                <a:lnTo>
                  <a:pt x="2344326" y="2078690"/>
                </a:lnTo>
                <a:lnTo>
                  <a:pt x="2327813" y="2332829"/>
                </a:lnTo>
                <a:lnTo>
                  <a:pt x="2074230" y="2349373"/>
                </a:lnTo>
                <a:lnTo>
                  <a:pt x="1980159" y="2585963"/>
                </a:lnTo>
                <a:lnTo>
                  <a:pt x="1733873" y="2523169"/>
                </a:lnTo>
                <a:lnTo>
                  <a:pt x="1571460" y="2719048"/>
                </a:lnTo>
                <a:lnTo>
                  <a:pt x="1356597" y="2583052"/>
                </a:lnTo>
                <a:lnTo>
                  <a:pt x="1141734" y="2719048"/>
                </a:lnTo>
                <a:lnTo>
                  <a:pt x="979320" y="2523169"/>
                </a:lnTo>
                <a:lnTo>
                  <a:pt x="733035" y="2585963"/>
                </a:lnTo>
                <a:lnTo>
                  <a:pt x="638975" y="2349373"/>
                </a:lnTo>
                <a:lnTo>
                  <a:pt x="385380" y="2332829"/>
                </a:lnTo>
                <a:lnTo>
                  <a:pt x="368868" y="2078690"/>
                </a:lnTo>
                <a:lnTo>
                  <a:pt x="132791" y="1984421"/>
                </a:lnTo>
                <a:lnTo>
                  <a:pt x="195449" y="1737612"/>
                </a:lnTo>
                <a:lnTo>
                  <a:pt x="0" y="1574852"/>
                </a:lnTo>
                <a:lnTo>
                  <a:pt x="135702" y="1359518"/>
                </a:lnTo>
                <a:lnTo>
                  <a:pt x="0" y="1144195"/>
                </a:lnTo>
                <a:lnTo>
                  <a:pt x="195449" y="981436"/>
                </a:lnTo>
                <a:lnTo>
                  <a:pt x="132791" y="734616"/>
                </a:lnTo>
                <a:lnTo>
                  <a:pt x="368868" y="640346"/>
                </a:lnTo>
                <a:lnTo>
                  <a:pt x="385380" y="386218"/>
                </a:lnTo>
                <a:lnTo>
                  <a:pt x="638975" y="369664"/>
                </a:lnTo>
                <a:lnTo>
                  <a:pt x="733035" y="133084"/>
                </a:lnTo>
                <a:lnTo>
                  <a:pt x="979320" y="195878"/>
                </a:lnTo>
                <a:lnTo>
                  <a:pt x="1141734" y="0"/>
                </a:lnTo>
                <a:lnTo>
                  <a:pt x="1356597" y="135995"/>
                </a:lnTo>
                <a:close/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790524" y="3882866"/>
            <a:ext cx="2713355" cy="2719070"/>
          </a:xfrm>
          <a:custGeom>
            <a:avLst/>
            <a:gdLst/>
            <a:ahLst/>
            <a:cxnLst/>
            <a:rect l="l" t="t" r="r" b="b"/>
            <a:pathLst>
              <a:path w="2713354" h="2719070">
                <a:moveTo>
                  <a:pt x="1356597" y="135995"/>
                </a:moveTo>
                <a:lnTo>
                  <a:pt x="1571460" y="0"/>
                </a:lnTo>
                <a:lnTo>
                  <a:pt x="1733873" y="195878"/>
                </a:lnTo>
                <a:lnTo>
                  <a:pt x="1980159" y="133084"/>
                </a:lnTo>
                <a:lnTo>
                  <a:pt x="2074230" y="369674"/>
                </a:lnTo>
                <a:lnTo>
                  <a:pt x="2327813" y="386218"/>
                </a:lnTo>
                <a:lnTo>
                  <a:pt x="2344326" y="640346"/>
                </a:lnTo>
                <a:lnTo>
                  <a:pt x="2580403" y="734616"/>
                </a:lnTo>
                <a:lnTo>
                  <a:pt x="2517745" y="981436"/>
                </a:lnTo>
                <a:lnTo>
                  <a:pt x="2713194" y="1144195"/>
                </a:lnTo>
                <a:lnTo>
                  <a:pt x="2577492" y="1359518"/>
                </a:lnTo>
                <a:lnTo>
                  <a:pt x="2713194" y="1574852"/>
                </a:lnTo>
                <a:lnTo>
                  <a:pt x="2517745" y="1737612"/>
                </a:lnTo>
                <a:lnTo>
                  <a:pt x="2580403" y="1984421"/>
                </a:lnTo>
                <a:lnTo>
                  <a:pt x="2344326" y="2078690"/>
                </a:lnTo>
                <a:lnTo>
                  <a:pt x="2327813" y="2332829"/>
                </a:lnTo>
                <a:lnTo>
                  <a:pt x="2074230" y="2349373"/>
                </a:lnTo>
                <a:lnTo>
                  <a:pt x="1980159" y="2585963"/>
                </a:lnTo>
                <a:lnTo>
                  <a:pt x="1733873" y="2523169"/>
                </a:lnTo>
                <a:lnTo>
                  <a:pt x="1571460" y="2719048"/>
                </a:lnTo>
                <a:lnTo>
                  <a:pt x="1356597" y="2583052"/>
                </a:lnTo>
                <a:lnTo>
                  <a:pt x="1141734" y="2719048"/>
                </a:lnTo>
                <a:lnTo>
                  <a:pt x="979320" y="2523169"/>
                </a:lnTo>
                <a:lnTo>
                  <a:pt x="733035" y="2585963"/>
                </a:lnTo>
                <a:lnTo>
                  <a:pt x="638975" y="2349373"/>
                </a:lnTo>
                <a:lnTo>
                  <a:pt x="385380" y="2332829"/>
                </a:lnTo>
                <a:lnTo>
                  <a:pt x="368868" y="2078690"/>
                </a:lnTo>
                <a:lnTo>
                  <a:pt x="132791" y="1984421"/>
                </a:lnTo>
                <a:lnTo>
                  <a:pt x="195449" y="1737612"/>
                </a:lnTo>
                <a:lnTo>
                  <a:pt x="0" y="1574852"/>
                </a:lnTo>
                <a:lnTo>
                  <a:pt x="135702" y="1359518"/>
                </a:lnTo>
                <a:lnTo>
                  <a:pt x="0" y="1144195"/>
                </a:lnTo>
                <a:lnTo>
                  <a:pt x="195449" y="981436"/>
                </a:lnTo>
                <a:lnTo>
                  <a:pt x="132791" y="734616"/>
                </a:lnTo>
                <a:lnTo>
                  <a:pt x="368868" y="640346"/>
                </a:lnTo>
                <a:lnTo>
                  <a:pt x="385380" y="386218"/>
                </a:lnTo>
                <a:lnTo>
                  <a:pt x="638975" y="369674"/>
                </a:lnTo>
                <a:lnTo>
                  <a:pt x="733035" y="133084"/>
                </a:lnTo>
                <a:lnTo>
                  <a:pt x="979320" y="195878"/>
                </a:lnTo>
                <a:lnTo>
                  <a:pt x="1141734" y="0"/>
                </a:lnTo>
                <a:lnTo>
                  <a:pt x="1356597" y="135995"/>
                </a:lnTo>
                <a:close/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491827" y="6469708"/>
            <a:ext cx="1921510" cy="115570"/>
          </a:xfrm>
          <a:custGeom>
            <a:avLst/>
            <a:gdLst/>
            <a:ahLst/>
            <a:cxnLst/>
            <a:rect l="l" t="t" r="r" b="b"/>
            <a:pathLst>
              <a:path w="1921509" h="115570">
                <a:moveTo>
                  <a:pt x="0" y="0"/>
                </a:moveTo>
                <a:lnTo>
                  <a:pt x="0" y="115179"/>
                </a:lnTo>
                <a:lnTo>
                  <a:pt x="1921407" y="115179"/>
                </a:lnTo>
                <a:lnTo>
                  <a:pt x="1921407" y="0"/>
                </a:lnTo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816363" y="6469708"/>
            <a:ext cx="1921510" cy="115570"/>
          </a:xfrm>
          <a:custGeom>
            <a:avLst/>
            <a:gdLst/>
            <a:ahLst/>
            <a:cxnLst/>
            <a:rect l="l" t="t" r="r" b="b"/>
            <a:pathLst>
              <a:path w="1921509" h="115570">
                <a:moveTo>
                  <a:pt x="0" y="0"/>
                </a:moveTo>
                <a:lnTo>
                  <a:pt x="0" y="115179"/>
                </a:lnTo>
                <a:lnTo>
                  <a:pt x="1921407" y="115179"/>
                </a:lnTo>
                <a:lnTo>
                  <a:pt x="1921407" y="0"/>
                </a:lnTo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151371" y="6469708"/>
            <a:ext cx="1921510" cy="115570"/>
          </a:xfrm>
          <a:custGeom>
            <a:avLst/>
            <a:gdLst/>
            <a:ahLst/>
            <a:cxnLst/>
            <a:rect l="l" t="t" r="r" b="b"/>
            <a:pathLst>
              <a:path w="1921509" h="115570">
                <a:moveTo>
                  <a:pt x="0" y="0"/>
                </a:moveTo>
                <a:lnTo>
                  <a:pt x="0" y="115179"/>
                </a:lnTo>
                <a:lnTo>
                  <a:pt x="1921407" y="115179"/>
                </a:lnTo>
                <a:lnTo>
                  <a:pt x="1921407" y="0"/>
                </a:lnTo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397376" y="6469708"/>
            <a:ext cx="1921510" cy="115570"/>
          </a:xfrm>
          <a:custGeom>
            <a:avLst/>
            <a:gdLst/>
            <a:ahLst/>
            <a:cxnLst/>
            <a:rect l="l" t="t" r="r" b="b"/>
            <a:pathLst>
              <a:path w="1921509" h="115570">
                <a:moveTo>
                  <a:pt x="0" y="0"/>
                </a:moveTo>
                <a:lnTo>
                  <a:pt x="0" y="115179"/>
                </a:lnTo>
                <a:lnTo>
                  <a:pt x="1921407" y="115179"/>
                </a:lnTo>
                <a:lnTo>
                  <a:pt x="1921407" y="0"/>
                </a:lnTo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274525" y="6595359"/>
            <a:ext cx="7125970" cy="492759"/>
          </a:xfrm>
          <a:custGeom>
            <a:avLst/>
            <a:gdLst/>
            <a:ahLst/>
            <a:cxnLst/>
            <a:rect l="l" t="t" r="r" b="b"/>
            <a:pathLst>
              <a:path w="7125969" h="492759">
                <a:moveTo>
                  <a:pt x="0" y="0"/>
                </a:moveTo>
                <a:lnTo>
                  <a:pt x="0" y="492131"/>
                </a:lnTo>
                <a:lnTo>
                  <a:pt x="7125437" y="492131"/>
                </a:lnTo>
                <a:lnTo>
                  <a:pt x="7125437" y="0"/>
                </a:lnTo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3777067" y="6595359"/>
            <a:ext cx="0" cy="502920"/>
          </a:xfrm>
          <a:custGeom>
            <a:avLst/>
            <a:gdLst/>
            <a:ahLst/>
            <a:cxnLst/>
            <a:rect l="l" t="t" r="r" b="b"/>
            <a:pathLst>
              <a:path h="502920">
                <a:moveTo>
                  <a:pt x="0" y="0"/>
                </a:moveTo>
                <a:lnTo>
                  <a:pt x="0" y="502602"/>
                </a:lnTo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6112075" y="6595359"/>
            <a:ext cx="0" cy="502920"/>
          </a:xfrm>
          <a:custGeom>
            <a:avLst/>
            <a:gdLst/>
            <a:ahLst/>
            <a:cxnLst/>
            <a:rect l="l" t="t" r="r" b="b"/>
            <a:pathLst>
              <a:path h="502920">
                <a:moveTo>
                  <a:pt x="0" y="0"/>
                </a:moveTo>
                <a:lnTo>
                  <a:pt x="0" y="502602"/>
                </a:lnTo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4900070" y="7097962"/>
            <a:ext cx="0" cy="377190"/>
          </a:xfrm>
          <a:custGeom>
            <a:avLst/>
            <a:gdLst/>
            <a:ahLst/>
            <a:cxnLst/>
            <a:rect l="l" t="t" r="r" b="b"/>
            <a:pathLst>
              <a:path h="377190">
                <a:moveTo>
                  <a:pt x="0" y="0"/>
                </a:moveTo>
                <a:lnTo>
                  <a:pt x="0" y="376951"/>
                </a:lnTo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4900070" y="8228817"/>
            <a:ext cx="0" cy="377190"/>
          </a:xfrm>
          <a:custGeom>
            <a:avLst/>
            <a:gdLst/>
            <a:ahLst/>
            <a:cxnLst/>
            <a:rect l="l" t="t" r="r" b="b"/>
            <a:pathLst>
              <a:path h="377190">
                <a:moveTo>
                  <a:pt x="0" y="0"/>
                </a:moveTo>
                <a:lnTo>
                  <a:pt x="0" y="376951"/>
                </a:lnTo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12538885" y="7474913"/>
            <a:ext cx="4722495" cy="754380"/>
          </a:xfrm>
          <a:prstGeom prst="rect">
            <a:avLst/>
          </a:prstGeom>
          <a:solidFill>
            <a:srgbClr val="4FB89F"/>
          </a:solidFill>
        </p:spPr>
        <p:txBody>
          <a:bodyPr vert="horz" wrap="square" lIns="0" tIns="679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35"/>
              </a:spcBef>
            </a:pPr>
            <a:r>
              <a:rPr sz="1950" b="1" spc="10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Algoritmo </a:t>
            </a:r>
            <a:r>
              <a:rPr sz="1950" b="1" spc="5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presión </a:t>
            </a:r>
            <a:r>
              <a:rPr sz="1950" b="1" spc="10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(bar) </a:t>
            </a:r>
            <a:r>
              <a:rPr sz="1950" b="1" spc="15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a carga</a:t>
            </a:r>
            <a:r>
              <a:rPr sz="1950" b="1" spc="-15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(kg)</a:t>
            </a:r>
            <a:endParaRPr sz="1950">
              <a:latin typeface="Helvetica Neue LT Std 75"/>
              <a:cs typeface="Helvetica Neue LT Std 75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95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Validación </a:t>
            </a:r>
            <a:r>
              <a:rPr sz="1950" spc="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: </a:t>
            </a:r>
            <a:r>
              <a:rPr sz="195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Error </a:t>
            </a:r>
            <a:r>
              <a:rPr sz="195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&lt;</a:t>
            </a:r>
            <a:r>
              <a:rPr sz="1950" spc="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 </a:t>
            </a:r>
            <a:r>
              <a:rPr sz="1950" spc="2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4%</a:t>
            </a:r>
            <a:endParaRPr sz="1950">
              <a:latin typeface="HelveticaNeueLTStd-Roman"/>
              <a:cs typeface="HelveticaNeueLTStd-Roman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4713438" y="9119248"/>
            <a:ext cx="372745" cy="157480"/>
          </a:xfrm>
          <a:custGeom>
            <a:avLst/>
            <a:gdLst/>
            <a:ahLst/>
            <a:cxnLst/>
            <a:rect l="l" t="t" r="r" b="b"/>
            <a:pathLst>
              <a:path w="372744" h="157479">
                <a:moveTo>
                  <a:pt x="58879" y="0"/>
                </a:moveTo>
                <a:lnTo>
                  <a:pt x="28631" y="7379"/>
                </a:lnTo>
                <a:lnTo>
                  <a:pt x="6625" y="29385"/>
                </a:lnTo>
                <a:lnTo>
                  <a:pt x="0" y="58879"/>
                </a:lnTo>
                <a:lnTo>
                  <a:pt x="15890" y="88726"/>
                </a:lnTo>
                <a:lnTo>
                  <a:pt x="54735" y="118617"/>
                </a:lnTo>
                <a:lnTo>
                  <a:pt x="96745" y="139967"/>
                </a:lnTo>
                <a:lnTo>
                  <a:pt x="140866" y="152778"/>
                </a:lnTo>
                <a:lnTo>
                  <a:pt x="186042" y="157048"/>
                </a:lnTo>
                <a:lnTo>
                  <a:pt x="231218" y="152778"/>
                </a:lnTo>
                <a:lnTo>
                  <a:pt x="275339" y="139967"/>
                </a:lnTo>
                <a:lnTo>
                  <a:pt x="317349" y="118617"/>
                </a:lnTo>
                <a:lnTo>
                  <a:pt x="356194" y="88726"/>
                </a:lnTo>
                <a:lnTo>
                  <a:pt x="372595" y="58879"/>
                </a:lnTo>
                <a:lnTo>
                  <a:pt x="371139" y="52077"/>
                </a:lnTo>
                <a:lnTo>
                  <a:pt x="166193" y="52077"/>
                </a:lnTo>
                <a:lnTo>
                  <a:pt x="126555" y="39512"/>
                </a:lnTo>
                <a:lnTo>
                  <a:pt x="90233" y="14382"/>
                </a:lnTo>
                <a:lnTo>
                  <a:pt x="58879" y="0"/>
                </a:lnTo>
                <a:close/>
              </a:path>
              <a:path w="372744" h="157479">
                <a:moveTo>
                  <a:pt x="314243" y="0"/>
                </a:moveTo>
                <a:lnTo>
                  <a:pt x="282898" y="14382"/>
                </a:lnTo>
                <a:lnTo>
                  <a:pt x="246576" y="39512"/>
                </a:lnTo>
                <a:lnTo>
                  <a:pt x="206938" y="52077"/>
                </a:lnTo>
                <a:lnTo>
                  <a:pt x="371139" y="52077"/>
                </a:lnTo>
                <a:lnTo>
                  <a:pt x="366279" y="29385"/>
                </a:lnTo>
                <a:lnTo>
                  <a:pt x="344433" y="7379"/>
                </a:lnTo>
                <a:lnTo>
                  <a:pt x="3142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4580962" y="9251726"/>
            <a:ext cx="638810" cy="212090"/>
          </a:xfrm>
          <a:custGeom>
            <a:avLst/>
            <a:gdLst/>
            <a:ahLst/>
            <a:cxnLst/>
            <a:rect l="l" t="t" r="r" b="b"/>
            <a:pathLst>
              <a:path w="638809" h="212090">
                <a:moveTo>
                  <a:pt x="58879" y="0"/>
                </a:moveTo>
                <a:lnTo>
                  <a:pt x="28882" y="7128"/>
                </a:lnTo>
                <a:lnTo>
                  <a:pt x="6877" y="29134"/>
                </a:lnTo>
                <a:lnTo>
                  <a:pt x="0" y="58879"/>
                </a:lnTo>
                <a:lnTo>
                  <a:pt x="15388" y="89228"/>
                </a:lnTo>
                <a:lnTo>
                  <a:pt x="50737" y="119915"/>
                </a:lnTo>
                <a:lnTo>
                  <a:pt x="88288" y="146218"/>
                </a:lnTo>
                <a:lnTo>
                  <a:pt x="127702" y="168137"/>
                </a:lnTo>
                <a:lnTo>
                  <a:pt x="168642" y="185672"/>
                </a:lnTo>
                <a:lnTo>
                  <a:pt x="210766" y="198823"/>
                </a:lnTo>
                <a:lnTo>
                  <a:pt x="253738" y="207591"/>
                </a:lnTo>
                <a:lnTo>
                  <a:pt x="297218" y="211975"/>
                </a:lnTo>
                <a:lnTo>
                  <a:pt x="340868" y="211975"/>
                </a:lnTo>
                <a:lnTo>
                  <a:pt x="384348" y="207591"/>
                </a:lnTo>
                <a:lnTo>
                  <a:pt x="427320" y="198823"/>
                </a:lnTo>
                <a:lnTo>
                  <a:pt x="469445" y="185672"/>
                </a:lnTo>
                <a:lnTo>
                  <a:pt x="510384" y="168137"/>
                </a:lnTo>
                <a:lnTo>
                  <a:pt x="549799" y="146218"/>
                </a:lnTo>
                <a:lnTo>
                  <a:pt x="587350" y="119915"/>
                </a:lnTo>
                <a:lnTo>
                  <a:pt x="601576" y="107565"/>
                </a:lnTo>
                <a:lnTo>
                  <a:pt x="296214" y="107565"/>
                </a:lnTo>
                <a:lnTo>
                  <a:pt x="251679" y="101387"/>
                </a:lnTo>
                <a:lnTo>
                  <a:pt x="208127" y="89029"/>
                </a:lnTo>
                <a:lnTo>
                  <a:pt x="166193" y="70493"/>
                </a:lnTo>
                <a:lnTo>
                  <a:pt x="126515" y="45778"/>
                </a:lnTo>
                <a:lnTo>
                  <a:pt x="89731" y="14885"/>
                </a:lnTo>
                <a:lnTo>
                  <a:pt x="58879" y="0"/>
                </a:lnTo>
                <a:close/>
              </a:path>
              <a:path w="638809" h="212090">
                <a:moveTo>
                  <a:pt x="579609" y="0"/>
                </a:moveTo>
                <a:lnTo>
                  <a:pt x="548356" y="14885"/>
                </a:lnTo>
                <a:lnTo>
                  <a:pt x="511312" y="45778"/>
                </a:lnTo>
                <a:lnTo>
                  <a:pt x="471426" y="70493"/>
                </a:lnTo>
                <a:lnTo>
                  <a:pt x="429337" y="89029"/>
                </a:lnTo>
                <a:lnTo>
                  <a:pt x="385680" y="101387"/>
                </a:lnTo>
                <a:lnTo>
                  <a:pt x="341093" y="107565"/>
                </a:lnTo>
                <a:lnTo>
                  <a:pt x="601576" y="107565"/>
                </a:lnTo>
                <a:lnTo>
                  <a:pt x="622699" y="89228"/>
                </a:lnTo>
                <a:lnTo>
                  <a:pt x="638187" y="58879"/>
                </a:lnTo>
                <a:lnTo>
                  <a:pt x="631511" y="29134"/>
                </a:lnTo>
                <a:lnTo>
                  <a:pt x="609656" y="7128"/>
                </a:lnTo>
                <a:lnTo>
                  <a:pt x="5796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4851755" y="9003793"/>
            <a:ext cx="96499" cy="1047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14732612" y="8646843"/>
            <a:ext cx="35623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spc="15" dirty="0">
                <a:latin typeface="Helvetica Neue LT Std 75"/>
                <a:cs typeface="Helvetica Neue LT Std 75"/>
              </a:rPr>
              <a:t>4G</a:t>
            </a:r>
            <a:endParaRPr sz="1950">
              <a:latin typeface="Helvetica Neue LT Std 75"/>
              <a:cs typeface="Helvetica Neue LT Std 75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4513086" y="10748962"/>
            <a:ext cx="758825" cy="0"/>
          </a:xfrm>
          <a:custGeom>
            <a:avLst/>
            <a:gdLst/>
            <a:ahLst/>
            <a:cxnLst/>
            <a:rect l="l" t="t" r="r" b="b"/>
            <a:pathLst>
              <a:path w="758825">
                <a:moveTo>
                  <a:pt x="0" y="0"/>
                </a:moveTo>
                <a:lnTo>
                  <a:pt x="758259" y="0"/>
                </a:lnTo>
              </a:path>
            </a:pathLst>
          </a:custGeom>
          <a:ln w="342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4529981" y="10093007"/>
            <a:ext cx="0" cy="638810"/>
          </a:xfrm>
          <a:custGeom>
            <a:avLst/>
            <a:gdLst/>
            <a:ahLst/>
            <a:cxnLst/>
            <a:rect l="l" t="t" r="r" b="b"/>
            <a:pathLst>
              <a:path h="638809">
                <a:moveTo>
                  <a:pt x="0" y="0"/>
                </a:moveTo>
                <a:lnTo>
                  <a:pt x="0" y="638809"/>
                </a:lnTo>
              </a:path>
            </a:pathLst>
          </a:custGeom>
          <a:ln w="337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4598279" y="10198486"/>
            <a:ext cx="625475" cy="488315"/>
          </a:xfrm>
          <a:custGeom>
            <a:avLst/>
            <a:gdLst/>
            <a:ahLst/>
            <a:cxnLst/>
            <a:rect l="l" t="t" r="r" b="b"/>
            <a:pathLst>
              <a:path w="625475" h="488315">
                <a:moveTo>
                  <a:pt x="105598" y="348977"/>
                </a:moveTo>
                <a:lnTo>
                  <a:pt x="75481" y="381156"/>
                </a:lnTo>
                <a:lnTo>
                  <a:pt x="78793" y="391709"/>
                </a:lnTo>
                <a:lnTo>
                  <a:pt x="79065" y="392190"/>
                </a:lnTo>
                <a:lnTo>
                  <a:pt x="10" y="468439"/>
                </a:lnTo>
                <a:lnTo>
                  <a:pt x="10" y="488219"/>
                </a:lnTo>
                <a:lnTo>
                  <a:pt x="89180" y="402211"/>
                </a:lnTo>
                <a:lnTo>
                  <a:pt x="117210" y="402211"/>
                </a:lnTo>
                <a:lnTo>
                  <a:pt x="125745" y="394980"/>
                </a:lnTo>
                <a:lnTo>
                  <a:pt x="130736" y="385380"/>
                </a:lnTo>
                <a:lnTo>
                  <a:pt x="131758" y="374691"/>
                </a:lnTo>
                <a:lnTo>
                  <a:pt x="128446" y="364139"/>
                </a:lnTo>
                <a:lnTo>
                  <a:pt x="127409" y="362275"/>
                </a:lnTo>
                <a:lnTo>
                  <a:pt x="126184" y="360568"/>
                </a:lnTo>
                <a:lnTo>
                  <a:pt x="124802" y="359050"/>
                </a:lnTo>
                <a:lnTo>
                  <a:pt x="129793" y="351333"/>
                </a:lnTo>
                <a:lnTo>
                  <a:pt x="112855" y="351333"/>
                </a:lnTo>
                <a:lnTo>
                  <a:pt x="105598" y="348977"/>
                </a:lnTo>
                <a:close/>
              </a:path>
              <a:path w="625475" h="488315">
                <a:moveTo>
                  <a:pt x="117210" y="402211"/>
                </a:moveTo>
                <a:lnTo>
                  <a:pt x="89180" y="402211"/>
                </a:lnTo>
                <a:lnTo>
                  <a:pt x="95772" y="404925"/>
                </a:lnTo>
                <a:lnTo>
                  <a:pt x="102869" y="405905"/>
                </a:lnTo>
                <a:lnTo>
                  <a:pt x="110114" y="405050"/>
                </a:lnTo>
                <a:lnTo>
                  <a:pt x="117148" y="402263"/>
                </a:lnTo>
                <a:close/>
              </a:path>
              <a:path w="625475" h="488315">
                <a:moveTo>
                  <a:pt x="193660" y="328904"/>
                </a:moveTo>
                <a:lnTo>
                  <a:pt x="144299" y="328904"/>
                </a:lnTo>
                <a:lnTo>
                  <a:pt x="281488" y="370201"/>
                </a:lnTo>
                <a:lnTo>
                  <a:pt x="281583" y="374505"/>
                </a:lnTo>
                <a:lnTo>
                  <a:pt x="312554" y="396833"/>
                </a:lnTo>
                <a:lnTo>
                  <a:pt x="323278" y="393373"/>
                </a:lnTo>
                <a:lnTo>
                  <a:pt x="331875" y="386090"/>
                </a:lnTo>
                <a:lnTo>
                  <a:pt x="336865" y="376490"/>
                </a:lnTo>
                <a:lnTo>
                  <a:pt x="337883" y="365802"/>
                </a:lnTo>
                <a:lnTo>
                  <a:pt x="334908" y="356338"/>
                </a:lnTo>
                <a:lnTo>
                  <a:pt x="284787" y="356338"/>
                </a:lnTo>
                <a:lnTo>
                  <a:pt x="193660" y="328904"/>
                </a:lnTo>
                <a:close/>
              </a:path>
              <a:path w="625475" h="488315">
                <a:moveTo>
                  <a:pt x="308546" y="341109"/>
                </a:moveTo>
                <a:lnTo>
                  <a:pt x="284787" y="356338"/>
                </a:lnTo>
                <a:lnTo>
                  <a:pt x="334908" y="356338"/>
                </a:lnTo>
                <a:lnTo>
                  <a:pt x="334565" y="355249"/>
                </a:lnTo>
                <a:lnTo>
                  <a:pt x="333843" y="353940"/>
                </a:lnTo>
                <a:lnTo>
                  <a:pt x="333026" y="352715"/>
                </a:lnTo>
                <a:lnTo>
                  <a:pt x="332132" y="351565"/>
                </a:lnTo>
                <a:lnTo>
                  <a:pt x="337917" y="343082"/>
                </a:lnTo>
                <a:lnTo>
                  <a:pt x="320723" y="343082"/>
                </a:lnTo>
                <a:lnTo>
                  <a:pt x="314770" y="341432"/>
                </a:lnTo>
                <a:lnTo>
                  <a:pt x="308546" y="341109"/>
                </a:lnTo>
                <a:close/>
              </a:path>
              <a:path w="625475" h="488315">
                <a:moveTo>
                  <a:pt x="415021" y="311669"/>
                </a:moveTo>
                <a:lnTo>
                  <a:pt x="359339" y="311669"/>
                </a:lnTo>
                <a:lnTo>
                  <a:pt x="363475" y="314664"/>
                </a:lnTo>
                <a:lnTo>
                  <a:pt x="360460" y="322182"/>
                </a:lnTo>
                <a:lnTo>
                  <a:pt x="392515" y="352394"/>
                </a:lnTo>
                <a:lnTo>
                  <a:pt x="403244" y="348935"/>
                </a:lnTo>
                <a:lnTo>
                  <a:pt x="410437" y="344946"/>
                </a:lnTo>
                <a:lnTo>
                  <a:pt x="415243" y="338339"/>
                </a:lnTo>
                <a:lnTo>
                  <a:pt x="417118" y="331030"/>
                </a:lnTo>
                <a:lnTo>
                  <a:pt x="571888" y="324454"/>
                </a:lnTo>
                <a:lnTo>
                  <a:pt x="620775" y="324454"/>
                </a:lnTo>
                <a:lnTo>
                  <a:pt x="625179" y="318788"/>
                </a:lnTo>
                <a:lnTo>
                  <a:pt x="625233" y="318350"/>
                </a:lnTo>
                <a:lnTo>
                  <a:pt x="624991" y="316800"/>
                </a:lnTo>
                <a:lnTo>
                  <a:pt x="416992" y="316800"/>
                </a:lnTo>
                <a:lnTo>
                  <a:pt x="416393" y="314664"/>
                </a:lnTo>
                <a:lnTo>
                  <a:pt x="415610" y="312737"/>
                </a:lnTo>
                <a:lnTo>
                  <a:pt x="415021" y="311669"/>
                </a:lnTo>
                <a:close/>
              </a:path>
              <a:path w="625475" h="488315">
                <a:moveTo>
                  <a:pt x="132181" y="310392"/>
                </a:moveTo>
                <a:lnTo>
                  <a:pt x="82793" y="310392"/>
                </a:lnTo>
                <a:lnTo>
                  <a:pt x="130111" y="324632"/>
                </a:lnTo>
                <a:lnTo>
                  <a:pt x="112855" y="351333"/>
                </a:lnTo>
                <a:lnTo>
                  <a:pt x="129793" y="351333"/>
                </a:lnTo>
                <a:lnTo>
                  <a:pt x="144299" y="328904"/>
                </a:lnTo>
                <a:lnTo>
                  <a:pt x="193660" y="328904"/>
                </a:lnTo>
                <a:lnTo>
                  <a:pt x="152340" y="316465"/>
                </a:lnTo>
                <a:lnTo>
                  <a:pt x="155102" y="312193"/>
                </a:lnTo>
                <a:lnTo>
                  <a:pt x="138163" y="312193"/>
                </a:lnTo>
                <a:lnTo>
                  <a:pt x="132181" y="310392"/>
                </a:lnTo>
                <a:close/>
              </a:path>
              <a:path w="625475" h="488315">
                <a:moveTo>
                  <a:pt x="263660" y="224551"/>
                </a:moveTo>
                <a:lnTo>
                  <a:pt x="239416" y="224551"/>
                </a:lnTo>
                <a:lnTo>
                  <a:pt x="347842" y="303303"/>
                </a:lnTo>
                <a:lnTo>
                  <a:pt x="320723" y="343082"/>
                </a:lnTo>
                <a:lnTo>
                  <a:pt x="337917" y="343082"/>
                </a:lnTo>
                <a:lnTo>
                  <a:pt x="359339" y="311669"/>
                </a:lnTo>
                <a:lnTo>
                  <a:pt x="415021" y="311669"/>
                </a:lnTo>
                <a:lnTo>
                  <a:pt x="414542" y="310800"/>
                </a:lnTo>
                <a:lnTo>
                  <a:pt x="407980" y="303177"/>
                </a:lnTo>
                <a:lnTo>
                  <a:pt x="371904" y="303177"/>
                </a:lnTo>
                <a:lnTo>
                  <a:pt x="367381" y="299900"/>
                </a:lnTo>
                <a:lnTo>
                  <a:pt x="373093" y="291534"/>
                </a:lnTo>
                <a:lnTo>
                  <a:pt x="355873" y="291534"/>
                </a:lnTo>
                <a:lnTo>
                  <a:pt x="263660" y="224551"/>
                </a:lnTo>
                <a:close/>
              </a:path>
              <a:path w="625475" h="488315">
                <a:moveTo>
                  <a:pt x="620775" y="324454"/>
                </a:moveTo>
                <a:lnTo>
                  <a:pt x="571888" y="324454"/>
                </a:lnTo>
                <a:lnTo>
                  <a:pt x="572171" y="325072"/>
                </a:lnTo>
                <a:lnTo>
                  <a:pt x="572820" y="326287"/>
                </a:lnTo>
                <a:lnTo>
                  <a:pt x="580058" y="334718"/>
                </a:lnTo>
                <a:lnTo>
                  <a:pt x="589718" y="339571"/>
                </a:lnTo>
                <a:lnTo>
                  <a:pt x="600515" y="340416"/>
                </a:lnTo>
                <a:lnTo>
                  <a:pt x="611164" y="336820"/>
                </a:lnTo>
                <a:lnTo>
                  <a:pt x="620775" y="324454"/>
                </a:lnTo>
                <a:close/>
              </a:path>
              <a:path w="625475" h="488315">
                <a:moveTo>
                  <a:pt x="109400" y="303533"/>
                </a:moveTo>
                <a:lnTo>
                  <a:pt x="30910" y="303533"/>
                </a:lnTo>
                <a:lnTo>
                  <a:pt x="31485" y="305879"/>
                </a:lnTo>
                <a:lnTo>
                  <a:pt x="61223" y="324399"/>
                </a:lnTo>
                <a:lnTo>
                  <a:pt x="71945" y="320946"/>
                </a:lnTo>
                <a:lnTo>
                  <a:pt x="76615" y="318350"/>
                </a:lnTo>
                <a:lnTo>
                  <a:pt x="80280" y="314664"/>
                </a:lnTo>
                <a:lnTo>
                  <a:pt x="82793" y="310392"/>
                </a:lnTo>
                <a:lnTo>
                  <a:pt x="132181" y="310392"/>
                </a:lnTo>
                <a:lnTo>
                  <a:pt x="109400" y="303533"/>
                </a:lnTo>
                <a:close/>
              </a:path>
              <a:path w="625475" h="488315">
                <a:moveTo>
                  <a:pt x="606779" y="285612"/>
                </a:moveTo>
                <a:lnTo>
                  <a:pt x="570921" y="303739"/>
                </a:lnTo>
                <a:lnTo>
                  <a:pt x="569490" y="310329"/>
                </a:lnTo>
                <a:lnTo>
                  <a:pt x="416992" y="316800"/>
                </a:lnTo>
                <a:lnTo>
                  <a:pt x="624991" y="316800"/>
                </a:lnTo>
                <a:lnTo>
                  <a:pt x="622161" y="298684"/>
                </a:lnTo>
                <a:lnTo>
                  <a:pt x="606779" y="285612"/>
                </a:lnTo>
                <a:close/>
              </a:path>
              <a:path w="625475" h="488315">
                <a:moveTo>
                  <a:pt x="216131" y="177827"/>
                </a:moveTo>
                <a:lnTo>
                  <a:pt x="205407" y="181286"/>
                </a:lnTo>
                <a:lnTo>
                  <a:pt x="196808" y="188565"/>
                </a:lnTo>
                <a:lnTo>
                  <a:pt x="191812" y="198186"/>
                </a:lnTo>
                <a:lnTo>
                  <a:pt x="190793" y="208856"/>
                </a:lnTo>
                <a:lnTo>
                  <a:pt x="194109" y="219410"/>
                </a:lnTo>
                <a:lnTo>
                  <a:pt x="194716" y="220510"/>
                </a:lnTo>
                <a:lnTo>
                  <a:pt x="195397" y="221557"/>
                </a:lnTo>
                <a:lnTo>
                  <a:pt x="196130" y="222531"/>
                </a:lnTo>
                <a:lnTo>
                  <a:pt x="138163" y="312193"/>
                </a:lnTo>
                <a:lnTo>
                  <a:pt x="155102" y="312193"/>
                </a:lnTo>
                <a:lnTo>
                  <a:pt x="207365" y="231337"/>
                </a:lnTo>
                <a:lnTo>
                  <a:pt x="229116" y="231337"/>
                </a:lnTo>
                <a:lnTo>
                  <a:pt x="232464" y="229954"/>
                </a:lnTo>
                <a:lnTo>
                  <a:pt x="235113" y="228478"/>
                </a:lnTo>
                <a:lnTo>
                  <a:pt x="237437" y="226646"/>
                </a:lnTo>
                <a:lnTo>
                  <a:pt x="239416" y="224551"/>
                </a:lnTo>
                <a:lnTo>
                  <a:pt x="263660" y="224551"/>
                </a:lnTo>
                <a:lnTo>
                  <a:pt x="246348" y="211976"/>
                </a:lnTo>
                <a:lnTo>
                  <a:pt x="248013" y="205369"/>
                </a:lnTo>
                <a:lnTo>
                  <a:pt x="247279" y="198165"/>
                </a:lnTo>
                <a:lnTo>
                  <a:pt x="243751" y="191830"/>
                </a:lnTo>
                <a:lnTo>
                  <a:pt x="236538" y="183438"/>
                </a:lnTo>
                <a:lnTo>
                  <a:pt x="226919" y="178658"/>
                </a:lnTo>
                <a:lnTo>
                  <a:pt x="216131" y="177827"/>
                </a:lnTo>
                <a:close/>
              </a:path>
              <a:path w="625475" h="488315">
                <a:moveTo>
                  <a:pt x="55631" y="268817"/>
                </a:moveTo>
                <a:lnTo>
                  <a:pt x="44909" y="272278"/>
                </a:lnTo>
                <a:lnTo>
                  <a:pt x="37998" y="276110"/>
                </a:lnTo>
                <a:lnTo>
                  <a:pt x="33297" y="282340"/>
                </a:lnTo>
                <a:lnTo>
                  <a:pt x="31266" y="289293"/>
                </a:lnTo>
                <a:lnTo>
                  <a:pt x="0" y="290110"/>
                </a:lnTo>
                <a:lnTo>
                  <a:pt x="0" y="304329"/>
                </a:lnTo>
                <a:lnTo>
                  <a:pt x="30910" y="303533"/>
                </a:lnTo>
                <a:lnTo>
                  <a:pt x="109400" y="303533"/>
                </a:lnTo>
                <a:lnTo>
                  <a:pt x="86688" y="296696"/>
                </a:lnTo>
                <a:lnTo>
                  <a:pt x="86690" y="291534"/>
                </a:lnTo>
                <a:lnTo>
                  <a:pt x="85683" y="287199"/>
                </a:lnTo>
                <a:lnTo>
                  <a:pt x="83243" y="282811"/>
                </a:lnTo>
                <a:lnTo>
                  <a:pt x="76031" y="274422"/>
                </a:lnTo>
                <a:lnTo>
                  <a:pt x="66416" y="269644"/>
                </a:lnTo>
                <a:lnTo>
                  <a:pt x="55631" y="268817"/>
                </a:lnTo>
                <a:close/>
              </a:path>
              <a:path w="625475" h="488315">
                <a:moveTo>
                  <a:pt x="386920" y="296807"/>
                </a:moveTo>
                <a:lnTo>
                  <a:pt x="376197" y="300266"/>
                </a:lnTo>
                <a:lnTo>
                  <a:pt x="374648" y="301125"/>
                </a:lnTo>
                <a:lnTo>
                  <a:pt x="373213" y="302099"/>
                </a:lnTo>
                <a:lnTo>
                  <a:pt x="371904" y="303177"/>
                </a:lnTo>
                <a:lnTo>
                  <a:pt x="407980" y="303177"/>
                </a:lnTo>
                <a:lnTo>
                  <a:pt x="407324" y="302415"/>
                </a:lnTo>
                <a:lnTo>
                  <a:pt x="397706" y="297637"/>
                </a:lnTo>
                <a:lnTo>
                  <a:pt x="386920" y="296807"/>
                </a:lnTo>
                <a:close/>
              </a:path>
              <a:path w="625475" h="488315">
                <a:moveTo>
                  <a:pt x="425297" y="170213"/>
                </a:moveTo>
                <a:lnTo>
                  <a:pt x="398424" y="201375"/>
                </a:lnTo>
                <a:lnTo>
                  <a:pt x="401759" y="211976"/>
                </a:lnTo>
                <a:lnTo>
                  <a:pt x="402972" y="214143"/>
                </a:lnTo>
                <a:lnTo>
                  <a:pt x="404469" y="216122"/>
                </a:lnTo>
                <a:lnTo>
                  <a:pt x="406165" y="217850"/>
                </a:lnTo>
                <a:lnTo>
                  <a:pt x="355873" y="291534"/>
                </a:lnTo>
                <a:lnTo>
                  <a:pt x="373093" y="291534"/>
                </a:lnTo>
                <a:lnTo>
                  <a:pt x="418468" y="225075"/>
                </a:lnTo>
                <a:lnTo>
                  <a:pt x="435419" y="225075"/>
                </a:lnTo>
                <a:lnTo>
                  <a:pt x="440080" y="222478"/>
                </a:lnTo>
                <a:lnTo>
                  <a:pt x="448682" y="215195"/>
                </a:lnTo>
                <a:lnTo>
                  <a:pt x="453673" y="205595"/>
                </a:lnTo>
                <a:lnTo>
                  <a:pt x="454692" y="194906"/>
                </a:lnTo>
                <a:lnTo>
                  <a:pt x="451378" y="184354"/>
                </a:lnTo>
                <a:lnTo>
                  <a:pt x="450635" y="183013"/>
                </a:lnTo>
                <a:lnTo>
                  <a:pt x="449797" y="181767"/>
                </a:lnTo>
                <a:lnTo>
                  <a:pt x="448865" y="180605"/>
                </a:lnTo>
                <a:lnTo>
                  <a:pt x="454673" y="172124"/>
                </a:lnTo>
                <a:lnTo>
                  <a:pt x="437410" y="172124"/>
                </a:lnTo>
                <a:lnTo>
                  <a:pt x="431486" y="170512"/>
                </a:lnTo>
                <a:lnTo>
                  <a:pt x="425297" y="170213"/>
                </a:lnTo>
                <a:close/>
              </a:path>
              <a:path w="625475" h="488315">
                <a:moveTo>
                  <a:pt x="229116" y="231337"/>
                </a:moveTo>
                <a:lnTo>
                  <a:pt x="207365" y="231337"/>
                </a:lnTo>
                <a:lnTo>
                  <a:pt x="213435" y="233147"/>
                </a:lnTo>
                <a:lnTo>
                  <a:pt x="219808" y="233567"/>
                </a:lnTo>
                <a:lnTo>
                  <a:pt x="226235" y="232526"/>
                </a:lnTo>
                <a:lnTo>
                  <a:pt x="229116" y="231337"/>
                </a:lnTo>
                <a:close/>
              </a:path>
              <a:path w="625475" h="488315">
                <a:moveTo>
                  <a:pt x="435419" y="225075"/>
                </a:moveTo>
                <a:lnTo>
                  <a:pt x="418468" y="225075"/>
                </a:lnTo>
                <a:lnTo>
                  <a:pt x="425442" y="227023"/>
                </a:lnTo>
                <a:lnTo>
                  <a:pt x="433201" y="226311"/>
                </a:lnTo>
                <a:lnTo>
                  <a:pt x="435419" y="225075"/>
                </a:lnTo>
                <a:close/>
              </a:path>
              <a:path w="625475" h="488315">
                <a:moveTo>
                  <a:pt x="542462" y="0"/>
                </a:moveTo>
                <a:lnTo>
                  <a:pt x="531732" y="3459"/>
                </a:lnTo>
                <a:lnTo>
                  <a:pt x="523135" y="10741"/>
                </a:lnTo>
                <a:lnTo>
                  <a:pt x="518145" y="20338"/>
                </a:lnTo>
                <a:lnTo>
                  <a:pt x="517127" y="31026"/>
                </a:lnTo>
                <a:lnTo>
                  <a:pt x="520444" y="41583"/>
                </a:lnTo>
                <a:lnTo>
                  <a:pt x="521366" y="43248"/>
                </a:lnTo>
                <a:lnTo>
                  <a:pt x="522444" y="44777"/>
                </a:lnTo>
                <a:lnTo>
                  <a:pt x="523638" y="46169"/>
                </a:lnTo>
                <a:lnTo>
                  <a:pt x="437410" y="172124"/>
                </a:lnTo>
                <a:lnTo>
                  <a:pt x="454673" y="172124"/>
                </a:lnTo>
                <a:lnTo>
                  <a:pt x="535439" y="54180"/>
                </a:lnTo>
                <a:lnTo>
                  <a:pt x="553464" y="54180"/>
                </a:lnTo>
                <a:lnTo>
                  <a:pt x="566512" y="45858"/>
                </a:lnTo>
                <a:lnTo>
                  <a:pt x="573430" y="31174"/>
                </a:lnTo>
                <a:lnTo>
                  <a:pt x="570076" y="13992"/>
                </a:lnTo>
                <a:lnTo>
                  <a:pt x="562869" y="5607"/>
                </a:lnTo>
                <a:lnTo>
                  <a:pt x="553252" y="829"/>
                </a:lnTo>
                <a:lnTo>
                  <a:pt x="542462" y="0"/>
                </a:lnTo>
                <a:close/>
              </a:path>
              <a:path w="625475" h="488315">
                <a:moveTo>
                  <a:pt x="553464" y="54180"/>
                </a:moveTo>
                <a:lnTo>
                  <a:pt x="535439" y="54180"/>
                </a:lnTo>
                <a:lnTo>
                  <a:pt x="552717" y="54656"/>
                </a:lnTo>
                <a:lnTo>
                  <a:pt x="553464" y="541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4083340" y="9926525"/>
            <a:ext cx="1617980" cy="937260"/>
          </a:xfrm>
          <a:custGeom>
            <a:avLst/>
            <a:gdLst/>
            <a:ahLst/>
            <a:cxnLst/>
            <a:rect l="l" t="t" r="r" b="b"/>
            <a:pathLst>
              <a:path w="1617980" h="937259">
                <a:moveTo>
                  <a:pt x="0" y="937018"/>
                </a:moveTo>
                <a:lnTo>
                  <a:pt x="1617751" y="937018"/>
                </a:lnTo>
                <a:lnTo>
                  <a:pt x="1617751" y="0"/>
                </a:lnTo>
                <a:lnTo>
                  <a:pt x="0" y="0"/>
                </a:lnTo>
                <a:lnTo>
                  <a:pt x="0" y="937018"/>
                </a:lnTo>
                <a:close/>
              </a:path>
            </a:pathLst>
          </a:custGeom>
          <a:ln w="523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4900070" y="9526327"/>
            <a:ext cx="0" cy="348615"/>
          </a:xfrm>
          <a:custGeom>
            <a:avLst/>
            <a:gdLst/>
            <a:ahLst/>
            <a:cxnLst/>
            <a:rect l="l" t="t" r="r" b="b"/>
            <a:pathLst>
              <a:path h="348615">
                <a:moveTo>
                  <a:pt x="0" y="0"/>
                </a:moveTo>
                <a:lnTo>
                  <a:pt x="0" y="348125"/>
                </a:lnTo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Imagen 53">
            <a:extLst>
              <a:ext uri="{FF2B5EF4-FFF2-40B4-BE49-F238E27FC236}">
                <a16:creationId xmlns:a16="http://schemas.microsoft.com/office/drawing/2014/main" xmlns="" id="{3611AFDA-D6E8-C049-9166-D532DC9BD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130" y="5096823"/>
            <a:ext cx="9296400" cy="12753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42845" y="4303533"/>
            <a:ext cx="3570604" cy="1043940"/>
          </a:xfrm>
          <a:custGeom>
            <a:avLst/>
            <a:gdLst/>
            <a:ahLst/>
            <a:cxnLst/>
            <a:rect l="l" t="t" r="r" b="b"/>
            <a:pathLst>
              <a:path w="3570604" h="1043939">
                <a:moveTo>
                  <a:pt x="3444921" y="0"/>
                </a:moveTo>
                <a:lnTo>
                  <a:pt x="125650" y="0"/>
                </a:lnTo>
                <a:lnTo>
                  <a:pt x="53008" y="1963"/>
                </a:lnTo>
                <a:lnTo>
                  <a:pt x="15706" y="15706"/>
                </a:lnTo>
                <a:lnTo>
                  <a:pt x="1963" y="53008"/>
                </a:lnTo>
                <a:lnTo>
                  <a:pt x="0" y="125650"/>
                </a:lnTo>
                <a:lnTo>
                  <a:pt x="0" y="917741"/>
                </a:lnTo>
                <a:lnTo>
                  <a:pt x="1963" y="990383"/>
                </a:lnTo>
                <a:lnTo>
                  <a:pt x="15706" y="1027685"/>
                </a:lnTo>
                <a:lnTo>
                  <a:pt x="53008" y="1041429"/>
                </a:lnTo>
                <a:lnTo>
                  <a:pt x="125650" y="1043392"/>
                </a:lnTo>
                <a:lnTo>
                  <a:pt x="3444921" y="1043392"/>
                </a:lnTo>
                <a:lnTo>
                  <a:pt x="3517563" y="1041429"/>
                </a:lnTo>
                <a:lnTo>
                  <a:pt x="3554865" y="1027685"/>
                </a:lnTo>
                <a:lnTo>
                  <a:pt x="3568608" y="990383"/>
                </a:lnTo>
                <a:lnTo>
                  <a:pt x="3570571" y="917741"/>
                </a:lnTo>
                <a:lnTo>
                  <a:pt x="3570571" y="125650"/>
                </a:lnTo>
                <a:lnTo>
                  <a:pt x="3568608" y="53008"/>
                </a:lnTo>
                <a:lnTo>
                  <a:pt x="3554865" y="15706"/>
                </a:lnTo>
                <a:lnTo>
                  <a:pt x="3517563" y="1963"/>
                </a:lnTo>
                <a:lnTo>
                  <a:pt x="3444921" y="0"/>
                </a:lnTo>
                <a:close/>
              </a:path>
            </a:pathLst>
          </a:custGeom>
          <a:solidFill>
            <a:srgbClr val="4FB8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90865" y="4303533"/>
            <a:ext cx="3570604" cy="1043940"/>
          </a:xfrm>
          <a:custGeom>
            <a:avLst/>
            <a:gdLst/>
            <a:ahLst/>
            <a:cxnLst/>
            <a:rect l="l" t="t" r="r" b="b"/>
            <a:pathLst>
              <a:path w="3570604" h="1043939">
                <a:moveTo>
                  <a:pt x="3444921" y="0"/>
                </a:moveTo>
                <a:lnTo>
                  <a:pt x="125650" y="0"/>
                </a:lnTo>
                <a:lnTo>
                  <a:pt x="53008" y="1963"/>
                </a:lnTo>
                <a:lnTo>
                  <a:pt x="15706" y="15706"/>
                </a:lnTo>
                <a:lnTo>
                  <a:pt x="1963" y="53008"/>
                </a:lnTo>
                <a:lnTo>
                  <a:pt x="0" y="125650"/>
                </a:lnTo>
                <a:lnTo>
                  <a:pt x="0" y="917741"/>
                </a:lnTo>
                <a:lnTo>
                  <a:pt x="1963" y="990383"/>
                </a:lnTo>
                <a:lnTo>
                  <a:pt x="15706" y="1027685"/>
                </a:lnTo>
                <a:lnTo>
                  <a:pt x="53008" y="1041429"/>
                </a:lnTo>
                <a:lnTo>
                  <a:pt x="125650" y="1043392"/>
                </a:lnTo>
                <a:lnTo>
                  <a:pt x="3444921" y="1043392"/>
                </a:lnTo>
                <a:lnTo>
                  <a:pt x="3517563" y="1041429"/>
                </a:lnTo>
                <a:lnTo>
                  <a:pt x="3554865" y="1027685"/>
                </a:lnTo>
                <a:lnTo>
                  <a:pt x="3568608" y="990383"/>
                </a:lnTo>
                <a:lnTo>
                  <a:pt x="3570571" y="917741"/>
                </a:lnTo>
                <a:lnTo>
                  <a:pt x="3570571" y="125650"/>
                </a:lnTo>
                <a:lnTo>
                  <a:pt x="3568608" y="53008"/>
                </a:lnTo>
                <a:lnTo>
                  <a:pt x="3554865" y="15706"/>
                </a:lnTo>
                <a:lnTo>
                  <a:pt x="3517563" y="1963"/>
                </a:lnTo>
                <a:lnTo>
                  <a:pt x="3444921" y="0"/>
                </a:lnTo>
                <a:close/>
              </a:path>
            </a:pathLst>
          </a:custGeom>
          <a:solidFill>
            <a:srgbClr val="4FB8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685508" y="4303533"/>
            <a:ext cx="3570604" cy="1043940"/>
          </a:xfrm>
          <a:custGeom>
            <a:avLst/>
            <a:gdLst/>
            <a:ahLst/>
            <a:cxnLst/>
            <a:rect l="l" t="t" r="r" b="b"/>
            <a:pathLst>
              <a:path w="3570605" h="1043939">
                <a:moveTo>
                  <a:pt x="3444921" y="0"/>
                </a:moveTo>
                <a:lnTo>
                  <a:pt x="125650" y="0"/>
                </a:lnTo>
                <a:lnTo>
                  <a:pt x="53008" y="1963"/>
                </a:lnTo>
                <a:lnTo>
                  <a:pt x="15706" y="15706"/>
                </a:lnTo>
                <a:lnTo>
                  <a:pt x="1963" y="53008"/>
                </a:lnTo>
                <a:lnTo>
                  <a:pt x="0" y="125650"/>
                </a:lnTo>
                <a:lnTo>
                  <a:pt x="0" y="917741"/>
                </a:lnTo>
                <a:lnTo>
                  <a:pt x="1963" y="990383"/>
                </a:lnTo>
                <a:lnTo>
                  <a:pt x="15706" y="1027685"/>
                </a:lnTo>
                <a:lnTo>
                  <a:pt x="53008" y="1041429"/>
                </a:lnTo>
                <a:lnTo>
                  <a:pt x="125650" y="1043392"/>
                </a:lnTo>
                <a:lnTo>
                  <a:pt x="3444921" y="1043392"/>
                </a:lnTo>
                <a:lnTo>
                  <a:pt x="3517563" y="1041429"/>
                </a:lnTo>
                <a:lnTo>
                  <a:pt x="3554865" y="1027685"/>
                </a:lnTo>
                <a:lnTo>
                  <a:pt x="3568608" y="990383"/>
                </a:lnTo>
                <a:lnTo>
                  <a:pt x="3570571" y="917741"/>
                </a:lnTo>
                <a:lnTo>
                  <a:pt x="3570571" y="125650"/>
                </a:lnTo>
                <a:lnTo>
                  <a:pt x="3568608" y="53008"/>
                </a:lnTo>
                <a:lnTo>
                  <a:pt x="3554865" y="15706"/>
                </a:lnTo>
                <a:lnTo>
                  <a:pt x="3517563" y="1963"/>
                </a:lnTo>
                <a:lnTo>
                  <a:pt x="3444921" y="0"/>
                </a:lnTo>
                <a:close/>
              </a:path>
            </a:pathLst>
          </a:custGeom>
          <a:solidFill>
            <a:srgbClr val="4FB8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76955" y="8991593"/>
            <a:ext cx="2314575" cy="929005"/>
          </a:xfrm>
          <a:custGeom>
            <a:avLst/>
            <a:gdLst/>
            <a:ahLst/>
            <a:cxnLst/>
            <a:rect l="l" t="t" r="r" b="b"/>
            <a:pathLst>
              <a:path w="2314575" h="929004">
                <a:moveTo>
                  <a:pt x="2236884" y="928547"/>
                </a:moveTo>
                <a:lnTo>
                  <a:pt x="77337" y="928547"/>
                </a:lnTo>
                <a:lnTo>
                  <a:pt x="47235" y="922469"/>
                </a:lnTo>
                <a:lnTo>
                  <a:pt x="22652" y="905893"/>
                </a:lnTo>
                <a:lnTo>
                  <a:pt x="6077" y="881307"/>
                </a:lnTo>
                <a:lnTo>
                  <a:pt x="0" y="851199"/>
                </a:lnTo>
                <a:lnTo>
                  <a:pt x="0" y="821713"/>
                </a:lnTo>
                <a:lnTo>
                  <a:pt x="1394" y="773431"/>
                </a:lnTo>
                <a:lnTo>
                  <a:pt x="5528" y="725884"/>
                </a:lnTo>
                <a:lnTo>
                  <a:pt x="12323" y="679148"/>
                </a:lnTo>
                <a:lnTo>
                  <a:pt x="21702" y="633302"/>
                </a:lnTo>
                <a:lnTo>
                  <a:pt x="33588" y="588421"/>
                </a:lnTo>
                <a:lnTo>
                  <a:pt x="47904" y="544583"/>
                </a:lnTo>
                <a:lnTo>
                  <a:pt x="64574" y="501865"/>
                </a:lnTo>
                <a:lnTo>
                  <a:pt x="83520" y="460344"/>
                </a:lnTo>
                <a:lnTo>
                  <a:pt x="104664" y="420098"/>
                </a:lnTo>
                <a:lnTo>
                  <a:pt x="127931" y="381202"/>
                </a:lnTo>
                <a:lnTo>
                  <a:pt x="153242" y="343735"/>
                </a:lnTo>
                <a:lnTo>
                  <a:pt x="180521" y="307773"/>
                </a:lnTo>
                <a:lnTo>
                  <a:pt x="209691" y="273394"/>
                </a:lnTo>
                <a:lnTo>
                  <a:pt x="240674" y="240674"/>
                </a:lnTo>
                <a:lnTo>
                  <a:pt x="273394" y="209691"/>
                </a:lnTo>
                <a:lnTo>
                  <a:pt x="307773" y="180521"/>
                </a:lnTo>
                <a:lnTo>
                  <a:pt x="343735" y="153242"/>
                </a:lnTo>
                <a:lnTo>
                  <a:pt x="381202" y="127931"/>
                </a:lnTo>
                <a:lnTo>
                  <a:pt x="420098" y="104664"/>
                </a:lnTo>
                <a:lnTo>
                  <a:pt x="460344" y="83520"/>
                </a:lnTo>
                <a:lnTo>
                  <a:pt x="501865" y="64574"/>
                </a:lnTo>
                <a:lnTo>
                  <a:pt x="544583" y="47904"/>
                </a:lnTo>
                <a:lnTo>
                  <a:pt x="588421" y="33588"/>
                </a:lnTo>
                <a:lnTo>
                  <a:pt x="633302" y="21702"/>
                </a:lnTo>
                <a:lnTo>
                  <a:pt x="679148" y="12323"/>
                </a:lnTo>
                <a:lnTo>
                  <a:pt x="725884" y="5528"/>
                </a:lnTo>
                <a:lnTo>
                  <a:pt x="773431" y="1394"/>
                </a:lnTo>
                <a:lnTo>
                  <a:pt x="821713" y="0"/>
                </a:lnTo>
                <a:lnTo>
                  <a:pt x="2236884" y="0"/>
                </a:lnTo>
                <a:lnTo>
                  <a:pt x="2266993" y="6077"/>
                </a:lnTo>
                <a:lnTo>
                  <a:pt x="2291579" y="22652"/>
                </a:lnTo>
                <a:lnTo>
                  <a:pt x="2308155" y="47235"/>
                </a:lnTo>
                <a:lnTo>
                  <a:pt x="2314233" y="77337"/>
                </a:lnTo>
                <a:lnTo>
                  <a:pt x="2314233" y="851199"/>
                </a:lnTo>
                <a:lnTo>
                  <a:pt x="2308155" y="881307"/>
                </a:lnTo>
                <a:lnTo>
                  <a:pt x="2291579" y="905893"/>
                </a:lnTo>
                <a:lnTo>
                  <a:pt x="2266993" y="922469"/>
                </a:lnTo>
                <a:lnTo>
                  <a:pt x="2236884" y="928547"/>
                </a:lnTo>
                <a:close/>
              </a:path>
            </a:pathLst>
          </a:custGeom>
          <a:ln w="682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72934" y="8991593"/>
            <a:ext cx="2314575" cy="929005"/>
          </a:xfrm>
          <a:custGeom>
            <a:avLst/>
            <a:gdLst/>
            <a:ahLst/>
            <a:cxnLst/>
            <a:rect l="l" t="t" r="r" b="b"/>
            <a:pathLst>
              <a:path w="2314575" h="929004">
                <a:moveTo>
                  <a:pt x="2236884" y="928547"/>
                </a:moveTo>
                <a:lnTo>
                  <a:pt x="77337" y="928547"/>
                </a:lnTo>
                <a:lnTo>
                  <a:pt x="47235" y="922469"/>
                </a:lnTo>
                <a:lnTo>
                  <a:pt x="22652" y="905893"/>
                </a:lnTo>
                <a:lnTo>
                  <a:pt x="6077" y="881307"/>
                </a:lnTo>
                <a:lnTo>
                  <a:pt x="0" y="851199"/>
                </a:lnTo>
                <a:lnTo>
                  <a:pt x="0" y="77337"/>
                </a:lnTo>
                <a:lnTo>
                  <a:pt x="6077" y="47235"/>
                </a:lnTo>
                <a:lnTo>
                  <a:pt x="22652" y="22652"/>
                </a:lnTo>
                <a:lnTo>
                  <a:pt x="47235" y="6077"/>
                </a:lnTo>
                <a:lnTo>
                  <a:pt x="77337" y="0"/>
                </a:lnTo>
                <a:lnTo>
                  <a:pt x="2236884" y="0"/>
                </a:lnTo>
                <a:lnTo>
                  <a:pt x="2266993" y="6077"/>
                </a:lnTo>
                <a:lnTo>
                  <a:pt x="2291579" y="22652"/>
                </a:lnTo>
                <a:lnTo>
                  <a:pt x="2308155" y="47235"/>
                </a:lnTo>
                <a:lnTo>
                  <a:pt x="2314233" y="77337"/>
                </a:lnTo>
                <a:lnTo>
                  <a:pt x="2314233" y="851199"/>
                </a:lnTo>
                <a:lnTo>
                  <a:pt x="2308155" y="881307"/>
                </a:lnTo>
                <a:lnTo>
                  <a:pt x="2291579" y="905893"/>
                </a:lnTo>
                <a:lnTo>
                  <a:pt x="2266993" y="922469"/>
                </a:lnTo>
                <a:lnTo>
                  <a:pt x="2236884" y="928547"/>
                </a:lnTo>
                <a:close/>
              </a:path>
            </a:pathLst>
          </a:custGeom>
          <a:ln w="682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11592" y="10056348"/>
            <a:ext cx="210705" cy="2107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41941" y="10056348"/>
            <a:ext cx="210705" cy="2107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11580" y="9920640"/>
            <a:ext cx="541655" cy="107314"/>
          </a:xfrm>
          <a:custGeom>
            <a:avLst/>
            <a:gdLst/>
            <a:ahLst/>
            <a:cxnLst/>
            <a:rect l="l" t="t" r="r" b="b"/>
            <a:pathLst>
              <a:path w="541654" h="107315">
                <a:moveTo>
                  <a:pt x="541062" y="107138"/>
                </a:moveTo>
                <a:lnTo>
                  <a:pt x="0" y="107138"/>
                </a:lnTo>
                <a:lnTo>
                  <a:pt x="0" y="0"/>
                </a:lnTo>
                <a:lnTo>
                  <a:pt x="541062" y="0"/>
                </a:lnTo>
                <a:lnTo>
                  <a:pt x="541062" y="1071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15490" y="10056348"/>
            <a:ext cx="210705" cy="2107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45839" y="10056348"/>
            <a:ext cx="210705" cy="2107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15478" y="9920640"/>
            <a:ext cx="541655" cy="107314"/>
          </a:xfrm>
          <a:custGeom>
            <a:avLst/>
            <a:gdLst/>
            <a:ahLst/>
            <a:cxnLst/>
            <a:rect l="l" t="t" r="r" b="b"/>
            <a:pathLst>
              <a:path w="541654" h="107315">
                <a:moveTo>
                  <a:pt x="541062" y="107138"/>
                </a:moveTo>
                <a:lnTo>
                  <a:pt x="0" y="107138"/>
                </a:lnTo>
                <a:lnTo>
                  <a:pt x="0" y="0"/>
                </a:lnTo>
                <a:lnTo>
                  <a:pt x="541062" y="0"/>
                </a:lnTo>
                <a:lnTo>
                  <a:pt x="541062" y="1071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07573" y="10056348"/>
            <a:ext cx="210705" cy="2107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837923" y="10056348"/>
            <a:ext cx="210705" cy="2107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07570" y="9920640"/>
            <a:ext cx="541655" cy="107314"/>
          </a:xfrm>
          <a:custGeom>
            <a:avLst/>
            <a:gdLst/>
            <a:ahLst/>
            <a:cxnLst/>
            <a:rect l="l" t="t" r="r" b="b"/>
            <a:pathLst>
              <a:path w="541654" h="107315">
                <a:moveTo>
                  <a:pt x="541062" y="107138"/>
                </a:moveTo>
                <a:lnTo>
                  <a:pt x="0" y="107138"/>
                </a:lnTo>
                <a:lnTo>
                  <a:pt x="0" y="0"/>
                </a:lnTo>
                <a:lnTo>
                  <a:pt x="541062" y="0"/>
                </a:lnTo>
                <a:lnTo>
                  <a:pt x="541062" y="1071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811471" y="10056348"/>
            <a:ext cx="210705" cy="2107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1821" y="10056348"/>
            <a:ext cx="210705" cy="210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811467" y="9920640"/>
            <a:ext cx="541655" cy="107314"/>
          </a:xfrm>
          <a:custGeom>
            <a:avLst/>
            <a:gdLst/>
            <a:ahLst/>
            <a:cxnLst/>
            <a:rect l="l" t="t" r="r" b="b"/>
            <a:pathLst>
              <a:path w="541654" h="107315">
                <a:moveTo>
                  <a:pt x="541062" y="107138"/>
                </a:moveTo>
                <a:lnTo>
                  <a:pt x="0" y="107138"/>
                </a:lnTo>
                <a:lnTo>
                  <a:pt x="0" y="0"/>
                </a:lnTo>
                <a:lnTo>
                  <a:pt x="541062" y="0"/>
                </a:lnTo>
                <a:lnTo>
                  <a:pt x="541062" y="1071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064892" y="8991593"/>
            <a:ext cx="2314575" cy="929005"/>
          </a:xfrm>
          <a:custGeom>
            <a:avLst/>
            <a:gdLst/>
            <a:ahLst/>
            <a:cxnLst/>
            <a:rect l="l" t="t" r="r" b="b"/>
            <a:pathLst>
              <a:path w="2314575" h="929004">
                <a:moveTo>
                  <a:pt x="77348" y="928547"/>
                </a:moveTo>
                <a:lnTo>
                  <a:pt x="2236895" y="928547"/>
                </a:lnTo>
                <a:lnTo>
                  <a:pt x="2266997" y="922469"/>
                </a:lnTo>
                <a:lnTo>
                  <a:pt x="2291580" y="905893"/>
                </a:lnTo>
                <a:lnTo>
                  <a:pt x="2308155" y="881307"/>
                </a:lnTo>
                <a:lnTo>
                  <a:pt x="2314233" y="851199"/>
                </a:lnTo>
                <a:lnTo>
                  <a:pt x="2314233" y="821713"/>
                </a:lnTo>
                <a:lnTo>
                  <a:pt x="2312838" y="773431"/>
                </a:lnTo>
                <a:lnTo>
                  <a:pt x="2308704" y="725884"/>
                </a:lnTo>
                <a:lnTo>
                  <a:pt x="2301910" y="679148"/>
                </a:lnTo>
                <a:lnTo>
                  <a:pt x="2292531" y="633302"/>
                </a:lnTo>
                <a:lnTo>
                  <a:pt x="2280644" y="588421"/>
                </a:lnTo>
                <a:lnTo>
                  <a:pt x="2266328" y="544583"/>
                </a:lnTo>
                <a:lnTo>
                  <a:pt x="2249658" y="501865"/>
                </a:lnTo>
                <a:lnTo>
                  <a:pt x="2230713" y="460344"/>
                </a:lnTo>
                <a:lnTo>
                  <a:pt x="2209568" y="420098"/>
                </a:lnTo>
                <a:lnTo>
                  <a:pt x="2186302" y="381202"/>
                </a:lnTo>
                <a:lnTo>
                  <a:pt x="2160990" y="343735"/>
                </a:lnTo>
                <a:lnTo>
                  <a:pt x="2133711" y="307773"/>
                </a:lnTo>
                <a:lnTo>
                  <a:pt x="2104541" y="273394"/>
                </a:lnTo>
                <a:lnTo>
                  <a:pt x="2073558" y="240674"/>
                </a:lnTo>
                <a:lnTo>
                  <a:pt x="2040838" y="209691"/>
                </a:lnTo>
                <a:lnTo>
                  <a:pt x="2006459" y="180521"/>
                </a:lnTo>
                <a:lnTo>
                  <a:pt x="1970497" y="153242"/>
                </a:lnTo>
                <a:lnTo>
                  <a:pt x="1933030" y="127931"/>
                </a:lnTo>
                <a:lnTo>
                  <a:pt x="1894134" y="104664"/>
                </a:lnTo>
                <a:lnTo>
                  <a:pt x="1853888" y="83520"/>
                </a:lnTo>
                <a:lnTo>
                  <a:pt x="1812367" y="64574"/>
                </a:lnTo>
                <a:lnTo>
                  <a:pt x="1769649" y="47904"/>
                </a:lnTo>
                <a:lnTo>
                  <a:pt x="1725811" y="33588"/>
                </a:lnTo>
                <a:lnTo>
                  <a:pt x="1680930" y="21702"/>
                </a:lnTo>
                <a:lnTo>
                  <a:pt x="1635084" y="12323"/>
                </a:lnTo>
                <a:lnTo>
                  <a:pt x="1588348" y="5528"/>
                </a:lnTo>
                <a:lnTo>
                  <a:pt x="1540801" y="1394"/>
                </a:lnTo>
                <a:lnTo>
                  <a:pt x="1492520" y="0"/>
                </a:lnTo>
                <a:lnTo>
                  <a:pt x="77348" y="0"/>
                </a:lnTo>
                <a:lnTo>
                  <a:pt x="47239" y="6077"/>
                </a:lnTo>
                <a:lnTo>
                  <a:pt x="22653" y="22652"/>
                </a:lnTo>
                <a:lnTo>
                  <a:pt x="6078" y="47235"/>
                </a:lnTo>
                <a:lnTo>
                  <a:pt x="0" y="77337"/>
                </a:lnTo>
                <a:lnTo>
                  <a:pt x="0" y="851199"/>
                </a:lnTo>
                <a:lnTo>
                  <a:pt x="6078" y="881307"/>
                </a:lnTo>
                <a:lnTo>
                  <a:pt x="22653" y="905893"/>
                </a:lnTo>
                <a:lnTo>
                  <a:pt x="47239" y="922469"/>
                </a:lnTo>
                <a:lnTo>
                  <a:pt x="77348" y="928547"/>
                </a:lnTo>
                <a:close/>
              </a:path>
            </a:pathLst>
          </a:custGeom>
          <a:ln w="682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668913" y="8991593"/>
            <a:ext cx="2314575" cy="929005"/>
          </a:xfrm>
          <a:custGeom>
            <a:avLst/>
            <a:gdLst/>
            <a:ahLst/>
            <a:cxnLst/>
            <a:rect l="l" t="t" r="r" b="b"/>
            <a:pathLst>
              <a:path w="2314575" h="929004">
                <a:moveTo>
                  <a:pt x="77348" y="928547"/>
                </a:moveTo>
                <a:lnTo>
                  <a:pt x="2236895" y="928547"/>
                </a:lnTo>
                <a:lnTo>
                  <a:pt x="2266997" y="922469"/>
                </a:lnTo>
                <a:lnTo>
                  <a:pt x="2291580" y="905893"/>
                </a:lnTo>
                <a:lnTo>
                  <a:pt x="2308155" y="881307"/>
                </a:lnTo>
                <a:lnTo>
                  <a:pt x="2314233" y="851199"/>
                </a:lnTo>
                <a:lnTo>
                  <a:pt x="2314233" y="77337"/>
                </a:lnTo>
                <a:lnTo>
                  <a:pt x="2308155" y="47235"/>
                </a:lnTo>
                <a:lnTo>
                  <a:pt x="2291580" y="22652"/>
                </a:lnTo>
                <a:lnTo>
                  <a:pt x="2266997" y="6077"/>
                </a:lnTo>
                <a:lnTo>
                  <a:pt x="2236895" y="0"/>
                </a:lnTo>
                <a:lnTo>
                  <a:pt x="77348" y="0"/>
                </a:lnTo>
                <a:lnTo>
                  <a:pt x="47239" y="6077"/>
                </a:lnTo>
                <a:lnTo>
                  <a:pt x="22653" y="22652"/>
                </a:lnTo>
                <a:lnTo>
                  <a:pt x="6078" y="47235"/>
                </a:lnTo>
                <a:lnTo>
                  <a:pt x="0" y="77337"/>
                </a:lnTo>
                <a:lnTo>
                  <a:pt x="0" y="851199"/>
                </a:lnTo>
                <a:lnTo>
                  <a:pt x="6078" y="881307"/>
                </a:lnTo>
                <a:lnTo>
                  <a:pt x="22653" y="905893"/>
                </a:lnTo>
                <a:lnTo>
                  <a:pt x="47239" y="922469"/>
                </a:lnTo>
                <a:lnTo>
                  <a:pt x="77348" y="928547"/>
                </a:lnTo>
                <a:close/>
              </a:path>
            </a:pathLst>
          </a:custGeom>
          <a:ln w="682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933780" y="10056348"/>
            <a:ext cx="210705" cy="2107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603432" y="10056348"/>
            <a:ext cx="210705" cy="2107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603437" y="9920640"/>
            <a:ext cx="541655" cy="107314"/>
          </a:xfrm>
          <a:custGeom>
            <a:avLst/>
            <a:gdLst/>
            <a:ahLst/>
            <a:cxnLst/>
            <a:rect l="l" t="t" r="r" b="b"/>
            <a:pathLst>
              <a:path w="541654" h="107315">
                <a:moveTo>
                  <a:pt x="0" y="107138"/>
                </a:moveTo>
                <a:lnTo>
                  <a:pt x="541062" y="107138"/>
                </a:lnTo>
                <a:lnTo>
                  <a:pt x="541062" y="0"/>
                </a:lnTo>
                <a:lnTo>
                  <a:pt x="0" y="0"/>
                </a:lnTo>
                <a:lnTo>
                  <a:pt x="0" y="1071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629883" y="10056348"/>
            <a:ext cx="210705" cy="2107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299534" y="10056348"/>
            <a:ext cx="210705" cy="2107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299529" y="9920640"/>
            <a:ext cx="541655" cy="107314"/>
          </a:xfrm>
          <a:custGeom>
            <a:avLst/>
            <a:gdLst/>
            <a:ahLst/>
            <a:cxnLst/>
            <a:rect l="l" t="t" r="r" b="b"/>
            <a:pathLst>
              <a:path w="541654" h="107315">
                <a:moveTo>
                  <a:pt x="0" y="107138"/>
                </a:moveTo>
                <a:lnTo>
                  <a:pt x="541062" y="107138"/>
                </a:lnTo>
                <a:lnTo>
                  <a:pt x="541062" y="0"/>
                </a:lnTo>
                <a:lnTo>
                  <a:pt x="0" y="0"/>
                </a:lnTo>
                <a:lnTo>
                  <a:pt x="0" y="1071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537799" y="10056348"/>
            <a:ext cx="210705" cy="2107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207450" y="10056348"/>
            <a:ext cx="210705" cy="2107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207447" y="9920640"/>
            <a:ext cx="541655" cy="107314"/>
          </a:xfrm>
          <a:custGeom>
            <a:avLst/>
            <a:gdLst/>
            <a:ahLst/>
            <a:cxnLst/>
            <a:rect l="l" t="t" r="r" b="b"/>
            <a:pathLst>
              <a:path w="541654" h="107315">
                <a:moveTo>
                  <a:pt x="0" y="107138"/>
                </a:moveTo>
                <a:lnTo>
                  <a:pt x="541062" y="107138"/>
                </a:lnTo>
                <a:lnTo>
                  <a:pt x="541062" y="0"/>
                </a:lnTo>
                <a:lnTo>
                  <a:pt x="0" y="0"/>
                </a:lnTo>
                <a:lnTo>
                  <a:pt x="0" y="1071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233901" y="10056348"/>
            <a:ext cx="210705" cy="2107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903553" y="10056348"/>
            <a:ext cx="210705" cy="2107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903550" y="9920640"/>
            <a:ext cx="541655" cy="107314"/>
          </a:xfrm>
          <a:custGeom>
            <a:avLst/>
            <a:gdLst/>
            <a:ahLst/>
            <a:cxnLst/>
            <a:rect l="l" t="t" r="r" b="b"/>
            <a:pathLst>
              <a:path w="541654" h="107315">
                <a:moveTo>
                  <a:pt x="0" y="107138"/>
                </a:moveTo>
                <a:lnTo>
                  <a:pt x="541062" y="107138"/>
                </a:lnTo>
                <a:lnTo>
                  <a:pt x="541062" y="0"/>
                </a:lnTo>
                <a:lnTo>
                  <a:pt x="0" y="0"/>
                </a:lnTo>
                <a:lnTo>
                  <a:pt x="0" y="1071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2830145" y="2591682"/>
            <a:ext cx="10575925" cy="1198245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 marR="5080">
              <a:lnSpc>
                <a:spcPts val="4290"/>
              </a:lnSpc>
              <a:spcBef>
                <a:spcPts val="790"/>
              </a:spcBef>
            </a:pPr>
            <a:r>
              <a:rPr spc="10" dirty="0">
                <a:solidFill>
                  <a:srgbClr val="000000"/>
                </a:solidFill>
              </a:rPr>
              <a:t>Resultado. La digitalización</a:t>
            </a:r>
            <a:r>
              <a:rPr spc="-45" dirty="0">
                <a:solidFill>
                  <a:srgbClr val="000000"/>
                </a:solidFill>
              </a:rPr>
              <a:t> </a:t>
            </a:r>
            <a:r>
              <a:rPr spc="10" dirty="0">
                <a:solidFill>
                  <a:srgbClr val="000000"/>
                </a:solidFill>
              </a:rPr>
              <a:t>información  para la toma de</a:t>
            </a:r>
            <a:r>
              <a:rPr spc="-20" dirty="0">
                <a:solidFill>
                  <a:srgbClr val="000000"/>
                </a:solidFill>
              </a:rPr>
              <a:t> </a:t>
            </a:r>
            <a:r>
              <a:rPr spc="10" dirty="0">
                <a:solidFill>
                  <a:srgbClr val="000000"/>
                </a:solidFill>
              </a:rPr>
              <a:t>decisiones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3175684" y="4517818"/>
            <a:ext cx="218821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Información</a:t>
            </a:r>
            <a:endParaRPr sz="2950">
              <a:latin typeface="Helvetica Neue LT Std 75"/>
              <a:cs typeface="Helvetica Neue LT Std 75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013233" y="4381676"/>
            <a:ext cx="1365885" cy="854710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 marR="5080">
              <a:lnSpc>
                <a:spcPts val="2970"/>
              </a:lnSpc>
              <a:spcBef>
                <a:spcPts val="690"/>
              </a:spcBef>
            </a:pPr>
            <a:r>
              <a:rPr sz="2950" b="1" spc="5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Plan</a:t>
            </a:r>
            <a:r>
              <a:rPr sz="2950" b="1" spc="-75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 </a:t>
            </a:r>
            <a:r>
              <a:rPr sz="2950" b="1" spc="10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de  </a:t>
            </a:r>
            <a:r>
              <a:rPr sz="2950" b="1" spc="5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oferta</a:t>
            </a:r>
            <a:endParaRPr sz="2950">
              <a:latin typeface="Helvetica Neue LT Std 75"/>
              <a:cs typeface="Helvetica Neue LT Std 75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2007876" y="4381676"/>
            <a:ext cx="1659255" cy="854710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 marR="5080">
              <a:lnSpc>
                <a:spcPts val="2970"/>
              </a:lnSpc>
              <a:spcBef>
                <a:spcPts val="690"/>
              </a:spcBef>
            </a:pPr>
            <a:r>
              <a:rPr sz="2950" b="1" spc="5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Plan </a:t>
            </a:r>
            <a:r>
              <a:rPr sz="2950" b="1" spc="10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de  </a:t>
            </a:r>
            <a:r>
              <a:rPr sz="2950" b="1" spc="5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inversión</a:t>
            </a:r>
            <a:endParaRPr sz="2950">
              <a:latin typeface="Helvetica Neue LT Std 75"/>
              <a:cs typeface="Helvetica Neue LT Std 75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664810" y="6433468"/>
            <a:ext cx="1193800" cy="237744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00">
              <a:latin typeface="Times New Roman"/>
              <a:cs typeface="Times New Roman"/>
            </a:endParaRPr>
          </a:p>
          <a:p>
            <a:pPr marL="93980">
              <a:lnSpc>
                <a:spcPct val="100000"/>
              </a:lnSpc>
              <a:spcBef>
                <a:spcPts val="2585"/>
              </a:spcBef>
            </a:pPr>
            <a:r>
              <a:rPr sz="2950" b="1" spc="10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120%</a:t>
            </a:r>
            <a:endParaRPr sz="2950">
              <a:latin typeface="Helvetica Neue LT Std 75"/>
              <a:cs typeface="Helvetica Neue LT Std 75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819194" y="6711691"/>
            <a:ext cx="1193800" cy="209931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800">
              <a:latin typeface="Times New Roman"/>
              <a:cs typeface="Times New Roman"/>
            </a:endParaRPr>
          </a:p>
          <a:p>
            <a:pPr marL="93980">
              <a:lnSpc>
                <a:spcPct val="100000"/>
              </a:lnSpc>
            </a:pPr>
            <a:r>
              <a:rPr sz="2950" b="1" spc="10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110%</a:t>
            </a:r>
            <a:endParaRPr sz="2950">
              <a:latin typeface="Helvetica Neue LT Std 75"/>
              <a:cs typeface="Helvetica Neue LT Std 75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243204" y="6559925"/>
            <a:ext cx="1193800" cy="2251075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5000">
              <a:latin typeface="Times New Roman"/>
              <a:cs typeface="Times New Roman"/>
            </a:endParaRPr>
          </a:p>
          <a:p>
            <a:pPr marL="93980">
              <a:lnSpc>
                <a:spcPct val="100000"/>
              </a:lnSpc>
            </a:pPr>
            <a:r>
              <a:rPr sz="2950" b="1" spc="10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114%</a:t>
            </a:r>
            <a:endParaRPr sz="2950">
              <a:latin typeface="Helvetica Neue LT Std 75"/>
              <a:cs typeface="Helvetica Neue LT Std 75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664597" y="6408181"/>
            <a:ext cx="1193800" cy="240284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00">
              <a:latin typeface="Times New Roman"/>
              <a:cs typeface="Times New Roman"/>
            </a:endParaRPr>
          </a:p>
          <a:p>
            <a:pPr marL="96520">
              <a:lnSpc>
                <a:spcPct val="100000"/>
              </a:lnSpc>
              <a:spcBef>
                <a:spcPts val="2925"/>
              </a:spcBef>
            </a:pPr>
            <a:r>
              <a:rPr sz="2950" b="1" spc="10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122%</a:t>
            </a:r>
            <a:endParaRPr sz="2950">
              <a:latin typeface="Helvetica Neue LT Std 75"/>
              <a:cs typeface="Helvetica Neue LT Std 75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425964" y="9141083"/>
            <a:ext cx="116457" cy="1164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340210" y="9269627"/>
            <a:ext cx="287655" cy="585470"/>
          </a:xfrm>
          <a:custGeom>
            <a:avLst/>
            <a:gdLst/>
            <a:ahLst/>
            <a:cxnLst/>
            <a:rect l="l" t="t" r="r" b="b"/>
            <a:pathLst>
              <a:path w="287654" h="585470">
                <a:moveTo>
                  <a:pt x="220265" y="80353"/>
                </a:moveTo>
                <a:lnTo>
                  <a:pt x="67861" y="80353"/>
                </a:lnTo>
                <a:lnTo>
                  <a:pt x="67811" y="552538"/>
                </a:lnTo>
                <a:lnTo>
                  <a:pt x="70378" y="565244"/>
                </a:lnTo>
                <a:lnTo>
                  <a:pt x="77373" y="575618"/>
                </a:lnTo>
                <a:lnTo>
                  <a:pt x="87750" y="582611"/>
                </a:lnTo>
                <a:lnTo>
                  <a:pt x="100457" y="585175"/>
                </a:lnTo>
                <a:lnTo>
                  <a:pt x="113165" y="582611"/>
                </a:lnTo>
                <a:lnTo>
                  <a:pt x="123543" y="575617"/>
                </a:lnTo>
                <a:lnTo>
                  <a:pt x="130540" y="565240"/>
                </a:lnTo>
                <a:lnTo>
                  <a:pt x="133103" y="552538"/>
                </a:lnTo>
                <a:lnTo>
                  <a:pt x="133126" y="278661"/>
                </a:lnTo>
                <a:lnTo>
                  <a:pt x="220265" y="278661"/>
                </a:lnTo>
                <a:lnTo>
                  <a:pt x="220265" y="80353"/>
                </a:lnTo>
                <a:close/>
              </a:path>
              <a:path w="287654" h="585470">
                <a:moveTo>
                  <a:pt x="220265" y="278661"/>
                </a:moveTo>
                <a:lnTo>
                  <a:pt x="155010" y="278661"/>
                </a:lnTo>
                <a:lnTo>
                  <a:pt x="154916" y="552538"/>
                </a:lnTo>
                <a:lnTo>
                  <a:pt x="157482" y="565244"/>
                </a:lnTo>
                <a:lnTo>
                  <a:pt x="164479" y="575618"/>
                </a:lnTo>
                <a:lnTo>
                  <a:pt x="174856" y="582611"/>
                </a:lnTo>
                <a:lnTo>
                  <a:pt x="187564" y="585175"/>
                </a:lnTo>
                <a:lnTo>
                  <a:pt x="200281" y="582611"/>
                </a:lnTo>
                <a:lnTo>
                  <a:pt x="210677" y="575617"/>
                </a:lnTo>
                <a:lnTo>
                  <a:pt x="217692" y="565240"/>
                </a:lnTo>
                <a:lnTo>
                  <a:pt x="220265" y="552538"/>
                </a:lnTo>
                <a:lnTo>
                  <a:pt x="220265" y="278661"/>
                </a:lnTo>
                <a:close/>
              </a:path>
              <a:path w="287654" h="585470">
                <a:moveTo>
                  <a:pt x="287551" y="80353"/>
                </a:moveTo>
                <a:lnTo>
                  <a:pt x="241992" y="80353"/>
                </a:lnTo>
                <a:lnTo>
                  <a:pt x="241992" y="254348"/>
                </a:lnTo>
                <a:lnTo>
                  <a:pt x="249124" y="274049"/>
                </a:lnTo>
                <a:lnTo>
                  <a:pt x="264807" y="280617"/>
                </a:lnTo>
                <a:lnTo>
                  <a:pt x="280472" y="274049"/>
                </a:lnTo>
                <a:lnTo>
                  <a:pt x="287551" y="254348"/>
                </a:lnTo>
                <a:lnTo>
                  <a:pt x="287551" y="80353"/>
                </a:lnTo>
                <a:close/>
              </a:path>
              <a:path w="287654" h="585470">
                <a:moveTo>
                  <a:pt x="74395" y="0"/>
                </a:moveTo>
                <a:lnTo>
                  <a:pt x="45375" y="5908"/>
                </a:lnTo>
                <a:lnTo>
                  <a:pt x="21734" y="22054"/>
                </a:lnTo>
                <a:lnTo>
                  <a:pt x="5825" y="46064"/>
                </a:lnTo>
                <a:lnTo>
                  <a:pt x="0" y="75568"/>
                </a:lnTo>
                <a:lnTo>
                  <a:pt x="0" y="254348"/>
                </a:lnTo>
                <a:lnTo>
                  <a:pt x="7174" y="273902"/>
                </a:lnTo>
                <a:lnTo>
                  <a:pt x="22957" y="280420"/>
                </a:lnTo>
                <a:lnTo>
                  <a:pt x="38740" y="273902"/>
                </a:lnTo>
                <a:lnTo>
                  <a:pt x="45914" y="254348"/>
                </a:lnTo>
                <a:lnTo>
                  <a:pt x="45914" y="80353"/>
                </a:lnTo>
                <a:lnTo>
                  <a:pt x="287551" y="80353"/>
                </a:lnTo>
                <a:lnTo>
                  <a:pt x="287551" y="76636"/>
                </a:lnTo>
                <a:lnTo>
                  <a:pt x="282151" y="48359"/>
                </a:lnTo>
                <a:lnTo>
                  <a:pt x="266876" y="23853"/>
                </a:lnTo>
                <a:lnTo>
                  <a:pt x="243112" y="6598"/>
                </a:lnTo>
                <a:lnTo>
                  <a:pt x="212244" y="73"/>
                </a:lnTo>
                <a:lnTo>
                  <a:pt x="743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760378" y="9141083"/>
            <a:ext cx="116457" cy="1164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674624" y="9269627"/>
            <a:ext cx="287655" cy="585470"/>
          </a:xfrm>
          <a:custGeom>
            <a:avLst/>
            <a:gdLst/>
            <a:ahLst/>
            <a:cxnLst/>
            <a:rect l="l" t="t" r="r" b="b"/>
            <a:pathLst>
              <a:path w="287654" h="585470">
                <a:moveTo>
                  <a:pt x="220265" y="80353"/>
                </a:moveTo>
                <a:lnTo>
                  <a:pt x="67861" y="80353"/>
                </a:lnTo>
                <a:lnTo>
                  <a:pt x="67811" y="552538"/>
                </a:lnTo>
                <a:lnTo>
                  <a:pt x="70378" y="565244"/>
                </a:lnTo>
                <a:lnTo>
                  <a:pt x="77373" y="575618"/>
                </a:lnTo>
                <a:lnTo>
                  <a:pt x="87750" y="582611"/>
                </a:lnTo>
                <a:lnTo>
                  <a:pt x="100457" y="585175"/>
                </a:lnTo>
                <a:lnTo>
                  <a:pt x="113165" y="582611"/>
                </a:lnTo>
                <a:lnTo>
                  <a:pt x="123543" y="575617"/>
                </a:lnTo>
                <a:lnTo>
                  <a:pt x="130540" y="565240"/>
                </a:lnTo>
                <a:lnTo>
                  <a:pt x="133103" y="552538"/>
                </a:lnTo>
                <a:lnTo>
                  <a:pt x="133126" y="278661"/>
                </a:lnTo>
                <a:lnTo>
                  <a:pt x="220265" y="278661"/>
                </a:lnTo>
                <a:lnTo>
                  <a:pt x="220265" y="80353"/>
                </a:lnTo>
                <a:close/>
              </a:path>
              <a:path w="287654" h="585470">
                <a:moveTo>
                  <a:pt x="220265" y="278661"/>
                </a:moveTo>
                <a:lnTo>
                  <a:pt x="155010" y="278661"/>
                </a:lnTo>
                <a:lnTo>
                  <a:pt x="154916" y="552538"/>
                </a:lnTo>
                <a:lnTo>
                  <a:pt x="157482" y="565244"/>
                </a:lnTo>
                <a:lnTo>
                  <a:pt x="164479" y="575618"/>
                </a:lnTo>
                <a:lnTo>
                  <a:pt x="174856" y="582611"/>
                </a:lnTo>
                <a:lnTo>
                  <a:pt x="187564" y="585175"/>
                </a:lnTo>
                <a:lnTo>
                  <a:pt x="200281" y="582611"/>
                </a:lnTo>
                <a:lnTo>
                  <a:pt x="210677" y="575617"/>
                </a:lnTo>
                <a:lnTo>
                  <a:pt x="217692" y="565240"/>
                </a:lnTo>
                <a:lnTo>
                  <a:pt x="220265" y="552538"/>
                </a:lnTo>
                <a:lnTo>
                  <a:pt x="220265" y="278661"/>
                </a:lnTo>
                <a:close/>
              </a:path>
              <a:path w="287654" h="585470">
                <a:moveTo>
                  <a:pt x="287551" y="80353"/>
                </a:moveTo>
                <a:lnTo>
                  <a:pt x="241992" y="80353"/>
                </a:lnTo>
                <a:lnTo>
                  <a:pt x="241992" y="254348"/>
                </a:lnTo>
                <a:lnTo>
                  <a:pt x="249124" y="274049"/>
                </a:lnTo>
                <a:lnTo>
                  <a:pt x="264807" y="280617"/>
                </a:lnTo>
                <a:lnTo>
                  <a:pt x="280472" y="274049"/>
                </a:lnTo>
                <a:lnTo>
                  <a:pt x="287551" y="254348"/>
                </a:lnTo>
                <a:lnTo>
                  <a:pt x="287551" y="80353"/>
                </a:lnTo>
                <a:close/>
              </a:path>
              <a:path w="287654" h="585470">
                <a:moveTo>
                  <a:pt x="74395" y="0"/>
                </a:moveTo>
                <a:lnTo>
                  <a:pt x="45375" y="5908"/>
                </a:lnTo>
                <a:lnTo>
                  <a:pt x="21734" y="22054"/>
                </a:lnTo>
                <a:lnTo>
                  <a:pt x="5825" y="46064"/>
                </a:lnTo>
                <a:lnTo>
                  <a:pt x="0" y="75568"/>
                </a:lnTo>
                <a:lnTo>
                  <a:pt x="0" y="254348"/>
                </a:lnTo>
                <a:lnTo>
                  <a:pt x="7174" y="273902"/>
                </a:lnTo>
                <a:lnTo>
                  <a:pt x="22957" y="280420"/>
                </a:lnTo>
                <a:lnTo>
                  <a:pt x="38740" y="273902"/>
                </a:lnTo>
                <a:lnTo>
                  <a:pt x="45914" y="254348"/>
                </a:lnTo>
                <a:lnTo>
                  <a:pt x="45914" y="80353"/>
                </a:lnTo>
                <a:lnTo>
                  <a:pt x="287551" y="80353"/>
                </a:lnTo>
                <a:lnTo>
                  <a:pt x="287551" y="76636"/>
                </a:lnTo>
                <a:lnTo>
                  <a:pt x="282151" y="48359"/>
                </a:lnTo>
                <a:lnTo>
                  <a:pt x="266876" y="23853"/>
                </a:lnTo>
                <a:lnTo>
                  <a:pt x="243112" y="6598"/>
                </a:lnTo>
                <a:lnTo>
                  <a:pt x="212244" y="73"/>
                </a:lnTo>
                <a:lnTo>
                  <a:pt x="743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094792" y="9141083"/>
            <a:ext cx="116457" cy="1164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009038" y="9269627"/>
            <a:ext cx="287655" cy="585470"/>
          </a:xfrm>
          <a:custGeom>
            <a:avLst/>
            <a:gdLst/>
            <a:ahLst/>
            <a:cxnLst/>
            <a:rect l="l" t="t" r="r" b="b"/>
            <a:pathLst>
              <a:path w="287654" h="585470">
                <a:moveTo>
                  <a:pt x="220265" y="80353"/>
                </a:moveTo>
                <a:lnTo>
                  <a:pt x="67861" y="80353"/>
                </a:lnTo>
                <a:lnTo>
                  <a:pt x="67811" y="552538"/>
                </a:lnTo>
                <a:lnTo>
                  <a:pt x="70378" y="565244"/>
                </a:lnTo>
                <a:lnTo>
                  <a:pt x="77373" y="575618"/>
                </a:lnTo>
                <a:lnTo>
                  <a:pt x="87750" y="582611"/>
                </a:lnTo>
                <a:lnTo>
                  <a:pt x="100457" y="585175"/>
                </a:lnTo>
                <a:lnTo>
                  <a:pt x="113165" y="582611"/>
                </a:lnTo>
                <a:lnTo>
                  <a:pt x="123543" y="575617"/>
                </a:lnTo>
                <a:lnTo>
                  <a:pt x="130540" y="565240"/>
                </a:lnTo>
                <a:lnTo>
                  <a:pt x="133103" y="552538"/>
                </a:lnTo>
                <a:lnTo>
                  <a:pt x="133126" y="278661"/>
                </a:lnTo>
                <a:lnTo>
                  <a:pt x="220265" y="278661"/>
                </a:lnTo>
                <a:lnTo>
                  <a:pt x="220265" y="80353"/>
                </a:lnTo>
                <a:close/>
              </a:path>
              <a:path w="287654" h="585470">
                <a:moveTo>
                  <a:pt x="220265" y="278661"/>
                </a:moveTo>
                <a:lnTo>
                  <a:pt x="155010" y="278661"/>
                </a:lnTo>
                <a:lnTo>
                  <a:pt x="154916" y="552538"/>
                </a:lnTo>
                <a:lnTo>
                  <a:pt x="157482" y="565244"/>
                </a:lnTo>
                <a:lnTo>
                  <a:pt x="164479" y="575618"/>
                </a:lnTo>
                <a:lnTo>
                  <a:pt x="174856" y="582611"/>
                </a:lnTo>
                <a:lnTo>
                  <a:pt x="187564" y="585175"/>
                </a:lnTo>
                <a:lnTo>
                  <a:pt x="200281" y="582611"/>
                </a:lnTo>
                <a:lnTo>
                  <a:pt x="210677" y="575617"/>
                </a:lnTo>
                <a:lnTo>
                  <a:pt x="217692" y="565240"/>
                </a:lnTo>
                <a:lnTo>
                  <a:pt x="220265" y="552538"/>
                </a:lnTo>
                <a:lnTo>
                  <a:pt x="220265" y="278661"/>
                </a:lnTo>
                <a:close/>
              </a:path>
              <a:path w="287654" h="585470">
                <a:moveTo>
                  <a:pt x="287551" y="80353"/>
                </a:moveTo>
                <a:lnTo>
                  <a:pt x="241992" y="80353"/>
                </a:lnTo>
                <a:lnTo>
                  <a:pt x="241992" y="254348"/>
                </a:lnTo>
                <a:lnTo>
                  <a:pt x="249124" y="274049"/>
                </a:lnTo>
                <a:lnTo>
                  <a:pt x="264807" y="280617"/>
                </a:lnTo>
                <a:lnTo>
                  <a:pt x="280472" y="274049"/>
                </a:lnTo>
                <a:lnTo>
                  <a:pt x="287551" y="254348"/>
                </a:lnTo>
                <a:lnTo>
                  <a:pt x="287551" y="80353"/>
                </a:lnTo>
                <a:close/>
              </a:path>
              <a:path w="287654" h="585470">
                <a:moveTo>
                  <a:pt x="74395" y="0"/>
                </a:moveTo>
                <a:lnTo>
                  <a:pt x="45375" y="5908"/>
                </a:lnTo>
                <a:lnTo>
                  <a:pt x="21734" y="22054"/>
                </a:lnTo>
                <a:lnTo>
                  <a:pt x="5825" y="46064"/>
                </a:lnTo>
                <a:lnTo>
                  <a:pt x="0" y="75568"/>
                </a:lnTo>
                <a:lnTo>
                  <a:pt x="0" y="254348"/>
                </a:lnTo>
                <a:lnTo>
                  <a:pt x="7174" y="273902"/>
                </a:lnTo>
                <a:lnTo>
                  <a:pt x="22957" y="280420"/>
                </a:lnTo>
                <a:lnTo>
                  <a:pt x="38740" y="273902"/>
                </a:lnTo>
                <a:lnTo>
                  <a:pt x="45914" y="254348"/>
                </a:lnTo>
                <a:lnTo>
                  <a:pt x="45914" y="80353"/>
                </a:lnTo>
                <a:lnTo>
                  <a:pt x="287551" y="80353"/>
                </a:lnTo>
                <a:lnTo>
                  <a:pt x="287551" y="76636"/>
                </a:lnTo>
                <a:lnTo>
                  <a:pt x="282151" y="48359"/>
                </a:lnTo>
                <a:lnTo>
                  <a:pt x="266876" y="23853"/>
                </a:lnTo>
                <a:lnTo>
                  <a:pt x="243112" y="6598"/>
                </a:lnTo>
                <a:lnTo>
                  <a:pt x="212244" y="73"/>
                </a:lnTo>
                <a:lnTo>
                  <a:pt x="743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429206" y="9141083"/>
            <a:ext cx="116457" cy="1164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343451" y="9269627"/>
            <a:ext cx="287655" cy="585470"/>
          </a:xfrm>
          <a:custGeom>
            <a:avLst/>
            <a:gdLst/>
            <a:ahLst/>
            <a:cxnLst/>
            <a:rect l="l" t="t" r="r" b="b"/>
            <a:pathLst>
              <a:path w="287654" h="585470">
                <a:moveTo>
                  <a:pt x="220265" y="80353"/>
                </a:moveTo>
                <a:lnTo>
                  <a:pt x="67861" y="80353"/>
                </a:lnTo>
                <a:lnTo>
                  <a:pt x="67811" y="552538"/>
                </a:lnTo>
                <a:lnTo>
                  <a:pt x="70378" y="565244"/>
                </a:lnTo>
                <a:lnTo>
                  <a:pt x="77373" y="575618"/>
                </a:lnTo>
                <a:lnTo>
                  <a:pt x="87750" y="582611"/>
                </a:lnTo>
                <a:lnTo>
                  <a:pt x="100457" y="585175"/>
                </a:lnTo>
                <a:lnTo>
                  <a:pt x="113165" y="582611"/>
                </a:lnTo>
                <a:lnTo>
                  <a:pt x="123543" y="575617"/>
                </a:lnTo>
                <a:lnTo>
                  <a:pt x="130540" y="565240"/>
                </a:lnTo>
                <a:lnTo>
                  <a:pt x="133103" y="552538"/>
                </a:lnTo>
                <a:lnTo>
                  <a:pt x="133126" y="278661"/>
                </a:lnTo>
                <a:lnTo>
                  <a:pt x="220265" y="278661"/>
                </a:lnTo>
                <a:lnTo>
                  <a:pt x="220265" y="80353"/>
                </a:lnTo>
                <a:close/>
              </a:path>
              <a:path w="287654" h="585470">
                <a:moveTo>
                  <a:pt x="220265" y="278661"/>
                </a:moveTo>
                <a:lnTo>
                  <a:pt x="155010" y="278661"/>
                </a:lnTo>
                <a:lnTo>
                  <a:pt x="154916" y="552538"/>
                </a:lnTo>
                <a:lnTo>
                  <a:pt x="157482" y="565244"/>
                </a:lnTo>
                <a:lnTo>
                  <a:pt x="164479" y="575618"/>
                </a:lnTo>
                <a:lnTo>
                  <a:pt x="174856" y="582611"/>
                </a:lnTo>
                <a:lnTo>
                  <a:pt x="187564" y="585175"/>
                </a:lnTo>
                <a:lnTo>
                  <a:pt x="200281" y="582611"/>
                </a:lnTo>
                <a:lnTo>
                  <a:pt x="210677" y="575617"/>
                </a:lnTo>
                <a:lnTo>
                  <a:pt x="217692" y="565240"/>
                </a:lnTo>
                <a:lnTo>
                  <a:pt x="220265" y="552538"/>
                </a:lnTo>
                <a:lnTo>
                  <a:pt x="220265" y="278661"/>
                </a:lnTo>
                <a:close/>
              </a:path>
              <a:path w="287654" h="585470">
                <a:moveTo>
                  <a:pt x="287551" y="80353"/>
                </a:moveTo>
                <a:lnTo>
                  <a:pt x="241992" y="80353"/>
                </a:lnTo>
                <a:lnTo>
                  <a:pt x="241992" y="254348"/>
                </a:lnTo>
                <a:lnTo>
                  <a:pt x="249124" y="274049"/>
                </a:lnTo>
                <a:lnTo>
                  <a:pt x="264807" y="280617"/>
                </a:lnTo>
                <a:lnTo>
                  <a:pt x="280472" y="274049"/>
                </a:lnTo>
                <a:lnTo>
                  <a:pt x="287551" y="254348"/>
                </a:lnTo>
                <a:lnTo>
                  <a:pt x="287551" y="80353"/>
                </a:lnTo>
                <a:close/>
              </a:path>
              <a:path w="287654" h="585470">
                <a:moveTo>
                  <a:pt x="74395" y="0"/>
                </a:moveTo>
                <a:lnTo>
                  <a:pt x="45375" y="5908"/>
                </a:lnTo>
                <a:lnTo>
                  <a:pt x="21734" y="22054"/>
                </a:lnTo>
                <a:lnTo>
                  <a:pt x="5825" y="46064"/>
                </a:lnTo>
                <a:lnTo>
                  <a:pt x="0" y="75568"/>
                </a:lnTo>
                <a:lnTo>
                  <a:pt x="0" y="254348"/>
                </a:lnTo>
                <a:lnTo>
                  <a:pt x="7174" y="273902"/>
                </a:lnTo>
                <a:lnTo>
                  <a:pt x="22957" y="280420"/>
                </a:lnTo>
                <a:lnTo>
                  <a:pt x="38740" y="273902"/>
                </a:lnTo>
                <a:lnTo>
                  <a:pt x="45914" y="254348"/>
                </a:lnTo>
                <a:lnTo>
                  <a:pt x="45914" y="80353"/>
                </a:lnTo>
                <a:lnTo>
                  <a:pt x="287551" y="80353"/>
                </a:lnTo>
                <a:lnTo>
                  <a:pt x="287551" y="76636"/>
                </a:lnTo>
                <a:lnTo>
                  <a:pt x="282151" y="48359"/>
                </a:lnTo>
                <a:lnTo>
                  <a:pt x="266876" y="23853"/>
                </a:lnTo>
                <a:lnTo>
                  <a:pt x="243112" y="6598"/>
                </a:lnTo>
                <a:lnTo>
                  <a:pt x="212244" y="73"/>
                </a:lnTo>
                <a:lnTo>
                  <a:pt x="743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763620" y="9141083"/>
            <a:ext cx="116457" cy="1164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677864" y="9269627"/>
            <a:ext cx="287655" cy="585470"/>
          </a:xfrm>
          <a:custGeom>
            <a:avLst/>
            <a:gdLst/>
            <a:ahLst/>
            <a:cxnLst/>
            <a:rect l="l" t="t" r="r" b="b"/>
            <a:pathLst>
              <a:path w="287654" h="585470">
                <a:moveTo>
                  <a:pt x="220265" y="80353"/>
                </a:moveTo>
                <a:lnTo>
                  <a:pt x="67861" y="80353"/>
                </a:lnTo>
                <a:lnTo>
                  <a:pt x="67811" y="552538"/>
                </a:lnTo>
                <a:lnTo>
                  <a:pt x="70378" y="565244"/>
                </a:lnTo>
                <a:lnTo>
                  <a:pt x="77373" y="575618"/>
                </a:lnTo>
                <a:lnTo>
                  <a:pt x="87750" y="582611"/>
                </a:lnTo>
                <a:lnTo>
                  <a:pt x="100457" y="585175"/>
                </a:lnTo>
                <a:lnTo>
                  <a:pt x="113165" y="582611"/>
                </a:lnTo>
                <a:lnTo>
                  <a:pt x="123543" y="575617"/>
                </a:lnTo>
                <a:lnTo>
                  <a:pt x="130540" y="565240"/>
                </a:lnTo>
                <a:lnTo>
                  <a:pt x="133103" y="552538"/>
                </a:lnTo>
                <a:lnTo>
                  <a:pt x="133126" y="278661"/>
                </a:lnTo>
                <a:lnTo>
                  <a:pt x="220265" y="278661"/>
                </a:lnTo>
                <a:lnTo>
                  <a:pt x="220265" y="80353"/>
                </a:lnTo>
                <a:close/>
              </a:path>
              <a:path w="287654" h="585470">
                <a:moveTo>
                  <a:pt x="220265" y="278661"/>
                </a:moveTo>
                <a:lnTo>
                  <a:pt x="155010" y="278661"/>
                </a:lnTo>
                <a:lnTo>
                  <a:pt x="154916" y="552538"/>
                </a:lnTo>
                <a:lnTo>
                  <a:pt x="157482" y="565244"/>
                </a:lnTo>
                <a:lnTo>
                  <a:pt x="164479" y="575618"/>
                </a:lnTo>
                <a:lnTo>
                  <a:pt x="174856" y="582611"/>
                </a:lnTo>
                <a:lnTo>
                  <a:pt x="187564" y="585175"/>
                </a:lnTo>
                <a:lnTo>
                  <a:pt x="200281" y="582611"/>
                </a:lnTo>
                <a:lnTo>
                  <a:pt x="210677" y="575617"/>
                </a:lnTo>
                <a:lnTo>
                  <a:pt x="217692" y="565240"/>
                </a:lnTo>
                <a:lnTo>
                  <a:pt x="220265" y="552538"/>
                </a:lnTo>
                <a:lnTo>
                  <a:pt x="220265" y="278661"/>
                </a:lnTo>
                <a:close/>
              </a:path>
              <a:path w="287654" h="585470">
                <a:moveTo>
                  <a:pt x="287551" y="80353"/>
                </a:moveTo>
                <a:lnTo>
                  <a:pt x="241992" y="80353"/>
                </a:lnTo>
                <a:lnTo>
                  <a:pt x="241992" y="254348"/>
                </a:lnTo>
                <a:lnTo>
                  <a:pt x="249124" y="274049"/>
                </a:lnTo>
                <a:lnTo>
                  <a:pt x="264807" y="280617"/>
                </a:lnTo>
                <a:lnTo>
                  <a:pt x="280472" y="274049"/>
                </a:lnTo>
                <a:lnTo>
                  <a:pt x="287551" y="254348"/>
                </a:lnTo>
                <a:lnTo>
                  <a:pt x="287551" y="80353"/>
                </a:lnTo>
                <a:close/>
              </a:path>
              <a:path w="287654" h="585470">
                <a:moveTo>
                  <a:pt x="74395" y="0"/>
                </a:moveTo>
                <a:lnTo>
                  <a:pt x="45375" y="5908"/>
                </a:lnTo>
                <a:lnTo>
                  <a:pt x="21734" y="22054"/>
                </a:lnTo>
                <a:lnTo>
                  <a:pt x="5825" y="46064"/>
                </a:lnTo>
                <a:lnTo>
                  <a:pt x="0" y="75568"/>
                </a:lnTo>
                <a:lnTo>
                  <a:pt x="0" y="254348"/>
                </a:lnTo>
                <a:lnTo>
                  <a:pt x="7174" y="273902"/>
                </a:lnTo>
                <a:lnTo>
                  <a:pt x="22957" y="280420"/>
                </a:lnTo>
                <a:lnTo>
                  <a:pt x="38740" y="273902"/>
                </a:lnTo>
                <a:lnTo>
                  <a:pt x="45914" y="254348"/>
                </a:lnTo>
                <a:lnTo>
                  <a:pt x="45914" y="80353"/>
                </a:lnTo>
                <a:lnTo>
                  <a:pt x="287551" y="80353"/>
                </a:lnTo>
                <a:lnTo>
                  <a:pt x="287551" y="76636"/>
                </a:lnTo>
                <a:lnTo>
                  <a:pt x="282151" y="48359"/>
                </a:lnTo>
                <a:lnTo>
                  <a:pt x="266876" y="23853"/>
                </a:lnTo>
                <a:lnTo>
                  <a:pt x="243112" y="6598"/>
                </a:lnTo>
                <a:lnTo>
                  <a:pt x="212244" y="73"/>
                </a:lnTo>
                <a:lnTo>
                  <a:pt x="743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21987" y="9141083"/>
            <a:ext cx="116446" cy="1164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436222" y="9269627"/>
            <a:ext cx="287655" cy="585470"/>
          </a:xfrm>
          <a:custGeom>
            <a:avLst/>
            <a:gdLst/>
            <a:ahLst/>
            <a:cxnLst/>
            <a:rect l="l" t="t" r="r" b="b"/>
            <a:pathLst>
              <a:path w="287654" h="585470">
                <a:moveTo>
                  <a:pt x="220265" y="80353"/>
                </a:moveTo>
                <a:lnTo>
                  <a:pt x="67861" y="80353"/>
                </a:lnTo>
                <a:lnTo>
                  <a:pt x="67811" y="552538"/>
                </a:lnTo>
                <a:lnTo>
                  <a:pt x="70378" y="565244"/>
                </a:lnTo>
                <a:lnTo>
                  <a:pt x="77373" y="575618"/>
                </a:lnTo>
                <a:lnTo>
                  <a:pt x="87750" y="582611"/>
                </a:lnTo>
                <a:lnTo>
                  <a:pt x="100457" y="585175"/>
                </a:lnTo>
                <a:lnTo>
                  <a:pt x="113165" y="582611"/>
                </a:lnTo>
                <a:lnTo>
                  <a:pt x="123543" y="575617"/>
                </a:lnTo>
                <a:lnTo>
                  <a:pt x="130540" y="565240"/>
                </a:lnTo>
                <a:lnTo>
                  <a:pt x="133103" y="552538"/>
                </a:lnTo>
                <a:lnTo>
                  <a:pt x="133126" y="278661"/>
                </a:lnTo>
                <a:lnTo>
                  <a:pt x="220265" y="278661"/>
                </a:lnTo>
                <a:lnTo>
                  <a:pt x="220265" y="80353"/>
                </a:lnTo>
                <a:close/>
              </a:path>
              <a:path w="287654" h="585470">
                <a:moveTo>
                  <a:pt x="220265" y="278661"/>
                </a:moveTo>
                <a:lnTo>
                  <a:pt x="155010" y="278661"/>
                </a:lnTo>
                <a:lnTo>
                  <a:pt x="154916" y="552538"/>
                </a:lnTo>
                <a:lnTo>
                  <a:pt x="157482" y="565244"/>
                </a:lnTo>
                <a:lnTo>
                  <a:pt x="164479" y="575618"/>
                </a:lnTo>
                <a:lnTo>
                  <a:pt x="174856" y="582611"/>
                </a:lnTo>
                <a:lnTo>
                  <a:pt x="187564" y="585175"/>
                </a:lnTo>
                <a:lnTo>
                  <a:pt x="200281" y="582611"/>
                </a:lnTo>
                <a:lnTo>
                  <a:pt x="210677" y="575617"/>
                </a:lnTo>
                <a:lnTo>
                  <a:pt x="217692" y="565240"/>
                </a:lnTo>
                <a:lnTo>
                  <a:pt x="220265" y="552538"/>
                </a:lnTo>
                <a:lnTo>
                  <a:pt x="220265" y="278661"/>
                </a:lnTo>
                <a:close/>
              </a:path>
              <a:path w="287654" h="585470">
                <a:moveTo>
                  <a:pt x="287551" y="80353"/>
                </a:moveTo>
                <a:lnTo>
                  <a:pt x="241992" y="80353"/>
                </a:lnTo>
                <a:lnTo>
                  <a:pt x="241992" y="254348"/>
                </a:lnTo>
                <a:lnTo>
                  <a:pt x="249124" y="274049"/>
                </a:lnTo>
                <a:lnTo>
                  <a:pt x="264807" y="280617"/>
                </a:lnTo>
                <a:lnTo>
                  <a:pt x="280472" y="274049"/>
                </a:lnTo>
                <a:lnTo>
                  <a:pt x="287551" y="254348"/>
                </a:lnTo>
                <a:lnTo>
                  <a:pt x="287551" y="80353"/>
                </a:lnTo>
                <a:close/>
              </a:path>
              <a:path w="287654" h="585470">
                <a:moveTo>
                  <a:pt x="74395" y="0"/>
                </a:moveTo>
                <a:lnTo>
                  <a:pt x="45375" y="5908"/>
                </a:lnTo>
                <a:lnTo>
                  <a:pt x="21734" y="22054"/>
                </a:lnTo>
                <a:lnTo>
                  <a:pt x="5825" y="46064"/>
                </a:lnTo>
                <a:lnTo>
                  <a:pt x="0" y="75568"/>
                </a:lnTo>
                <a:lnTo>
                  <a:pt x="0" y="254348"/>
                </a:lnTo>
                <a:lnTo>
                  <a:pt x="7174" y="273902"/>
                </a:lnTo>
                <a:lnTo>
                  <a:pt x="22957" y="280420"/>
                </a:lnTo>
                <a:lnTo>
                  <a:pt x="38740" y="273902"/>
                </a:lnTo>
                <a:lnTo>
                  <a:pt x="45914" y="254348"/>
                </a:lnTo>
                <a:lnTo>
                  <a:pt x="45914" y="80353"/>
                </a:lnTo>
                <a:lnTo>
                  <a:pt x="287551" y="80353"/>
                </a:lnTo>
                <a:lnTo>
                  <a:pt x="287551" y="76636"/>
                </a:lnTo>
                <a:lnTo>
                  <a:pt x="282151" y="48359"/>
                </a:lnTo>
                <a:lnTo>
                  <a:pt x="266876" y="23853"/>
                </a:lnTo>
                <a:lnTo>
                  <a:pt x="243112" y="6598"/>
                </a:lnTo>
                <a:lnTo>
                  <a:pt x="212244" y="73"/>
                </a:lnTo>
                <a:lnTo>
                  <a:pt x="743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856401" y="9141083"/>
            <a:ext cx="116446" cy="1164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770636" y="9269627"/>
            <a:ext cx="287655" cy="585470"/>
          </a:xfrm>
          <a:custGeom>
            <a:avLst/>
            <a:gdLst/>
            <a:ahLst/>
            <a:cxnLst/>
            <a:rect l="l" t="t" r="r" b="b"/>
            <a:pathLst>
              <a:path w="287654" h="585470">
                <a:moveTo>
                  <a:pt x="220265" y="80353"/>
                </a:moveTo>
                <a:lnTo>
                  <a:pt x="67861" y="80353"/>
                </a:lnTo>
                <a:lnTo>
                  <a:pt x="67811" y="552538"/>
                </a:lnTo>
                <a:lnTo>
                  <a:pt x="70378" y="565244"/>
                </a:lnTo>
                <a:lnTo>
                  <a:pt x="77373" y="575618"/>
                </a:lnTo>
                <a:lnTo>
                  <a:pt x="87750" y="582611"/>
                </a:lnTo>
                <a:lnTo>
                  <a:pt x="100457" y="585175"/>
                </a:lnTo>
                <a:lnTo>
                  <a:pt x="113165" y="582611"/>
                </a:lnTo>
                <a:lnTo>
                  <a:pt x="123543" y="575617"/>
                </a:lnTo>
                <a:lnTo>
                  <a:pt x="130540" y="565240"/>
                </a:lnTo>
                <a:lnTo>
                  <a:pt x="133103" y="552538"/>
                </a:lnTo>
                <a:lnTo>
                  <a:pt x="133126" y="278661"/>
                </a:lnTo>
                <a:lnTo>
                  <a:pt x="220265" y="278661"/>
                </a:lnTo>
                <a:lnTo>
                  <a:pt x="220265" y="80353"/>
                </a:lnTo>
                <a:close/>
              </a:path>
              <a:path w="287654" h="585470">
                <a:moveTo>
                  <a:pt x="220265" y="278661"/>
                </a:moveTo>
                <a:lnTo>
                  <a:pt x="155010" y="278661"/>
                </a:lnTo>
                <a:lnTo>
                  <a:pt x="154916" y="552538"/>
                </a:lnTo>
                <a:lnTo>
                  <a:pt x="157482" y="565244"/>
                </a:lnTo>
                <a:lnTo>
                  <a:pt x="164479" y="575618"/>
                </a:lnTo>
                <a:lnTo>
                  <a:pt x="174856" y="582611"/>
                </a:lnTo>
                <a:lnTo>
                  <a:pt x="187564" y="585175"/>
                </a:lnTo>
                <a:lnTo>
                  <a:pt x="200281" y="582611"/>
                </a:lnTo>
                <a:lnTo>
                  <a:pt x="210677" y="575617"/>
                </a:lnTo>
                <a:lnTo>
                  <a:pt x="217692" y="565240"/>
                </a:lnTo>
                <a:lnTo>
                  <a:pt x="220265" y="552538"/>
                </a:lnTo>
                <a:lnTo>
                  <a:pt x="220265" y="278661"/>
                </a:lnTo>
                <a:close/>
              </a:path>
              <a:path w="287654" h="585470">
                <a:moveTo>
                  <a:pt x="287551" y="80353"/>
                </a:moveTo>
                <a:lnTo>
                  <a:pt x="241992" y="80353"/>
                </a:lnTo>
                <a:lnTo>
                  <a:pt x="241992" y="254348"/>
                </a:lnTo>
                <a:lnTo>
                  <a:pt x="249124" y="274049"/>
                </a:lnTo>
                <a:lnTo>
                  <a:pt x="264807" y="280617"/>
                </a:lnTo>
                <a:lnTo>
                  <a:pt x="280472" y="274049"/>
                </a:lnTo>
                <a:lnTo>
                  <a:pt x="287551" y="254348"/>
                </a:lnTo>
                <a:lnTo>
                  <a:pt x="287551" y="80353"/>
                </a:lnTo>
                <a:close/>
              </a:path>
              <a:path w="287654" h="585470">
                <a:moveTo>
                  <a:pt x="74395" y="0"/>
                </a:moveTo>
                <a:lnTo>
                  <a:pt x="45375" y="5908"/>
                </a:lnTo>
                <a:lnTo>
                  <a:pt x="21734" y="22054"/>
                </a:lnTo>
                <a:lnTo>
                  <a:pt x="5825" y="46064"/>
                </a:lnTo>
                <a:lnTo>
                  <a:pt x="0" y="75568"/>
                </a:lnTo>
                <a:lnTo>
                  <a:pt x="0" y="254348"/>
                </a:lnTo>
                <a:lnTo>
                  <a:pt x="7174" y="273902"/>
                </a:lnTo>
                <a:lnTo>
                  <a:pt x="22957" y="280420"/>
                </a:lnTo>
                <a:lnTo>
                  <a:pt x="38740" y="273902"/>
                </a:lnTo>
                <a:lnTo>
                  <a:pt x="45914" y="254348"/>
                </a:lnTo>
                <a:lnTo>
                  <a:pt x="45914" y="80353"/>
                </a:lnTo>
                <a:lnTo>
                  <a:pt x="287551" y="80353"/>
                </a:lnTo>
                <a:lnTo>
                  <a:pt x="287551" y="76636"/>
                </a:lnTo>
                <a:lnTo>
                  <a:pt x="282151" y="48359"/>
                </a:lnTo>
                <a:lnTo>
                  <a:pt x="266876" y="23853"/>
                </a:lnTo>
                <a:lnTo>
                  <a:pt x="243112" y="6598"/>
                </a:lnTo>
                <a:lnTo>
                  <a:pt x="212244" y="73"/>
                </a:lnTo>
                <a:lnTo>
                  <a:pt x="743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190815" y="9141083"/>
            <a:ext cx="116446" cy="1164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105050" y="9269627"/>
            <a:ext cx="287655" cy="585470"/>
          </a:xfrm>
          <a:custGeom>
            <a:avLst/>
            <a:gdLst/>
            <a:ahLst/>
            <a:cxnLst/>
            <a:rect l="l" t="t" r="r" b="b"/>
            <a:pathLst>
              <a:path w="287654" h="585470">
                <a:moveTo>
                  <a:pt x="220265" y="80353"/>
                </a:moveTo>
                <a:lnTo>
                  <a:pt x="67861" y="80353"/>
                </a:lnTo>
                <a:lnTo>
                  <a:pt x="67811" y="552538"/>
                </a:lnTo>
                <a:lnTo>
                  <a:pt x="70378" y="565244"/>
                </a:lnTo>
                <a:lnTo>
                  <a:pt x="77373" y="575618"/>
                </a:lnTo>
                <a:lnTo>
                  <a:pt x="87750" y="582611"/>
                </a:lnTo>
                <a:lnTo>
                  <a:pt x="100457" y="585175"/>
                </a:lnTo>
                <a:lnTo>
                  <a:pt x="113165" y="582611"/>
                </a:lnTo>
                <a:lnTo>
                  <a:pt x="123543" y="575617"/>
                </a:lnTo>
                <a:lnTo>
                  <a:pt x="130540" y="565240"/>
                </a:lnTo>
                <a:lnTo>
                  <a:pt x="133103" y="552538"/>
                </a:lnTo>
                <a:lnTo>
                  <a:pt x="133126" y="278661"/>
                </a:lnTo>
                <a:lnTo>
                  <a:pt x="220265" y="278661"/>
                </a:lnTo>
                <a:lnTo>
                  <a:pt x="220265" y="80353"/>
                </a:lnTo>
                <a:close/>
              </a:path>
              <a:path w="287654" h="585470">
                <a:moveTo>
                  <a:pt x="220265" y="278661"/>
                </a:moveTo>
                <a:lnTo>
                  <a:pt x="155010" y="278661"/>
                </a:lnTo>
                <a:lnTo>
                  <a:pt x="154916" y="552538"/>
                </a:lnTo>
                <a:lnTo>
                  <a:pt x="157482" y="565244"/>
                </a:lnTo>
                <a:lnTo>
                  <a:pt x="164479" y="575618"/>
                </a:lnTo>
                <a:lnTo>
                  <a:pt x="174856" y="582611"/>
                </a:lnTo>
                <a:lnTo>
                  <a:pt x="187564" y="585175"/>
                </a:lnTo>
                <a:lnTo>
                  <a:pt x="200281" y="582611"/>
                </a:lnTo>
                <a:lnTo>
                  <a:pt x="210677" y="575617"/>
                </a:lnTo>
                <a:lnTo>
                  <a:pt x="217692" y="565240"/>
                </a:lnTo>
                <a:lnTo>
                  <a:pt x="220265" y="552538"/>
                </a:lnTo>
                <a:lnTo>
                  <a:pt x="220265" y="278661"/>
                </a:lnTo>
                <a:close/>
              </a:path>
              <a:path w="287654" h="585470">
                <a:moveTo>
                  <a:pt x="287551" y="80353"/>
                </a:moveTo>
                <a:lnTo>
                  <a:pt x="241992" y="80353"/>
                </a:lnTo>
                <a:lnTo>
                  <a:pt x="241992" y="254348"/>
                </a:lnTo>
                <a:lnTo>
                  <a:pt x="249124" y="274049"/>
                </a:lnTo>
                <a:lnTo>
                  <a:pt x="264807" y="280617"/>
                </a:lnTo>
                <a:lnTo>
                  <a:pt x="280472" y="274049"/>
                </a:lnTo>
                <a:lnTo>
                  <a:pt x="287551" y="254348"/>
                </a:lnTo>
                <a:lnTo>
                  <a:pt x="287551" y="80353"/>
                </a:lnTo>
                <a:close/>
              </a:path>
              <a:path w="287654" h="585470">
                <a:moveTo>
                  <a:pt x="74395" y="0"/>
                </a:moveTo>
                <a:lnTo>
                  <a:pt x="45375" y="5908"/>
                </a:lnTo>
                <a:lnTo>
                  <a:pt x="21734" y="22054"/>
                </a:lnTo>
                <a:lnTo>
                  <a:pt x="5825" y="46064"/>
                </a:lnTo>
                <a:lnTo>
                  <a:pt x="0" y="75568"/>
                </a:lnTo>
                <a:lnTo>
                  <a:pt x="0" y="254348"/>
                </a:lnTo>
                <a:lnTo>
                  <a:pt x="7174" y="273902"/>
                </a:lnTo>
                <a:lnTo>
                  <a:pt x="22957" y="280420"/>
                </a:lnTo>
                <a:lnTo>
                  <a:pt x="38740" y="273902"/>
                </a:lnTo>
                <a:lnTo>
                  <a:pt x="45914" y="254348"/>
                </a:lnTo>
                <a:lnTo>
                  <a:pt x="45914" y="80353"/>
                </a:lnTo>
                <a:lnTo>
                  <a:pt x="287551" y="80353"/>
                </a:lnTo>
                <a:lnTo>
                  <a:pt x="287551" y="76636"/>
                </a:lnTo>
                <a:lnTo>
                  <a:pt x="282151" y="48359"/>
                </a:lnTo>
                <a:lnTo>
                  <a:pt x="266876" y="23853"/>
                </a:lnTo>
                <a:lnTo>
                  <a:pt x="243112" y="6598"/>
                </a:lnTo>
                <a:lnTo>
                  <a:pt x="212244" y="73"/>
                </a:lnTo>
                <a:lnTo>
                  <a:pt x="743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525229" y="9141083"/>
            <a:ext cx="116446" cy="1164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439464" y="9269627"/>
            <a:ext cx="287655" cy="585470"/>
          </a:xfrm>
          <a:custGeom>
            <a:avLst/>
            <a:gdLst/>
            <a:ahLst/>
            <a:cxnLst/>
            <a:rect l="l" t="t" r="r" b="b"/>
            <a:pathLst>
              <a:path w="287654" h="585470">
                <a:moveTo>
                  <a:pt x="220265" y="80353"/>
                </a:moveTo>
                <a:lnTo>
                  <a:pt x="67861" y="80353"/>
                </a:lnTo>
                <a:lnTo>
                  <a:pt x="67811" y="552538"/>
                </a:lnTo>
                <a:lnTo>
                  <a:pt x="70378" y="565244"/>
                </a:lnTo>
                <a:lnTo>
                  <a:pt x="77373" y="575618"/>
                </a:lnTo>
                <a:lnTo>
                  <a:pt x="87750" y="582611"/>
                </a:lnTo>
                <a:lnTo>
                  <a:pt x="100457" y="585175"/>
                </a:lnTo>
                <a:lnTo>
                  <a:pt x="113165" y="582611"/>
                </a:lnTo>
                <a:lnTo>
                  <a:pt x="123543" y="575617"/>
                </a:lnTo>
                <a:lnTo>
                  <a:pt x="130540" y="565240"/>
                </a:lnTo>
                <a:lnTo>
                  <a:pt x="133103" y="552538"/>
                </a:lnTo>
                <a:lnTo>
                  <a:pt x="133126" y="278661"/>
                </a:lnTo>
                <a:lnTo>
                  <a:pt x="220265" y="278661"/>
                </a:lnTo>
                <a:lnTo>
                  <a:pt x="220265" y="80353"/>
                </a:lnTo>
                <a:close/>
              </a:path>
              <a:path w="287654" h="585470">
                <a:moveTo>
                  <a:pt x="220265" y="278661"/>
                </a:moveTo>
                <a:lnTo>
                  <a:pt x="155010" y="278661"/>
                </a:lnTo>
                <a:lnTo>
                  <a:pt x="154916" y="552538"/>
                </a:lnTo>
                <a:lnTo>
                  <a:pt x="157482" y="565244"/>
                </a:lnTo>
                <a:lnTo>
                  <a:pt x="164479" y="575618"/>
                </a:lnTo>
                <a:lnTo>
                  <a:pt x="174856" y="582611"/>
                </a:lnTo>
                <a:lnTo>
                  <a:pt x="187564" y="585175"/>
                </a:lnTo>
                <a:lnTo>
                  <a:pt x="200281" y="582611"/>
                </a:lnTo>
                <a:lnTo>
                  <a:pt x="210677" y="575617"/>
                </a:lnTo>
                <a:lnTo>
                  <a:pt x="217692" y="565240"/>
                </a:lnTo>
                <a:lnTo>
                  <a:pt x="220265" y="552538"/>
                </a:lnTo>
                <a:lnTo>
                  <a:pt x="220265" y="278661"/>
                </a:lnTo>
                <a:close/>
              </a:path>
              <a:path w="287654" h="585470">
                <a:moveTo>
                  <a:pt x="287551" y="80353"/>
                </a:moveTo>
                <a:lnTo>
                  <a:pt x="241992" y="80353"/>
                </a:lnTo>
                <a:lnTo>
                  <a:pt x="241992" y="254348"/>
                </a:lnTo>
                <a:lnTo>
                  <a:pt x="249124" y="274049"/>
                </a:lnTo>
                <a:lnTo>
                  <a:pt x="264807" y="280617"/>
                </a:lnTo>
                <a:lnTo>
                  <a:pt x="280472" y="274049"/>
                </a:lnTo>
                <a:lnTo>
                  <a:pt x="287551" y="254348"/>
                </a:lnTo>
                <a:lnTo>
                  <a:pt x="287551" y="80353"/>
                </a:lnTo>
                <a:close/>
              </a:path>
              <a:path w="287654" h="585470">
                <a:moveTo>
                  <a:pt x="74395" y="0"/>
                </a:moveTo>
                <a:lnTo>
                  <a:pt x="45375" y="5908"/>
                </a:lnTo>
                <a:lnTo>
                  <a:pt x="21734" y="22054"/>
                </a:lnTo>
                <a:lnTo>
                  <a:pt x="5825" y="46064"/>
                </a:lnTo>
                <a:lnTo>
                  <a:pt x="0" y="75568"/>
                </a:lnTo>
                <a:lnTo>
                  <a:pt x="0" y="254348"/>
                </a:lnTo>
                <a:lnTo>
                  <a:pt x="7174" y="273902"/>
                </a:lnTo>
                <a:lnTo>
                  <a:pt x="22957" y="280420"/>
                </a:lnTo>
                <a:lnTo>
                  <a:pt x="38740" y="273902"/>
                </a:lnTo>
                <a:lnTo>
                  <a:pt x="45914" y="254348"/>
                </a:lnTo>
                <a:lnTo>
                  <a:pt x="45914" y="80353"/>
                </a:lnTo>
                <a:lnTo>
                  <a:pt x="287551" y="80353"/>
                </a:lnTo>
                <a:lnTo>
                  <a:pt x="287551" y="76636"/>
                </a:lnTo>
                <a:lnTo>
                  <a:pt x="282151" y="48359"/>
                </a:lnTo>
                <a:lnTo>
                  <a:pt x="266876" y="23853"/>
                </a:lnTo>
                <a:lnTo>
                  <a:pt x="243112" y="6598"/>
                </a:lnTo>
                <a:lnTo>
                  <a:pt x="212244" y="73"/>
                </a:lnTo>
                <a:lnTo>
                  <a:pt x="743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859643" y="9141083"/>
            <a:ext cx="116446" cy="1164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773878" y="9269627"/>
            <a:ext cx="287655" cy="585470"/>
          </a:xfrm>
          <a:custGeom>
            <a:avLst/>
            <a:gdLst/>
            <a:ahLst/>
            <a:cxnLst/>
            <a:rect l="l" t="t" r="r" b="b"/>
            <a:pathLst>
              <a:path w="287654" h="585470">
                <a:moveTo>
                  <a:pt x="220265" y="80353"/>
                </a:moveTo>
                <a:lnTo>
                  <a:pt x="67861" y="80353"/>
                </a:lnTo>
                <a:lnTo>
                  <a:pt x="67811" y="552538"/>
                </a:lnTo>
                <a:lnTo>
                  <a:pt x="70378" y="565244"/>
                </a:lnTo>
                <a:lnTo>
                  <a:pt x="77373" y="575618"/>
                </a:lnTo>
                <a:lnTo>
                  <a:pt x="87750" y="582611"/>
                </a:lnTo>
                <a:lnTo>
                  <a:pt x="100457" y="585175"/>
                </a:lnTo>
                <a:lnTo>
                  <a:pt x="113165" y="582611"/>
                </a:lnTo>
                <a:lnTo>
                  <a:pt x="123543" y="575617"/>
                </a:lnTo>
                <a:lnTo>
                  <a:pt x="130540" y="565240"/>
                </a:lnTo>
                <a:lnTo>
                  <a:pt x="133103" y="552538"/>
                </a:lnTo>
                <a:lnTo>
                  <a:pt x="133126" y="278661"/>
                </a:lnTo>
                <a:lnTo>
                  <a:pt x="220265" y="278661"/>
                </a:lnTo>
                <a:lnTo>
                  <a:pt x="220265" y="80353"/>
                </a:lnTo>
                <a:close/>
              </a:path>
              <a:path w="287654" h="585470">
                <a:moveTo>
                  <a:pt x="220265" y="278661"/>
                </a:moveTo>
                <a:lnTo>
                  <a:pt x="155010" y="278661"/>
                </a:lnTo>
                <a:lnTo>
                  <a:pt x="154916" y="552538"/>
                </a:lnTo>
                <a:lnTo>
                  <a:pt x="157482" y="565244"/>
                </a:lnTo>
                <a:lnTo>
                  <a:pt x="164479" y="575618"/>
                </a:lnTo>
                <a:lnTo>
                  <a:pt x="174856" y="582611"/>
                </a:lnTo>
                <a:lnTo>
                  <a:pt x="187564" y="585175"/>
                </a:lnTo>
                <a:lnTo>
                  <a:pt x="200281" y="582611"/>
                </a:lnTo>
                <a:lnTo>
                  <a:pt x="210677" y="575617"/>
                </a:lnTo>
                <a:lnTo>
                  <a:pt x="217692" y="565240"/>
                </a:lnTo>
                <a:lnTo>
                  <a:pt x="220265" y="552538"/>
                </a:lnTo>
                <a:lnTo>
                  <a:pt x="220265" y="278661"/>
                </a:lnTo>
                <a:close/>
              </a:path>
              <a:path w="287654" h="585470">
                <a:moveTo>
                  <a:pt x="287551" y="80353"/>
                </a:moveTo>
                <a:lnTo>
                  <a:pt x="241992" y="80353"/>
                </a:lnTo>
                <a:lnTo>
                  <a:pt x="241992" y="254348"/>
                </a:lnTo>
                <a:lnTo>
                  <a:pt x="249124" y="274049"/>
                </a:lnTo>
                <a:lnTo>
                  <a:pt x="264807" y="280617"/>
                </a:lnTo>
                <a:lnTo>
                  <a:pt x="280472" y="274049"/>
                </a:lnTo>
                <a:lnTo>
                  <a:pt x="287551" y="254348"/>
                </a:lnTo>
                <a:lnTo>
                  <a:pt x="287551" y="80353"/>
                </a:lnTo>
                <a:close/>
              </a:path>
              <a:path w="287654" h="585470">
                <a:moveTo>
                  <a:pt x="74395" y="0"/>
                </a:moveTo>
                <a:lnTo>
                  <a:pt x="45375" y="5908"/>
                </a:lnTo>
                <a:lnTo>
                  <a:pt x="21734" y="22054"/>
                </a:lnTo>
                <a:lnTo>
                  <a:pt x="5825" y="46064"/>
                </a:lnTo>
                <a:lnTo>
                  <a:pt x="0" y="75568"/>
                </a:lnTo>
                <a:lnTo>
                  <a:pt x="0" y="254348"/>
                </a:lnTo>
                <a:lnTo>
                  <a:pt x="7174" y="273902"/>
                </a:lnTo>
                <a:lnTo>
                  <a:pt x="22957" y="280420"/>
                </a:lnTo>
                <a:lnTo>
                  <a:pt x="38740" y="273902"/>
                </a:lnTo>
                <a:lnTo>
                  <a:pt x="45914" y="254348"/>
                </a:lnTo>
                <a:lnTo>
                  <a:pt x="45914" y="80353"/>
                </a:lnTo>
                <a:lnTo>
                  <a:pt x="287551" y="80353"/>
                </a:lnTo>
                <a:lnTo>
                  <a:pt x="287551" y="76636"/>
                </a:lnTo>
                <a:lnTo>
                  <a:pt x="282151" y="48359"/>
                </a:lnTo>
                <a:lnTo>
                  <a:pt x="266876" y="23853"/>
                </a:lnTo>
                <a:lnTo>
                  <a:pt x="243112" y="6598"/>
                </a:lnTo>
                <a:lnTo>
                  <a:pt x="212244" y="73"/>
                </a:lnTo>
                <a:lnTo>
                  <a:pt x="743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194057" y="9141083"/>
            <a:ext cx="116446" cy="1164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108292" y="9269627"/>
            <a:ext cx="287655" cy="585470"/>
          </a:xfrm>
          <a:custGeom>
            <a:avLst/>
            <a:gdLst/>
            <a:ahLst/>
            <a:cxnLst/>
            <a:rect l="l" t="t" r="r" b="b"/>
            <a:pathLst>
              <a:path w="287654" h="585470">
                <a:moveTo>
                  <a:pt x="220265" y="80353"/>
                </a:moveTo>
                <a:lnTo>
                  <a:pt x="67861" y="80353"/>
                </a:lnTo>
                <a:lnTo>
                  <a:pt x="67811" y="552538"/>
                </a:lnTo>
                <a:lnTo>
                  <a:pt x="70378" y="565244"/>
                </a:lnTo>
                <a:lnTo>
                  <a:pt x="77373" y="575618"/>
                </a:lnTo>
                <a:lnTo>
                  <a:pt x="87750" y="582611"/>
                </a:lnTo>
                <a:lnTo>
                  <a:pt x="100457" y="585175"/>
                </a:lnTo>
                <a:lnTo>
                  <a:pt x="113165" y="582611"/>
                </a:lnTo>
                <a:lnTo>
                  <a:pt x="123543" y="575617"/>
                </a:lnTo>
                <a:lnTo>
                  <a:pt x="130540" y="565240"/>
                </a:lnTo>
                <a:lnTo>
                  <a:pt x="133103" y="552538"/>
                </a:lnTo>
                <a:lnTo>
                  <a:pt x="133126" y="278661"/>
                </a:lnTo>
                <a:lnTo>
                  <a:pt x="220265" y="278661"/>
                </a:lnTo>
                <a:lnTo>
                  <a:pt x="220265" y="80353"/>
                </a:lnTo>
                <a:close/>
              </a:path>
              <a:path w="287654" h="585470">
                <a:moveTo>
                  <a:pt x="220265" y="278661"/>
                </a:moveTo>
                <a:lnTo>
                  <a:pt x="155010" y="278661"/>
                </a:lnTo>
                <a:lnTo>
                  <a:pt x="154916" y="552538"/>
                </a:lnTo>
                <a:lnTo>
                  <a:pt x="157482" y="565244"/>
                </a:lnTo>
                <a:lnTo>
                  <a:pt x="164479" y="575618"/>
                </a:lnTo>
                <a:lnTo>
                  <a:pt x="174856" y="582611"/>
                </a:lnTo>
                <a:lnTo>
                  <a:pt x="187564" y="585175"/>
                </a:lnTo>
                <a:lnTo>
                  <a:pt x="200281" y="582611"/>
                </a:lnTo>
                <a:lnTo>
                  <a:pt x="210677" y="575617"/>
                </a:lnTo>
                <a:lnTo>
                  <a:pt x="217692" y="565240"/>
                </a:lnTo>
                <a:lnTo>
                  <a:pt x="220265" y="552538"/>
                </a:lnTo>
                <a:lnTo>
                  <a:pt x="220265" y="278661"/>
                </a:lnTo>
                <a:close/>
              </a:path>
              <a:path w="287654" h="585470">
                <a:moveTo>
                  <a:pt x="287551" y="80353"/>
                </a:moveTo>
                <a:lnTo>
                  <a:pt x="241992" y="80353"/>
                </a:lnTo>
                <a:lnTo>
                  <a:pt x="241992" y="254348"/>
                </a:lnTo>
                <a:lnTo>
                  <a:pt x="249124" y="274049"/>
                </a:lnTo>
                <a:lnTo>
                  <a:pt x="264807" y="280617"/>
                </a:lnTo>
                <a:lnTo>
                  <a:pt x="280472" y="274049"/>
                </a:lnTo>
                <a:lnTo>
                  <a:pt x="287551" y="254348"/>
                </a:lnTo>
                <a:lnTo>
                  <a:pt x="287551" y="80353"/>
                </a:lnTo>
                <a:close/>
              </a:path>
              <a:path w="287654" h="585470">
                <a:moveTo>
                  <a:pt x="74395" y="0"/>
                </a:moveTo>
                <a:lnTo>
                  <a:pt x="45375" y="5908"/>
                </a:lnTo>
                <a:lnTo>
                  <a:pt x="21734" y="22054"/>
                </a:lnTo>
                <a:lnTo>
                  <a:pt x="5825" y="46064"/>
                </a:lnTo>
                <a:lnTo>
                  <a:pt x="0" y="75568"/>
                </a:lnTo>
                <a:lnTo>
                  <a:pt x="0" y="254348"/>
                </a:lnTo>
                <a:lnTo>
                  <a:pt x="7174" y="273902"/>
                </a:lnTo>
                <a:lnTo>
                  <a:pt x="22957" y="280420"/>
                </a:lnTo>
                <a:lnTo>
                  <a:pt x="38740" y="273902"/>
                </a:lnTo>
                <a:lnTo>
                  <a:pt x="45914" y="254348"/>
                </a:lnTo>
                <a:lnTo>
                  <a:pt x="45914" y="80353"/>
                </a:lnTo>
                <a:lnTo>
                  <a:pt x="287551" y="80353"/>
                </a:lnTo>
                <a:lnTo>
                  <a:pt x="287551" y="76636"/>
                </a:lnTo>
                <a:lnTo>
                  <a:pt x="282151" y="48359"/>
                </a:lnTo>
                <a:lnTo>
                  <a:pt x="266876" y="23853"/>
                </a:lnTo>
                <a:lnTo>
                  <a:pt x="243112" y="6598"/>
                </a:lnTo>
                <a:lnTo>
                  <a:pt x="212244" y="73"/>
                </a:lnTo>
                <a:lnTo>
                  <a:pt x="743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945997" y="9141083"/>
            <a:ext cx="116446" cy="1164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860232" y="9269627"/>
            <a:ext cx="287655" cy="585470"/>
          </a:xfrm>
          <a:custGeom>
            <a:avLst/>
            <a:gdLst/>
            <a:ahLst/>
            <a:cxnLst/>
            <a:rect l="l" t="t" r="r" b="b"/>
            <a:pathLst>
              <a:path w="287654" h="585470">
                <a:moveTo>
                  <a:pt x="220265" y="80353"/>
                </a:moveTo>
                <a:lnTo>
                  <a:pt x="67861" y="80353"/>
                </a:lnTo>
                <a:lnTo>
                  <a:pt x="67811" y="552538"/>
                </a:lnTo>
                <a:lnTo>
                  <a:pt x="70378" y="565244"/>
                </a:lnTo>
                <a:lnTo>
                  <a:pt x="77373" y="575618"/>
                </a:lnTo>
                <a:lnTo>
                  <a:pt x="87750" y="582611"/>
                </a:lnTo>
                <a:lnTo>
                  <a:pt x="100457" y="585175"/>
                </a:lnTo>
                <a:lnTo>
                  <a:pt x="113165" y="582611"/>
                </a:lnTo>
                <a:lnTo>
                  <a:pt x="123543" y="575617"/>
                </a:lnTo>
                <a:lnTo>
                  <a:pt x="130540" y="565240"/>
                </a:lnTo>
                <a:lnTo>
                  <a:pt x="133103" y="552538"/>
                </a:lnTo>
                <a:lnTo>
                  <a:pt x="133126" y="278661"/>
                </a:lnTo>
                <a:lnTo>
                  <a:pt x="220265" y="278661"/>
                </a:lnTo>
                <a:lnTo>
                  <a:pt x="220265" y="80353"/>
                </a:lnTo>
                <a:close/>
              </a:path>
              <a:path w="287654" h="585470">
                <a:moveTo>
                  <a:pt x="220265" y="278661"/>
                </a:moveTo>
                <a:lnTo>
                  <a:pt x="155010" y="278661"/>
                </a:lnTo>
                <a:lnTo>
                  <a:pt x="154916" y="552538"/>
                </a:lnTo>
                <a:lnTo>
                  <a:pt x="157482" y="565244"/>
                </a:lnTo>
                <a:lnTo>
                  <a:pt x="164479" y="575618"/>
                </a:lnTo>
                <a:lnTo>
                  <a:pt x="174856" y="582611"/>
                </a:lnTo>
                <a:lnTo>
                  <a:pt x="187564" y="585175"/>
                </a:lnTo>
                <a:lnTo>
                  <a:pt x="200281" y="582611"/>
                </a:lnTo>
                <a:lnTo>
                  <a:pt x="210677" y="575617"/>
                </a:lnTo>
                <a:lnTo>
                  <a:pt x="217692" y="565240"/>
                </a:lnTo>
                <a:lnTo>
                  <a:pt x="220265" y="552538"/>
                </a:lnTo>
                <a:lnTo>
                  <a:pt x="220265" y="278661"/>
                </a:lnTo>
                <a:close/>
              </a:path>
              <a:path w="287654" h="585470">
                <a:moveTo>
                  <a:pt x="287551" y="80353"/>
                </a:moveTo>
                <a:lnTo>
                  <a:pt x="241992" y="80353"/>
                </a:lnTo>
                <a:lnTo>
                  <a:pt x="241992" y="254348"/>
                </a:lnTo>
                <a:lnTo>
                  <a:pt x="249124" y="274049"/>
                </a:lnTo>
                <a:lnTo>
                  <a:pt x="264807" y="280617"/>
                </a:lnTo>
                <a:lnTo>
                  <a:pt x="280472" y="274049"/>
                </a:lnTo>
                <a:lnTo>
                  <a:pt x="287551" y="254348"/>
                </a:lnTo>
                <a:lnTo>
                  <a:pt x="287551" y="80353"/>
                </a:lnTo>
                <a:close/>
              </a:path>
              <a:path w="287654" h="585470">
                <a:moveTo>
                  <a:pt x="74395" y="0"/>
                </a:moveTo>
                <a:lnTo>
                  <a:pt x="45375" y="5908"/>
                </a:lnTo>
                <a:lnTo>
                  <a:pt x="21734" y="22054"/>
                </a:lnTo>
                <a:lnTo>
                  <a:pt x="5825" y="46064"/>
                </a:lnTo>
                <a:lnTo>
                  <a:pt x="0" y="75568"/>
                </a:lnTo>
                <a:lnTo>
                  <a:pt x="0" y="254348"/>
                </a:lnTo>
                <a:lnTo>
                  <a:pt x="7174" y="273902"/>
                </a:lnTo>
                <a:lnTo>
                  <a:pt x="22957" y="280420"/>
                </a:lnTo>
                <a:lnTo>
                  <a:pt x="38740" y="273902"/>
                </a:lnTo>
                <a:lnTo>
                  <a:pt x="45914" y="254348"/>
                </a:lnTo>
                <a:lnTo>
                  <a:pt x="45914" y="80353"/>
                </a:lnTo>
                <a:lnTo>
                  <a:pt x="287551" y="80353"/>
                </a:lnTo>
                <a:lnTo>
                  <a:pt x="287551" y="76636"/>
                </a:lnTo>
                <a:lnTo>
                  <a:pt x="282151" y="48359"/>
                </a:lnTo>
                <a:lnTo>
                  <a:pt x="266876" y="23853"/>
                </a:lnTo>
                <a:lnTo>
                  <a:pt x="243112" y="6598"/>
                </a:lnTo>
                <a:lnTo>
                  <a:pt x="212244" y="73"/>
                </a:lnTo>
                <a:lnTo>
                  <a:pt x="743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280411" y="9141083"/>
            <a:ext cx="116446" cy="1164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194647" y="9269627"/>
            <a:ext cx="287655" cy="585470"/>
          </a:xfrm>
          <a:custGeom>
            <a:avLst/>
            <a:gdLst/>
            <a:ahLst/>
            <a:cxnLst/>
            <a:rect l="l" t="t" r="r" b="b"/>
            <a:pathLst>
              <a:path w="287654" h="585470">
                <a:moveTo>
                  <a:pt x="220265" y="80353"/>
                </a:moveTo>
                <a:lnTo>
                  <a:pt x="67861" y="80353"/>
                </a:lnTo>
                <a:lnTo>
                  <a:pt x="67811" y="552538"/>
                </a:lnTo>
                <a:lnTo>
                  <a:pt x="70378" y="565244"/>
                </a:lnTo>
                <a:lnTo>
                  <a:pt x="77373" y="575618"/>
                </a:lnTo>
                <a:lnTo>
                  <a:pt x="87750" y="582611"/>
                </a:lnTo>
                <a:lnTo>
                  <a:pt x="100457" y="585175"/>
                </a:lnTo>
                <a:lnTo>
                  <a:pt x="113165" y="582611"/>
                </a:lnTo>
                <a:lnTo>
                  <a:pt x="123543" y="575617"/>
                </a:lnTo>
                <a:lnTo>
                  <a:pt x="130540" y="565240"/>
                </a:lnTo>
                <a:lnTo>
                  <a:pt x="133103" y="552538"/>
                </a:lnTo>
                <a:lnTo>
                  <a:pt x="133126" y="278661"/>
                </a:lnTo>
                <a:lnTo>
                  <a:pt x="220265" y="278661"/>
                </a:lnTo>
                <a:lnTo>
                  <a:pt x="220265" y="80353"/>
                </a:lnTo>
                <a:close/>
              </a:path>
              <a:path w="287654" h="585470">
                <a:moveTo>
                  <a:pt x="220265" y="278661"/>
                </a:moveTo>
                <a:lnTo>
                  <a:pt x="155010" y="278661"/>
                </a:lnTo>
                <a:lnTo>
                  <a:pt x="154916" y="552538"/>
                </a:lnTo>
                <a:lnTo>
                  <a:pt x="157482" y="565244"/>
                </a:lnTo>
                <a:lnTo>
                  <a:pt x="164479" y="575618"/>
                </a:lnTo>
                <a:lnTo>
                  <a:pt x="174856" y="582611"/>
                </a:lnTo>
                <a:lnTo>
                  <a:pt x="187564" y="585175"/>
                </a:lnTo>
                <a:lnTo>
                  <a:pt x="200281" y="582611"/>
                </a:lnTo>
                <a:lnTo>
                  <a:pt x="210677" y="575617"/>
                </a:lnTo>
                <a:lnTo>
                  <a:pt x="217692" y="565240"/>
                </a:lnTo>
                <a:lnTo>
                  <a:pt x="220265" y="552538"/>
                </a:lnTo>
                <a:lnTo>
                  <a:pt x="220265" y="278661"/>
                </a:lnTo>
                <a:close/>
              </a:path>
              <a:path w="287654" h="585470">
                <a:moveTo>
                  <a:pt x="287551" y="80353"/>
                </a:moveTo>
                <a:lnTo>
                  <a:pt x="241992" y="80353"/>
                </a:lnTo>
                <a:lnTo>
                  <a:pt x="241992" y="254348"/>
                </a:lnTo>
                <a:lnTo>
                  <a:pt x="249124" y="274049"/>
                </a:lnTo>
                <a:lnTo>
                  <a:pt x="264807" y="280617"/>
                </a:lnTo>
                <a:lnTo>
                  <a:pt x="280472" y="274049"/>
                </a:lnTo>
                <a:lnTo>
                  <a:pt x="287551" y="254348"/>
                </a:lnTo>
                <a:lnTo>
                  <a:pt x="287551" y="80353"/>
                </a:lnTo>
                <a:close/>
              </a:path>
              <a:path w="287654" h="585470">
                <a:moveTo>
                  <a:pt x="74395" y="0"/>
                </a:moveTo>
                <a:lnTo>
                  <a:pt x="45375" y="5908"/>
                </a:lnTo>
                <a:lnTo>
                  <a:pt x="21734" y="22054"/>
                </a:lnTo>
                <a:lnTo>
                  <a:pt x="5825" y="46064"/>
                </a:lnTo>
                <a:lnTo>
                  <a:pt x="0" y="75568"/>
                </a:lnTo>
                <a:lnTo>
                  <a:pt x="0" y="254348"/>
                </a:lnTo>
                <a:lnTo>
                  <a:pt x="7174" y="273902"/>
                </a:lnTo>
                <a:lnTo>
                  <a:pt x="22957" y="280420"/>
                </a:lnTo>
                <a:lnTo>
                  <a:pt x="38740" y="273902"/>
                </a:lnTo>
                <a:lnTo>
                  <a:pt x="45914" y="254348"/>
                </a:lnTo>
                <a:lnTo>
                  <a:pt x="45914" y="80353"/>
                </a:lnTo>
                <a:lnTo>
                  <a:pt x="287551" y="80353"/>
                </a:lnTo>
                <a:lnTo>
                  <a:pt x="287551" y="76636"/>
                </a:lnTo>
                <a:lnTo>
                  <a:pt x="282151" y="48359"/>
                </a:lnTo>
                <a:lnTo>
                  <a:pt x="266876" y="23853"/>
                </a:lnTo>
                <a:lnTo>
                  <a:pt x="243112" y="6598"/>
                </a:lnTo>
                <a:lnTo>
                  <a:pt x="212244" y="73"/>
                </a:lnTo>
                <a:lnTo>
                  <a:pt x="743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614825" y="9141083"/>
            <a:ext cx="116446" cy="1164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529060" y="9269627"/>
            <a:ext cx="287655" cy="585470"/>
          </a:xfrm>
          <a:custGeom>
            <a:avLst/>
            <a:gdLst/>
            <a:ahLst/>
            <a:cxnLst/>
            <a:rect l="l" t="t" r="r" b="b"/>
            <a:pathLst>
              <a:path w="287654" h="585470">
                <a:moveTo>
                  <a:pt x="220265" y="80353"/>
                </a:moveTo>
                <a:lnTo>
                  <a:pt x="67861" y="80353"/>
                </a:lnTo>
                <a:lnTo>
                  <a:pt x="67811" y="552538"/>
                </a:lnTo>
                <a:lnTo>
                  <a:pt x="70378" y="565244"/>
                </a:lnTo>
                <a:lnTo>
                  <a:pt x="77373" y="575618"/>
                </a:lnTo>
                <a:lnTo>
                  <a:pt x="87750" y="582611"/>
                </a:lnTo>
                <a:lnTo>
                  <a:pt x="100457" y="585175"/>
                </a:lnTo>
                <a:lnTo>
                  <a:pt x="113165" y="582611"/>
                </a:lnTo>
                <a:lnTo>
                  <a:pt x="123543" y="575617"/>
                </a:lnTo>
                <a:lnTo>
                  <a:pt x="130540" y="565240"/>
                </a:lnTo>
                <a:lnTo>
                  <a:pt x="133103" y="552538"/>
                </a:lnTo>
                <a:lnTo>
                  <a:pt x="133126" y="278661"/>
                </a:lnTo>
                <a:lnTo>
                  <a:pt x="220265" y="278661"/>
                </a:lnTo>
                <a:lnTo>
                  <a:pt x="220265" y="80353"/>
                </a:lnTo>
                <a:close/>
              </a:path>
              <a:path w="287654" h="585470">
                <a:moveTo>
                  <a:pt x="220265" y="278661"/>
                </a:moveTo>
                <a:lnTo>
                  <a:pt x="155010" y="278661"/>
                </a:lnTo>
                <a:lnTo>
                  <a:pt x="154916" y="552538"/>
                </a:lnTo>
                <a:lnTo>
                  <a:pt x="157482" y="565244"/>
                </a:lnTo>
                <a:lnTo>
                  <a:pt x="164479" y="575618"/>
                </a:lnTo>
                <a:lnTo>
                  <a:pt x="174856" y="582611"/>
                </a:lnTo>
                <a:lnTo>
                  <a:pt x="187564" y="585175"/>
                </a:lnTo>
                <a:lnTo>
                  <a:pt x="200281" y="582611"/>
                </a:lnTo>
                <a:lnTo>
                  <a:pt x="210677" y="575617"/>
                </a:lnTo>
                <a:lnTo>
                  <a:pt x="217692" y="565240"/>
                </a:lnTo>
                <a:lnTo>
                  <a:pt x="220265" y="552538"/>
                </a:lnTo>
                <a:lnTo>
                  <a:pt x="220265" y="278661"/>
                </a:lnTo>
                <a:close/>
              </a:path>
              <a:path w="287654" h="585470">
                <a:moveTo>
                  <a:pt x="287551" y="80353"/>
                </a:moveTo>
                <a:lnTo>
                  <a:pt x="241992" y="80353"/>
                </a:lnTo>
                <a:lnTo>
                  <a:pt x="241992" y="254348"/>
                </a:lnTo>
                <a:lnTo>
                  <a:pt x="249124" y="274049"/>
                </a:lnTo>
                <a:lnTo>
                  <a:pt x="264807" y="280617"/>
                </a:lnTo>
                <a:lnTo>
                  <a:pt x="280472" y="274049"/>
                </a:lnTo>
                <a:lnTo>
                  <a:pt x="287551" y="254348"/>
                </a:lnTo>
                <a:lnTo>
                  <a:pt x="287551" y="80353"/>
                </a:lnTo>
                <a:close/>
              </a:path>
              <a:path w="287654" h="585470">
                <a:moveTo>
                  <a:pt x="74395" y="0"/>
                </a:moveTo>
                <a:lnTo>
                  <a:pt x="45375" y="5908"/>
                </a:lnTo>
                <a:lnTo>
                  <a:pt x="21734" y="22054"/>
                </a:lnTo>
                <a:lnTo>
                  <a:pt x="5825" y="46064"/>
                </a:lnTo>
                <a:lnTo>
                  <a:pt x="0" y="75568"/>
                </a:lnTo>
                <a:lnTo>
                  <a:pt x="0" y="254348"/>
                </a:lnTo>
                <a:lnTo>
                  <a:pt x="7174" y="273902"/>
                </a:lnTo>
                <a:lnTo>
                  <a:pt x="22957" y="280420"/>
                </a:lnTo>
                <a:lnTo>
                  <a:pt x="38740" y="273902"/>
                </a:lnTo>
                <a:lnTo>
                  <a:pt x="45914" y="254348"/>
                </a:lnTo>
                <a:lnTo>
                  <a:pt x="45914" y="80353"/>
                </a:lnTo>
                <a:lnTo>
                  <a:pt x="287551" y="80353"/>
                </a:lnTo>
                <a:lnTo>
                  <a:pt x="287551" y="76636"/>
                </a:lnTo>
                <a:lnTo>
                  <a:pt x="282151" y="48359"/>
                </a:lnTo>
                <a:lnTo>
                  <a:pt x="266876" y="23853"/>
                </a:lnTo>
                <a:lnTo>
                  <a:pt x="243112" y="6598"/>
                </a:lnTo>
                <a:lnTo>
                  <a:pt x="212244" y="73"/>
                </a:lnTo>
                <a:lnTo>
                  <a:pt x="743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949239" y="9141083"/>
            <a:ext cx="116446" cy="1164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863474" y="9269627"/>
            <a:ext cx="287655" cy="585470"/>
          </a:xfrm>
          <a:custGeom>
            <a:avLst/>
            <a:gdLst/>
            <a:ahLst/>
            <a:cxnLst/>
            <a:rect l="l" t="t" r="r" b="b"/>
            <a:pathLst>
              <a:path w="287654" h="585470">
                <a:moveTo>
                  <a:pt x="220265" y="80353"/>
                </a:moveTo>
                <a:lnTo>
                  <a:pt x="67861" y="80353"/>
                </a:lnTo>
                <a:lnTo>
                  <a:pt x="67811" y="552538"/>
                </a:lnTo>
                <a:lnTo>
                  <a:pt x="70378" y="565244"/>
                </a:lnTo>
                <a:lnTo>
                  <a:pt x="77373" y="575618"/>
                </a:lnTo>
                <a:lnTo>
                  <a:pt x="87750" y="582611"/>
                </a:lnTo>
                <a:lnTo>
                  <a:pt x="100457" y="585175"/>
                </a:lnTo>
                <a:lnTo>
                  <a:pt x="113165" y="582611"/>
                </a:lnTo>
                <a:lnTo>
                  <a:pt x="123543" y="575617"/>
                </a:lnTo>
                <a:lnTo>
                  <a:pt x="130540" y="565240"/>
                </a:lnTo>
                <a:lnTo>
                  <a:pt x="133103" y="552538"/>
                </a:lnTo>
                <a:lnTo>
                  <a:pt x="133126" y="278661"/>
                </a:lnTo>
                <a:lnTo>
                  <a:pt x="220265" y="278661"/>
                </a:lnTo>
                <a:lnTo>
                  <a:pt x="220265" y="80353"/>
                </a:lnTo>
                <a:close/>
              </a:path>
              <a:path w="287654" h="585470">
                <a:moveTo>
                  <a:pt x="220265" y="278661"/>
                </a:moveTo>
                <a:lnTo>
                  <a:pt x="155010" y="278661"/>
                </a:lnTo>
                <a:lnTo>
                  <a:pt x="154916" y="552538"/>
                </a:lnTo>
                <a:lnTo>
                  <a:pt x="157482" y="565244"/>
                </a:lnTo>
                <a:lnTo>
                  <a:pt x="164479" y="575618"/>
                </a:lnTo>
                <a:lnTo>
                  <a:pt x="174856" y="582611"/>
                </a:lnTo>
                <a:lnTo>
                  <a:pt x="187564" y="585175"/>
                </a:lnTo>
                <a:lnTo>
                  <a:pt x="200281" y="582611"/>
                </a:lnTo>
                <a:lnTo>
                  <a:pt x="210677" y="575617"/>
                </a:lnTo>
                <a:lnTo>
                  <a:pt x="217692" y="565240"/>
                </a:lnTo>
                <a:lnTo>
                  <a:pt x="220265" y="552538"/>
                </a:lnTo>
                <a:lnTo>
                  <a:pt x="220265" y="278661"/>
                </a:lnTo>
                <a:close/>
              </a:path>
              <a:path w="287654" h="585470">
                <a:moveTo>
                  <a:pt x="287551" y="80353"/>
                </a:moveTo>
                <a:lnTo>
                  <a:pt x="241992" y="80353"/>
                </a:lnTo>
                <a:lnTo>
                  <a:pt x="241992" y="254348"/>
                </a:lnTo>
                <a:lnTo>
                  <a:pt x="249124" y="274049"/>
                </a:lnTo>
                <a:lnTo>
                  <a:pt x="264807" y="280617"/>
                </a:lnTo>
                <a:lnTo>
                  <a:pt x="280472" y="274049"/>
                </a:lnTo>
                <a:lnTo>
                  <a:pt x="287551" y="254348"/>
                </a:lnTo>
                <a:lnTo>
                  <a:pt x="287551" y="80353"/>
                </a:lnTo>
                <a:close/>
              </a:path>
              <a:path w="287654" h="585470">
                <a:moveTo>
                  <a:pt x="74395" y="0"/>
                </a:moveTo>
                <a:lnTo>
                  <a:pt x="45375" y="5908"/>
                </a:lnTo>
                <a:lnTo>
                  <a:pt x="21734" y="22054"/>
                </a:lnTo>
                <a:lnTo>
                  <a:pt x="5825" y="46064"/>
                </a:lnTo>
                <a:lnTo>
                  <a:pt x="0" y="75568"/>
                </a:lnTo>
                <a:lnTo>
                  <a:pt x="0" y="254348"/>
                </a:lnTo>
                <a:lnTo>
                  <a:pt x="7174" y="273902"/>
                </a:lnTo>
                <a:lnTo>
                  <a:pt x="22957" y="280420"/>
                </a:lnTo>
                <a:lnTo>
                  <a:pt x="38740" y="273902"/>
                </a:lnTo>
                <a:lnTo>
                  <a:pt x="45914" y="254348"/>
                </a:lnTo>
                <a:lnTo>
                  <a:pt x="45914" y="80353"/>
                </a:lnTo>
                <a:lnTo>
                  <a:pt x="287551" y="80353"/>
                </a:lnTo>
                <a:lnTo>
                  <a:pt x="287551" y="76636"/>
                </a:lnTo>
                <a:lnTo>
                  <a:pt x="282151" y="48359"/>
                </a:lnTo>
                <a:lnTo>
                  <a:pt x="266876" y="23853"/>
                </a:lnTo>
                <a:lnTo>
                  <a:pt x="243112" y="6598"/>
                </a:lnTo>
                <a:lnTo>
                  <a:pt x="212244" y="73"/>
                </a:lnTo>
                <a:lnTo>
                  <a:pt x="743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283653" y="9141083"/>
            <a:ext cx="116446" cy="1164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9197888" y="9269627"/>
            <a:ext cx="287655" cy="585470"/>
          </a:xfrm>
          <a:custGeom>
            <a:avLst/>
            <a:gdLst/>
            <a:ahLst/>
            <a:cxnLst/>
            <a:rect l="l" t="t" r="r" b="b"/>
            <a:pathLst>
              <a:path w="287654" h="585470">
                <a:moveTo>
                  <a:pt x="220265" y="80353"/>
                </a:moveTo>
                <a:lnTo>
                  <a:pt x="67861" y="80353"/>
                </a:lnTo>
                <a:lnTo>
                  <a:pt x="67811" y="552538"/>
                </a:lnTo>
                <a:lnTo>
                  <a:pt x="70378" y="565244"/>
                </a:lnTo>
                <a:lnTo>
                  <a:pt x="77373" y="575618"/>
                </a:lnTo>
                <a:lnTo>
                  <a:pt x="87750" y="582611"/>
                </a:lnTo>
                <a:lnTo>
                  <a:pt x="100457" y="585175"/>
                </a:lnTo>
                <a:lnTo>
                  <a:pt x="113165" y="582611"/>
                </a:lnTo>
                <a:lnTo>
                  <a:pt x="123543" y="575617"/>
                </a:lnTo>
                <a:lnTo>
                  <a:pt x="130540" y="565240"/>
                </a:lnTo>
                <a:lnTo>
                  <a:pt x="133103" y="552538"/>
                </a:lnTo>
                <a:lnTo>
                  <a:pt x="133126" y="278661"/>
                </a:lnTo>
                <a:lnTo>
                  <a:pt x="220265" y="278661"/>
                </a:lnTo>
                <a:lnTo>
                  <a:pt x="220265" y="80353"/>
                </a:lnTo>
                <a:close/>
              </a:path>
              <a:path w="287654" h="585470">
                <a:moveTo>
                  <a:pt x="220265" y="278661"/>
                </a:moveTo>
                <a:lnTo>
                  <a:pt x="155010" y="278661"/>
                </a:lnTo>
                <a:lnTo>
                  <a:pt x="154916" y="552538"/>
                </a:lnTo>
                <a:lnTo>
                  <a:pt x="157482" y="565244"/>
                </a:lnTo>
                <a:lnTo>
                  <a:pt x="164479" y="575618"/>
                </a:lnTo>
                <a:lnTo>
                  <a:pt x="174856" y="582611"/>
                </a:lnTo>
                <a:lnTo>
                  <a:pt x="187564" y="585175"/>
                </a:lnTo>
                <a:lnTo>
                  <a:pt x="200281" y="582611"/>
                </a:lnTo>
                <a:lnTo>
                  <a:pt x="210677" y="575617"/>
                </a:lnTo>
                <a:lnTo>
                  <a:pt x="217692" y="565240"/>
                </a:lnTo>
                <a:lnTo>
                  <a:pt x="220265" y="552538"/>
                </a:lnTo>
                <a:lnTo>
                  <a:pt x="220265" y="278661"/>
                </a:lnTo>
                <a:close/>
              </a:path>
              <a:path w="287654" h="585470">
                <a:moveTo>
                  <a:pt x="287551" y="80353"/>
                </a:moveTo>
                <a:lnTo>
                  <a:pt x="241992" y="80353"/>
                </a:lnTo>
                <a:lnTo>
                  <a:pt x="241992" y="254348"/>
                </a:lnTo>
                <a:lnTo>
                  <a:pt x="249124" y="274049"/>
                </a:lnTo>
                <a:lnTo>
                  <a:pt x="264807" y="280617"/>
                </a:lnTo>
                <a:lnTo>
                  <a:pt x="280472" y="274049"/>
                </a:lnTo>
                <a:lnTo>
                  <a:pt x="287551" y="254348"/>
                </a:lnTo>
                <a:lnTo>
                  <a:pt x="287551" y="80353"/>
                </a:lnTo>
                <a:close/>
              </a:path>
              <a:path w="287654" h="585470">
                <a:moveTo>
                  <a:pt x="74395" y="0"/>
                </a:moveTo>
                <a:lnTo>
                  <a:pt x="45375" y="5908"/>
                </a:lnTo>
                <a:lnTo>
                  <a:pt x="21734" y="22054"/>
                </a:lnTo>
                <a:lnTo>
                  <a:pt x="5825" y="46064"/>
                </a:lnTo>
                <a:lnTo>
                  <a:pt x="0" y="75568"/>
                </a:lnTo>
                <a:lnTo>
                  <a:pt x="0" y="254348"/>
                </a:lnTo>
                <a:lnTo>
                  <a:pt x="7174" y="273902"/>
                </a:lnTo>
                <a:lnTo>
                  <a:pt x="22957" y="280420"/>
                </a:lnTo>
                <a:lnTo>
                  <a:pt x="38740" y="273902"/>
                </a:lnTo>
                <a:lnTo>
                  <a:pt x="45914" y="254348"/>
                </a:lnTo>
                <a:lnTo>
                  <a:pt x="45914" y="80353"/>
                </a:lnTo>
                <a:lnTo>
                  <a:pt x="287551" y="80353"/>
                </a:lnTo>
                <a:lnTo>
                  <a:pt x="287551" y="76636"/>
                </a:lnTo>
                <a:lnTo>
                  <a:pt x="282151" y="48359"/>
                </a:lnTo>
                <a:lnTo>
                  <a:pt x="266876" y="23853"/>
                </a:lnTo>
                <a:lnTo>
                  <a:pt x="243112" y="6598"/>
                </a:lnTo>
                <a:lnTo>
                  <a:pt x="212244" y="73"/>
                </a:lnTo>
                <a:lnTo>
                  <a:pt x="743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9618067" y="9141083"/>
            <a:ext cx="116446" cy="1164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9532302" y="9269627"/>
            <a:ext cx="287655" cy="585470"/>
          </a:xfrm>
          <a:custGeom>
            <a:avLst/>
            <a:gdLst/>
            <a:ahLst/>
            <a:cxnLst/>
            <a:rect l="l" t="t" r="r" b="b"/>
            <a:pathLst>
              <a:path w="287654" h="585470">
                <a:moveTo>
                  <a:pt x="220265" y="80353"/>
                </a:moveTo>
                <a:lnTo>
                  <a:pt x="67861" y="80353"/>
                </a:lnTo>
                <a:lnTo>
                  <a:pt x="67811" y="552538"/>
                </a:lnTo>
                <a:lnTo>
                  <a:pt x="70378" y="565244"/>
                </a:lnTo>
                <a:lnTo>
                  <a:pt x="77373" y="575618"/>
                </a:lnTo>
                <a:lnTo>
                  <a:pt x="87750" y="582611"/>
                </a:lnTo>
                <a:lnTo>
                  <a:pt x="100457" y="585175"/>
                </a:lnTo>
                <a:lnTo>
                  <a:pt x="113165" y="582611"/>
                </a:lnTo>
                <a:lnTo>
                  <a:pt x="123543" y="575617"/>
                </a:lnTo>
                <a:lnTo>
                  <a:pt x="130540" y="565240"/>
                </a:lnTo>
                <a:lnTo>
                  <a:pt x="133103" y="552538"/>
                </a:lnTo>
                <a:lnTo>
                  <a:pt x="133126" y="278661"/>
                </a:lnTo>
                <a:lnTo>
                  <a:pt x="220265" y="278661"/>
                </a:lnTo>
                <a:lnTo>
                  <a:pt x="220265" y="80353"/>
                </a:lnTo>
                <a:close/>
              </a:path>
              <a:path w="287654" h="585470">
                <a:moveTo>
                  <a:pt x="220265" y="278661"/>
                </a:moveTo>
                <a:lnTo>
                  <a:pt x="155010" y="278661"/>
                </a:lnTo>
                <a:lnTo>
                  <a:pt x="154916" y="552538"/>
                </a:lnTo>
                <a:lnTo>
                  <a:pt x="157482" y="565244"/>
                </a:lnTo>
                <a:lnTo>
                  <a:pt x="164479" y="575618"/>
                </a:lnTo>
                <a:lnTo>
                  <a:pt x="174856" y="582611"/>
                </a:lnTo>
                <a:lnTo>
                  <a:pt x="187564" y="585175"/>
                </a:lnTo>
                <a:lnTo>
                  <a:pt x="200281" y="582611"/>
                </a:lnTo>
                <a:lnTo>
                  <a:pt x="210677" y="575617"/>
                </a:lnTo>
                <a:lnTo>
                  <a:pt x="217692" y="565240"/>
                </a:lnTo>
                <a:lnTo>
                  <a:pt x="220265" y="552538"/>
                </a:lnTo>
                <a:lnTo>
                  <a:pt x="220265" y="278661"/>
                </a:lnTo>
                <a:close/>
              </a:path>
              <a:path w="287654" h="585470">
                <a:moveTo>
                  <a:pt x="287551" y="80353"/>
                </a:moveTo>
                <a:lnTo>
                  <a:pt x="241992" y="80353"/>
                </a:lnTo>
                <a:lnTo>
                  <a:pt x="241992" y="254348"/>
                </a:lnTo>
                <a:lnTo>
                  <a:pt x="249124" y="274049"/>
                </a:lnTo>
                <a:lnTo>
                  <a:pt x="264807" y="280617"/>
                </a:lnTo>
                <a:lnTo>
                  <a:pt x="280472" y="274049"/>
                </a:lnTo>
                <a:lnTo>
                  <a:pt x="287551" y="254348"/>
                </a:lnTo>
                <a:lnTo>
                  <a:pt x="287551" y="80353"/>
                </a:lnTo>
                <a:close/>
              </a:path>
              <a:path w="287654" h="585470">
                <a:moveTo>
                  <a:pt x="74395" y="0"/>
                </a:moveTo>
                <a:lnTo>
                  <a:pt x="45375" y="5908"/>
                </a:lnTo>
                <a:lnTo>
                  <a:pt x="21734" y="22054"/>
                </a:lnTo>
                <a:lnTo>
                  <a:pt x="5825" y="46064"/>
                </a:lnTo>
                <a:lnTo>
                  <a:pt x="0" y="75568"/>
                </a:lnTo>
                <a:lnTo>
                  <a:pt x="0" y="254348"/>
                </a:lnTo>
                <a:lnTo>
                  <a:pt x="7174" y="273902"/>
                </a:lnTo>
                <a:lnTo>
                  <a:pt x="22957" y="280420"/>
                </a:lnTo>
                <a:lnTo>
                  <a:pt x="38740" y="273902"/>
                </a:lnTo>
                <a:lnTo>
                  <a:pt x="45914" y="254348"/>
                </a:lnTo>
                <a:lnTo>
                  <a:pt x="45914" y="80353"/>
                </a:lnTo>
                <a:lnTo>
                  <a:pt x="287551" y="80353"/>
                </a:lnTo>
                <a:lnTo>
                  <a:pt x="287551" y="76636"/>
                </a:lnTo>
                <a:lnTo>
                  <a:pt x="282151" y="48359"/>
                </a:lnTo>
                <a:lnTo>
                  <a:pt x="266876" y="23853"/>
                </a:lnTo>
                <a:lnTo>
                  <a:pt x="243112" y="6598"/>
                </a:lnTo>
                <a:lnTo>
                  <a:pt x="212244" y="73"/>
                </a:lnTo>
                <a:lnTo>
                  <a:pt x="743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0286895" y="9141083"/>
            <a:ext cx="116446" cy="1164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0201130" y="9269627"/>
            <a:ext cx="287655" cy="585470"/>
          </a:xfrm>
          <a:custGeom>
            <a:avLst/>
            <a:gdLst/>
            <a:ahLst/>
            <a:cxnLst/>
            <a:rect l="l" t="t" r="r" b="b"/>
            <a:pathLst>
              <a:path w="287654" h="585470">
                <a:moveTo>
                  <a:pt x="220265" y="80353"/>
                </a:moveTo>
                <a:lnTo>
                  <a:pt x="67861" y="80353"/>
                </a:lnTo>
                <a:lnTo>
                  <a:pt x="67811" y="552538"/>
                </a:lnTo>
                <a:lnTo>
                  <a:pt x="70378" y="565244"/>
                </a:lnTo>
                <a:lnTo>
                  <a:pt x="77373" y="575618"/>
                </a:lnTo>
                <a:lnTo>
                  <a:pt x="87750" y="582611"/>
                </a:lnTo>
                <a:lnTo>
                  <a:pt x="100457" y="585175"/>
                </a:lnTo>
                <a:lnTo>
                  <a:pt x="113165" y="582611"/>
                </a:lnTo>
                <a:lnTo>
                  <a:pt x="123543" y="575617"/>
                </a:lnTo>
                <a:lnTo>
                  <a:pt x="130540" y="565240"/>
                </a:lnTo>
                <a:lnTo>
                  <a:pt x="133103" y="552538"/>
                </a:lnTo>
                <a:lnTo>
                  <a:pt x="133126" y="278661"/>
                </a:lnTo>
                <a:lnTo>
                  <a:pt x="220265" y="278661"/>
                </a:lnTo>
                <a:lnTo>
                  <a:pt x="220265" y="80353"/>
                </a:lnTo>
                <a:close/>
              </a:path>
              <a:path w="287654" h="585470">
                <a:moveTo>
                  <a:pt x="220265" y="278661"/>
                </a:moveTo>
                <a:lnTo>
                  <a:pt x="155010" y="278661"/>
                </a:lnTo>
                <a:lnTo>
                  <a:pt x="154916" y="552538"/>
                </a:lnTo>
                <a:lnTo>
                  <a:pt x="157482" y="565244"/>
                </a:lnTo>
                <a:lnTo>
                  <a:pt x="164479" y="575618"/>
                </a:lnTo>
                <a:lnTo>
                  <a:pt x="174856" y="582611"/>
                </a:lnTo>
                <a:lnTo>
                  <a:pt x="187564" y="585175"/>
                </a:lnTo>
                <a:lnTo>
                  <a:pt x="200281" y="582611"/>
                </a:lnTo>
                <a:lnTo>
                  <a:pt x="210677" y="575617"/>
                </a:lnTo>
                <a:lnTo>
                  <a:pt x="217692" y="565240"/>
                </a:lnTo>
                <a:lnTo>
                  <a:pt x="220265" y="552538"/>
                </a:lnTo>
                <a:lnTo>
                  <a:pt x="220265" y="278661"/>
                </a:lnTo>
                <a:close/>
              </a:path>
              <a:path w="287654" h="585470">
                <a:moveTo>
                  <a:pt x="287551" y="80353"/>
                </a:moveTo>
                <a:lnTo>
                  <a:pt x="241992" y="80353"/>
                </a:lnTo>
                <a:lnTo>
                  <a:pt x="241992" y="254348"/>
                </a:lnTo>
                <a:lnTo>
                  <a:pt x="249124" y="274049"/>
                </a:lnTo>
                <a:lnTo>
                  <a:pt x="264807" y="280617"/>
                </a:lnTo>
                <a:lnTo>
                  <a:pt x="280472" y="274049"/>
                </a:lnTo>
                <a:lnTo>
                  <a:pt x="287551" y="254348"/>
                </a:lnTo>
                <a:lnTo>
                  <a:pt x="287551" y="80353"/>
                </a:lnTo>
                <a:close/>
              </a:path>
              <a:path w="287654" h="585470">
                <a:moveTo>
                  <a:pt x="74395" y="0"/>
                </a:moveTo>
                <a:lnTo>
                  <a:pt x="45375" y="5908"/>
                </a:lnTo>
                <a:lnTo>
                  <a:pt x="21734" y="22054"/>
                </a:lnTo>
                <a:lnTo>
                  <a:pt x="5825" y="46064"/>
                </a:lnTo>
                <a:lnTo>
                  <a:pt x="0" y="75568"/>
                </a:lnTo>
                <a:lnTo>
                  <a:pt x="0" y="254348"/>
                </a:lnTo>
                <a:lnTo>
                  <a:pt x="7174" y="273902"/>
                </a:lnTo>
                <a:lnTo>
                  <a:pt x="22957" y="280420"/>
                </a:lnTo>
                <a:lnTo>
                  <a:pt x="38740" y="273902"/>
                </a:lnTo>
                <a:lnTo>
                  <a:pt x="45914" y="254348"/>
                </a:lnTo>
                <a:lnTo>
                  <a:pt x="45914" y="80353"/>
                </a:lnTo>
                <a:lnTo>
                  <a:pt x="287551" y="80353"/>
                </a:lnTo>
                <a:lnTo>
                  <a:pt x="287551" y="76636"/>
                </a:lnTo>
                <a:lnTo>
                  <a:pt x="282151" y="48359"/>
                </a:lnTo>
                <a:lnTo>
                  <a:pt x="266876" y="23853"/>
                </a:lnTo>
                <a:lnTo>
                  <a:pt x="243112" y="6598"/>
                </a:lnTo>
                <a:lnTo>
                  <a:pt x="212244" y="73"/>
                </a:lnTo>
                <a:lnTo>
                  <a:pt x="743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0621309" y="9141083"/>
            <a:ext cx="116446" cy="1164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0535544" y="9269627"/>
            <a:ext cx="287655" cy="585470"/>
          </a:xfrm>
          <a:custGeom>
            <a:avLst/>
            <a:gdLst/>
            <a:ahLst/>
            <a:cxnLst/>
            <a:rect l="l" t="t" r="r" b="b"/>
            <a:pathLst>
              <a:path w="287654" h="585470">
                <a:moveTo>
                  <a:pt x="220265" y="80353"/>
                </a:moveTo>
                <a:lnTo>
                  <a:pt x="67861" y="80353"/>
                </a:lnTo>
                <a:lnTo>
                  <a:pt x="67811" y="552538"/>
                </a:lnTo>
                <a:lnTo>
                  <a:pt x="70378" y="565244"/>
                </a:lnTo>
                <a:lnTo>
                  <a:pt x="77373" y="575618"/>
                </a:lnTo>
                <a:lnTo>
                  <a:pt x="87750" y="582611"/>
                </a:lnTo>
                <a:lnTo>
                  <a:pt x="100457" y="585175"/>
                </a:lnTo>
                <a:lnTo>
                  <a:pt x="113165" y="582611"/>
                </a:lnTo>
                <a:lnTo>
                  <a:pt x="123543" y="575617"/>
                </a:lnTo>
                <a:lnTo>
                  <a:pt x="130540" y="565240"/>
                </a:lnTo>
                <a:lnTo>
                  <a:pt x="133103" y="552538"/>
                </a:lnTo>
                <a:lnTo>
                  <a:pt x="133126" y="278661"/>
                </a:lnTo>
                <a:lnTo>
                  <a:pt x="220265" y="278661"/>
                </a:lnTo>
                <a:lnTo>
                  <a:pt x="220265" y="80353"/>
                </a:lnTo>
                <a:close/>
              </a:path>
              <a:path w="287654" h="585470">
                <a:moveTo>
                  <a:pt x="220265" y="278661"/>
                </a:moveTo>
                <a:lnTo>
                  <a:pt x="155010" y="278661"/>
                </a:lnTo>
                <a:lnTo>
                  <a:pt x="154916" y="552538"/>
                </a:lnTo>
                <a:lnTo>
                  <a:pt x="157482" y="565244"/>
                </a:lnTo>
                <a:lnTo>
                  <a:pt x="164479" y="575618"/>
                </a:lnTo>
                <a:lnTo>
                  <a:pt x="174856" y="582611"/>
                </a:lnTo>
                <a:lnTo>
                  <a:pt x="187564" y="585175"/>
                </a:lnTo>
                <a:lnTo>
                  <a:pt x="200281" y="582611"/>
                </a:lnTo>
                <a:lnTo>
                  <a:pt x="210677" y="575617"/>
                </a:lnTo>
                <a:lnTo>
                  <a:pt x="217692" y="565240"/>
                </a:lnTo>
                <a:lnTo>
                  <a:pt x="220265" y="552538"/>
                </a:lnTo>
                <a:lnTo>
                  <a:pt x="220265" y="278661"/>
                </a:lnTo>
                <a:close/>
              </a:path>
              <a:path w="287654" h="585470">
                <a:moveTo>
                  <a:pt x="287551" y="80353"/>
                </a:moveTo>
                <a:lnTo>
                  <a:pt x="241992" y="80353"/>
                </a:lnTo>
                <a:lnTo>
                  <a:pt x="241992" y="254348"/>
                </a:lnTo>
                <a:lnTo>
                  <a:pt x="249124" y="274049"/>
                </a:lnTo>
                <a:lnTo>
                  <a:pt x="264807" y="280617"/>
                </a:lnTo>
                <a:lnTo>
                  <a:pt x="280472" y="274049"/>
                </a:lnTo>
                <a:lnTo>
                  <a:pt x="287551" y="254348"/>
                </a:lnTo>
                <a:lnTo>
                  <a:pt x="287551" y="80353"/>
                </a:lnTo>
                <a:close/>
              </a:path>
              <a:path w="287654" h="585470">
                <a:moveTo>
                  <a:pt x="74395" y="0"/>
                </a:moveTo>
                <a:lnTo>
                  <a:pt x="45375" y="5908"/>
                </a:lnTo>
                <a:lnTo>
                  <a:pt x="21734" y="22054"/>
                </a:lnTo>
                <a:lnTo>
                  <a:pt x="5825" y="46064"/>
                </a:lnTo>
                <a:lnTo>
                  <a:pt x="0" y="75568"/>
                </a:lnTo>
                <a:lnTo>
                  <a:pt x="0" y="254348"/>
                </a:lnTo>
                <a:lnTo>
                  <a:pt x="7174" y="273902"/>
                </a:lnTo>
                <a:lnTo>
                  <a:pt x="22957" y="280420"/>
                </a:lnTo>
                <a:lnTo>
                  <a:pt x="38740" y="273902"/>
                </a:lnTo>
                <a:lnTo>
                  <a:pt x="45914" y="254348"/>
                </a:lnTo>
                <a:lnTo>
                  <a:pt x="45914" y="80353"/>
                </a:lnTo>
                <a:lnTo>
                  <a:pt x="287551" y="80353"/>
                </a:lnTo>
                <a:lnTo>
                  <a:pt x="287551" y="76636"/>
                </a:lnTo>
                <a:lnTo>
                  <a:pt x="282151" y="48359"/>
                </a:lnTo>
                <a:lnTo>
                  <a:pt x="266876" y="23853"/>
                </a:lnTo>
                <a:lnTo>
                  <a:pt x="243112" y="6598"/>
                </a:lnTo>
                <a:lnTo>
                  <a:pt x="212244" y="73"/>
                </a:lnTo>
                <a:lnTo>
                  <a:pt x="743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0955712" y="9141083"/>
            <a:ext cx="116457" cy="1164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0869958" y="9269627"/>
            <a:ext cx="287655" cy="585470"/>
          </a:xfrm>
          <a:custGeom>
            <a:avLst/>
            <a:gdLst/>
            <a:ahLst/>
            <a:cxnLst/>
            <a:rect l="l" t="t" r="r" b="b"/>
            <a:pathLst>
              <a:path w="287654" h="585470">
                <a:moveTo>
                  <a:pt x="220265" y="80353"/>
                </a:moveTo>
                <a:lnTo>
                  <a:pt x="67861" y="80353"/>
                </a:lnTo>
                <a:lnTo>
                  <a:pt x="67811" y="552538"/>
                </a:lnTo>
                <a:lnTo>
                  <a:pt x="70378" y="565244"/>
                </a:lnTo>
                <a:lnTo>
                  <a:pt x="77373" y="575618"/>
                </a:lnTo>
                <a:lnTo>
                  <a:pt x="87750" y="582611"/>
                </a:lnTo>
                <a:lnTo>
                  <a:pt x="100457" y="585175"/>
                </a:lnTo>
                <a:lnTo>
                  <a:pt x="113165" y="582611"/>
                </a:lnTo>
                <a:lnTo>
                  <a:pt x="123543" y="575617"/>
                </a:lnTo>
                <a:lnTo>
                  <a:pt x="130540" y="565240"/>
                </a:lnTo>
                <a:lnTo>
                  <a:pt x="133103" y="552538"/>
                </a:lnTo>
                <a:lnTo>
                  <a:pt x="133126" y="278661"/>
                </a:lnTo>
                <a:lnTo>
                  <a:pt x="220265" y="278661"/>
                </a:lnTo>
                <a:lnTo>
                  <a:pt x="220265" y="80353"/>
                </a:lnTo>
                <a:close/>
              </a:path>
              <a:path w="287654" h="585470">
                <a:moveTo>
                  <a:pt x="220265" y="278661"/>
                </a:moveTo>
                <a:lnTo>
                  <a:pt x="155010" y="278661"/>
                </a:lnTo>
                <a:lnTo>
                  <a:pt x="154916" y="552538"/>
                </a:lnTo>
                <a:lnTo>
                  <a:pt x="157482" y="565244"/>
                </a:lnTo>
                <a:lnTo>
                  <a:pt x="164479" y="575618"/>
                </a:lnTo>
                <a:lnTo>
                  <a:pt x="174856" y="582611"/>
                </a:lnTo>
                <a:lnTo>
                  <a:pt x="187564" y="585175"/>
                </a:lnTo>
                <a:lnTo>
                  <a:pt x="200281" y="582611"/>
                </a:lnTo>
                <a:lnTo>
                  <a:pt x="210677" y="575617"/>
                </a:lnTo>
                <a:lnTo>
                  <a:pt x="217692" y="565240"/>
                </a:lnTo>
                <a:lnTo>
                  <a:pt x="220265" y="552538"/>
                </a:lnTo>
                <a:lnTo>
                  <a:pt x="220265" y="278661"/>
                </a:lnTo>
                <a:close/>
              </a:path>
              <a:path w="287654" h="585470">
                <a:moveTo>
                  <a:pt x="287551" y="80353"/>
                </a:moveTo>
                <a:lnTo>
                  <a:pt x="241992" y="80353"/>
                </a:lnTo>
                <a:lnTo>
                  <a:pt x="241992" y="254348"/>
                </a:lnTo>
                <a:lnTo>
                  <a:pt x="249124" y="274049"/>
                </a:lnTo>
                <a:lnTo>
                  <a:pt x="264807" y="280617"/>
                </a:lnTo>
                <a:lnTo>
                  <a:pt x="280472" y="274049"/>
                </a:lnTo>
                <a:lnTo>
                  <a:pt x="287551" y="254348"/>
                </a:lnTo>
                <a:lnTo>
                  <a:pt x="287551" y="80353"/>
                </a:lnTo>
                <a:close/>
              </a:path>
              <a:path w="287654" h="585470">
                <a:moveTo>
                  <a:pt x="74395" y="0"/>
                </a:moveTo>
                <a:lnTo>
                  <a:pt x="45375" y="5908"/>
                </a:lnTo>
                <a:lnTo>
                  <a:pt x="21734" y="22054"/>
                </a:lnTo>
                <a:lnTo>
                  <a:pt x="5825" y="46064"/>
                </a:lnTo>
                <a:lnTo>
                  <a:pt x="0" y="75568"/>
                </a:lnTo>
                <a:lnTo>
                  <a:pt x="0" y="254348"/>
                </a:lnTo>
                <a:lnTo>
                  <a:pt x="7174" y="273902"/>
                </a:lnTo>
                <a:lnTo>
                  <a:pt x="22957" y="280420"/>
                </a:lnTo>
                <a:lnTo>
                  <a:pt x="38740" y="273902"/>
                </a:lnTo>
                <a:lnTo>
                  <a:pt x="45914" y="254348"/>
                </a:lnTo>
                <a:lnTo>
                  <a:pt x="45914" y="80353"/>
                </a:lnTo>
                <a:lnTo>
                  <a:pt x="287551" y="80353"/>
                </a:lnTo>
                <a:lnTo>
                  <a:pt x="287551" y="76636"/>
                </a:lnTo>
                <a:lnTo>
                  <a:pt x="282151" y="48359"/>
                </a:lnTo>
                <a:lnTo>
                  <a:pt x="266876" y="23853"/>
                </a:lnTo>
                <a:lnTo>
                  <a:pt x="243112" y="6598"/>
                </a:lnTo>
                <a:lnTo>
                  <a:pt x="212244" y="73"/>
                </a:lnTo>
                <a:lnTo>
                  <a:pt x="743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1290126" y="9141083"/>
            <a:ext cx="116457" cy="1164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1204371" y="9269627"/>
            <a:ext cx="287655" cy="585470"/>
          </a:xfrm>
          <a:custGeom>
            <a:avLst/>
            <a:gdLst/>
            <a:ahLst/>
            <a:cxnLst/>
            <a:rect l="l" t="t" r="r" b="b"/>
            <a:pathLst>
              <a:path w="287654" h="585470">
                <a:moveTo>
                  <a:pt x="220265" y="80353"/>
                </a:moveTo>
                <a:lnTo>
                  <a:pt x="67861" y="80353"/>
                </a:lnTo>
                <a:lnTo>
                  <a:pt x="67811" y="552538"/>
                </a:lnTo>
                <a:lnTo>
                  <a:pt x="70378" y="565244"/>
                </a:lnTo>
                <a:lnTo>
                  <a:pt x="77373" y="575618"/>
                </a:lnTo>
                <a:lnTo>
                  <a:pt x="87750" y="582611"/>
                </a:lnTo>
                <a:lnTo>
                  <a:pt x="100457" y="585175"/>
                </a:lnTo>
                <a:lnTo>
                  <a:pt x="113165" y="582611"/>
                </a:lnTo>
                <a:lnTo>
                  <a:pt x="123543" y="575617"/>
                </a:lnTo>
                <a:lnTo>
                  <a:pt x="130540" y="565240"/>
                </a:lnTo>
                <a:lnTo>
                  <a:pt x="133103" y="552538"/>
                </a:lnTo>
                <a:lnTo>
                  <a:pt x="133126" y="278661"/>
                </a:lnTo>
                <a:lnTo>
                  <a:pt x="220265" y="278661"/>
                </a:lnTo>
                <a:lnTo>
                  <a:pt x="220265" y="80353"/>
                </a:lnTo>
                <a:close/>
              </a:path>
              <a:path w="287654" h="585470">
                <a:moveTo>
                  <a:pt x="220265" y="278661"/>
                </a:moveTo>
                <a:lnTo>
                  <a:pt x="155010" y="278661"/>
                </a:lnTo>
                <a:lnTo>
                  <a:pt x="154916" y="552538"/>
                </a:lnTo>
                <a:lnTo>
                  <a:pt x="157482" y="565244"/>
                </a:lnTo>
                <a:lnTo>
                  <a:pt x="164479" y="575618"/>
                </a:lnTo>
                <a:lnTo>
                  <a:pt x="174856" y="582611"/>
                </a:lnTo>
                <a:lnTo>
                  <a:pt x="187564" y="585175"/>
                </a:lnTo>
                <a:lnTo>
                  <a:pt x="200281" y="582611"/>
                </a:lnTo>
                <a:lnTo>
                  <a:pt x="210677" y="575617"/>
                </a:lnTo>
                <a:lnTo>
                  <a:pt x="217692" y="565240"/>
                </a:lnTo>
                <a:lnTo>
                  <a:pt x="220265" y="552538"/>
                </a:lnTo>
                <a:lnTo>
                  <a:pt x="220265" y="278661"/>
                </a:lnTo>
                <a:close/>
              </a:path>
              <a:path w="287654" h="585470">
                <a:moveTo>
                  <a:pt x="287551" y="80353"/>
                </a:moveTo>
                <a:lnTo>
                  <a:pt x="241992" y="80353"/>
                </a:lnTo>
                <a:lnTo>
                  <a:pt x="241992" y="254348"/>
                </a:lnTo>
                <a:lnTo>
                  <a:pt x="249124" y="274049"/>
                </a:lnTo>
                <a:lnTo>
                  <a:pt x="264807" y="280617"/>
                </a:lnTo>
                <a:lnTo>
                  <a:pt x="280472" y="274049"/>
                </a:lnTo>
                <a:lnTo>
                  <a:pt x="287551" y="254348"/>
                </a:lnTo>
                <a:lnTo>
                  <a:pt x="287551" y="80353"/>
                </a:lnTo>
                <a:close/>
              </a:path>
              <a:path w="287654" h="585470">
                <a:moveTo>
                  <a:pt x="74395" y="0"/>
                </a:moveTo>
                <a:lnTo>
                  <a:pt x="45375" y="5908"/>
                </a:lnTo>
                <a:lnTo>
                  <a:pt x="21734" y="22054"/>
                </a:lnTo>
                <a:lnTo>
                  <a:pt x="5825" y="46064"/>
                </a:lnTo>
                <a:lnTo>
                  <a:pt x="0" y="75568"/>
                </a:lnTo>
                <a:lnTo>
                  <a:pt x="0" y="254348"/>
                </a:lnTo>
                <a:lnTo>
                  <a:pt x="7174" y="273902"/>
                </a:lnTo>
                <a:lnTo>
                  <a:pt x="22957" y="280420"/>
                </a:lnTo>
                <a:lnTo>
                  <a:pt x="38740" y="273902"/>
                </a:lnTo>
                <a:lnTo>
                  <a:pt x="45914" y="254348"/>
                </a:lnTo>
                <a:lnTo>
                  <a:pt x="45914" y="80353"/>
                </a:lnTo>
                <a:lnTo>
                  <a:pt x="287551" y="80353"/>
                </a:lnTo>
                <a:lnTo>
                  <a:pt x="287551" y="76636"/>
                </a:lnTo>
                <a:lnTo>
                  <a:pt x="282151" y="48359"/>
                </a:lnTo>
                <a:lnTo>
                  <a:pt x="266876" y="23853"/>
                </a:lnTo>
                <a:lnTo>
                  <a:pt x="243112" y="6598"/>
                </a:lnTo>
                <a:lnTo>
                  <a:pt x="212244" y="73"/>
                </a:lnTo>
                <a:lnTo>
                  <a:pt x="743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1624540" y="9141083"/>
            <a:ext cx="116457" cy="1164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1538785" y="9269627"/>
            <a:ext cx="287655" cy="585470"/>
          </a:xfrm>
          <a:custGeom>
            <a:avLst/>
            <a:gdLst/>
            <a:ahLst/>
            <a:cxnLst/>
            <a:rect l="l" t="t" r="r" b="b"/>
            <a:pathLst>
              <a:path w="287654" h="585470">
                <a:moveTo>
                  <a:pt x="220265" y="80353"/>
                </a:moveTo>
                <a:lnTo>
                  <a:pt x="67861" y="80353"/>
                </a:lnTo>
                <a:lnTo>
                  <a:pt x="67811" y="552538"/>
                </a:lnTo>
                <a:lnTo>
                  <a:pt x="70378" y="565244"/>
                </a:lnTo>
                <a:lnTo>
                  <a:pt x="77373" y="575618"/>
                </a:lnTo>
                <a:lnTo>
                  <a:pt x="87750" y="582611"/>
                </a:lnTo>
                <a:lnTo>
                  <a:pt x="100457" y="585175"/>
                </a:lnTo>
                <a:lnTo>
                  <a:pt x="113165" y="582611"/>
                </a:lnTo>
                <a:lnTo>
                  <a:pt x="123543" y="575617"/>
                </a:lnTo>
                <a:lnTo>
                  <a:pt x="130540" y="565240"/>
                </a:lnTo>
                <a:lnTo>
                  <a:pt x="133103" y="552538"/>
                </a:lnTo>
                <a:lnTo>
                  <a:pt x="133126" y="278661"/>
                </a:lnTo>
                <a:lnTo>
                  <a:pt x="220265" y="278661"/>
                </a:lnTo>
                <a:lnTo>
                  <a:pt x="220265" y="80353"/>
                </a:lnTo>
                <a:close/>
              </a:path>
              <a:path w="287654" h="585470">
                <a:moveTo>
                  <a:pt x="220265" y="278661"/>
                </a:moveTo>
                <a:lnTo>
                  <a:pt x="155010" y="278661"/>
                </a:lnTo>
                <a:lnTo>
                  <a:pt x="154916" y="552538"/>
                </a:lnTo>
                <a:lnTo>
                  <a:pt x="157482" y="565244"/>
                </a:lnTo>
                <a:lnTo>
                  <a:pt x="164479" y="575618"/>
                </a:lnTo>
                <a:lnTo>
                  <a:pt x="174856" y="582611"/>
                </a:lnTo>
                <a:lnTo>
                  <a:pt x="187564" y="585175"/>
                </a:lnTo>
                <a:lnTo>
                  <a:pt x="200281" y="582611"/>
                </a:lnTo>
                <a:lnTo>
                  <a:pt x="210677" y="575617"/>
                </a:lnTo>
                <a:lnTo>
                  <a:pt x="217692" y="565240"/>
                </a:lnTo>
                <a:lnTo>
                  <a:pt x="220265" y="552538"/>
                </a:lnTo>
                <a:lnTo>
                  <a:pt x="220265" y="278661"/>
                </a:lnTo>
                <a:close/>
              </a:path>
              <a:path w="287654" h="585470">
                <a:moveTo>
                  <a:pt x="287551" y="80353"/>
                </a:moveTo>
                <a:lnTo>
                  <a:pt x="241992" y="80353"/>
                </a:lnTo>
                <a:lnTo>
                  <a:pt x="241992" y="254348"/>
                </a:lnTo>
                <a:lnTo>
                  <a:pt x="249124" y="274049"/>
                </a:lnTo>
                <a:lnTo>
                  <a:pt x="264807" y="280617"/>
                </a:lnTo>
                <a:lnTo>
                  <a:pt x="280472" y="274049"/>
                </a:lnTo>
                <a:lnTo>
                  <a:pt x="287551" y="254348"/>
                </a:lnTo>
                <a:lnTo>
                  <a:pt x="287551" y="80353"/>
                </a:lnTo>
                <a:close/>
              </a:path>
              <a:path w="287654" h="585470">
                <a:moveTo>
                  <a:pt x="74395" y="0"/>
                </a:moveTo>
                <a:lnTo>
                  <a:pt x="45375" y="5908"/>
                </a:lnTo>
                <a:lnTo>
                  <a:pt x="21734" y="22054"/>
                </a:lnTo>
                <a:lnTo>
                  <a:pt x="5825" y="46064"/>
                </a:lnTo>
                <a:lnTo>
                  <a:pt x="0" y="75568"/>
                </a:lnTo>
                <a:lnTo>
                  <a:pt x="0" y="254348"/>
                </a:lnTo>
                <a:lnTo>
                  <a:pt x="7174" y="273902"/>
                </a:lnTo>
                <a:lnTo>
                  <a:pt x="22957" y="280420"/>
                </a:lnTo>
                <a:lnTo>
                  <a:pt x="38740" y="273902"/>
                </a:lnTo>
                <a:lnTo>
                  <a:pt x="45914" y="254348"/>
                </a:lnTo>
                <a:lnTo>
                  <a:pt x="45914" y="80353"/>
                </a:lnTo>
                <a:lnTo>
                  <a:pt x="287551" y="80353"/>
                </a:lnTo>
                <a:lnTo>
                  <a:pt x="287551" y="76636"/>
                </a:lnTo>
                <a:lnTo>
                  <a:pt x="282151" y="48359"/>
                </a:lnTo>
                <a:lnTo>
                  <a:pt x="266876" y="23853"/>
                </a:lnTo>
                <a:lnTo>
                  <a:pt x="243112" y="6598"/>
                </a:lnTo>
                <a:lnTo>
                  <a:pt x="212244" y="73"/>
                </a:lnTo>
                <a:lnTo>
                  <a:pt x="743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651372" y="4502187"/>
            <a:ext cx="914400" cy="577215"/>
          </a:xfrm>
          <a:custGeom>
            <a:avLst/>
            <a:gdLst/>
            <a:ahLst/>
            <a:cxnLst/>
            <a:rect l="l" t="t" r="r" b="b"/>
            <a:pathLst>
              <a:path w="914400" h="577214">
                <a:moveTo>
                  <a:pt x="603426" y="0"/>
                </a:moveTo>
                <a:lnTo>
                  <a:pt x="495723" y="115818"/>
                </a:lnTo>
                <a:lnTo>
                  <a:pt x="610662" y="222694"/>
                </a:lnTo>
                <a:lnTo>
                  <a:pt x="0" y="222694"/>
                </a:lnTo>
                <a:lnTo>
                  <a:pt x="0" y="354481"/>
                </a:lnTo>
                <a:lnTo>
                  <a:pt x="610703" y="354481"/>
                </a:lnTo>
                <a:lnTo>
                  <a:pt x="495723" y="461378"/>
                </a:lnTo>
                <a:lnTo>
                  <a:pt x="603426" y="577197"/>
                </a:lnTo>
                <a:lnTo>
                  <a:pt x="913846" y="288619"/>
                </a:lnTo>
                <a:lnTo>
                  <a:pt x="603426" y="0"/>
                </a:lnTo>
                <a:close/>
              </a:path>
            </a:pathLst>
          </a:custGeom>
          <a:solidFill>
            <a:srgbClr val="4FB8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2778837" y="6386790"/>
            <a:ext cx="6905149" cy="346674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2778836" y="6386790"/>
            <a:ext cx="6905625" cy="3467100"/>
          </a:xfrm>
          <a:custGeom>
            <a:avLst/>
            <a:gdLst/>
            <a:ahLst/>
            <a:cxnLst/>
            <a:rect l="l" t="t" r="r" b="b"/>
            <a:pathLst>
              <a:path w="6905625" h="3467100">
                <a:moveTo>
                  <a:pt x="0" y="3466742"/>
                </a:moveTo>
                <a:lnTo>
                  <a:pt x="6905151" y="3466742"/>
                </a:lnTo>
                <a:lnTo>
                  <a:pt x="6905151" y="0"/>
                </a:lnTo>
                <a:lnTo>
                  <a:pt x="0" y="0"/>
                </a:lnTo>
                <a:lnTo>
                  <a:pt x="0" y="346674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30145" y="2591682"/>
            <a:ext cx="10401300" cy="1198245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 marR="5080">
              <a:lnSpc>
                <a:spcPts val="4290"/>
              </a:lnSpc>
              <a:spcBef>
                <a:spcPts val="790"/>
              </a:spcBef>
            </a:pPr>
            <a:r>
              <a:rPr spc="10" dirty="0">
                <a:solidFill>
                  <a:srgbClr val="000000"/>
                </a:solidFill>
              </a:rPr>
              <a:t>¿Y </a:t>
            </a:r>
            <a:r>
              <a:rPr spc="5" dirty="0">
                <a:solidFill>
                  <a:srgbClr val="000000"/>
                </a:solidFill>
              </a:rPr>
              <a:t>si </a:t>
            </a:r>
            <a:r>
              <a:rPr spc="10" dirty="0">
                <a:solidFill>
                  <a:srgbClr val="000000"/>
                </a:solidFill>
              </a:rPr>
              <a:t>utilizamos el </a:t>
            </a:r>
            <a:r>
              <a:rPr spc="-5" dirty="0">
                <a:solidFill>
                  <a:srgbClr val="000000"/>
                </a:solidFill>
              </a:rPr>
              <a:t>resto </a:t>
            </a:r>
            <a:r>
              <a:rPr spc="10" dirty="0">
                <a:solidFill>
                  <a:srgbClr val="000000"/>
                </a:solidFill>
              </a:rPr>
              <a:t>de</a:t>
            </a:r>
            <a:r>
              <a:rPr spc="-30" dirty="0">
                <a:solidFill>
                  <a:srgbClr val="000000"/>
                </a:solidFill>
              </a:rPr>
              <a:t> </a:t>
            </a:r>
            <a:r>
              <a:rPr spc="10" dirty="0">
                <a:solidFill>
                  <a:srgbClr val="000000"/>
                </a:solidFill>
              </a:rPr>
              <a:t>información  ya disponible en el interior de</a:t>
            </a:r>
            <a:r>
              <a:rPr spc="-50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tren?</a:t>
            </a:r>
          </a:p>
        </p:txBody>
      </p:sp>
      <p:sp>
        <p:nvSpPr>
          <p:cNvPr id="3" name="object 3"/>
          <p:cNvSpPr/>
          <p:nvPr/>
        </p:nvSpPr>
        <p:spPr>
          <a:xfrm>
            <a:off x="2842847" y="4397771"/>
            <a:ext cx="2762885" cy="5664200"/>
          </a:xfrm>
          <a:custGeom>
            <a:avLst/>
            <a:gdLst/>
            <a:ahLst/>
            <a:cxnLst/>
            <a:rect l="l" t="t" r="r" b="b"/>
            <a:pathLst>
              <a:path w="2762885" h="5664200">
                <a:moveTo>
                  <a:pt x="2611805" y="0"/>
                </a:moveTo>
                <a:lnTo>
                  <a:pt x="151042" y="0"/>
                </a:lnTo>
                <a:lnTo>
                  <a:pt x="63721" y="2360"/>
                </a:lnTo>
                <a:lnTo>
                  <a:pt x="18880" y="18880"/>
                </a:lnTo>
                <a:lnTo>
                  <a:pt x="2360" y="63721"/>
                </a:lnTo>
                <a:lnTo>
                  <a:pt x="0" y="151042"/>
                </a:lnTo>
                <a:lnTo>
                  <a:pt x="0" y="5513109"/>
                </a:lnTo>
                <a:lnTo>
                  <a:pt x="2360" y="5600425"/>
                </a:lnTo>
                <a:lnTo>
                  <a:pt x="18880" y="5645262"/>
                </a:lnTo>
                <a:lnTo>
                  <a:pt x="63721" y="5661781"/>
                </a:lnTo>
                <a:lnTo>
                  <a:pt x="151042" y="5664141"/>
                </a:lnTo>
                <a:lnTo>
                  <a:pt x="2611805" y="5664141"/>
                </a:lnTo>
                <a:lnTo>
                  <a:pt x="2699126" y="5661781"/>
                </a:lnTo>
                <a:lnTo>
                  <a:pt x="2743967" y="5645262"/>
                </a:lnTo>
                <a:lnTo>
                  <a:pt x="2760487" y="5600425"/>
                </a:lnTo>
                <a:lnTo>
                  <a:pt x="2762847" y="5513109"/>
                </a:lnTo>
                <a:lnTo>
                  <a:pt x="2762847" y="151042"/>
                </a:lnTo>
                <a:lnTo>
                  <a:pt x="2760487" y="63721"/>
                </a:lnTo>
                <a:lnTo>
                  <a:pt x="2743967" y="18880"/>
                </a:lnTo>
                <a:lnTo>
                  <a:pt x="2699126" y="2360"/>
                </a:lnTo>
                <a:lnTo>
                  <a:pt x="2611805" y="0"/>
                </a:lnTo>
                <a:close/>
              </a:path>
            </a:pathLst>
          </a:custGeom>
          <a:solidFill>
            <a:srgbClr val="F4C0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56737" y="4397771"/>
            <a:ext cx="2762885" cy="5664200"/>
          </a:xfrm>
          <a:custGeom>
            <a:avLst/>
            <a:gdLst/>
            <a:ahLst/>
            <a:cxnLst/>
            <a:rect l="l" t="t" r="r" b="b"/>
            <a:pathLst>
              <a:path w="2762884" h="5664200">
                <a:moveTo>
                  <a:pt x="2611805" y="0"/>
                </a:moveTo>
                <a:lnTo>
                  <a:pt x="151042" y="0"/>
                </a:lnTo>
                <a:lnTo>
                  <a:pt x="63721" y="2360"/>
                </a:lnTo>
                <a:lnTo>
                  <a:pt x="18880" y="18880"/>
                </a:lnTo>
                <a:lnTo>
                  <a:pt x="2360" y="63721"/>
                </a:lnTo>
                <a:lnTo>
                  <a:pt x="0" y="151042"/>
                </a:lnTo>
                <a:lnTo>
                  <a:pt x="0" y="5513109"/>
                </a:lnTo>
                <a:lnTo>
                  <a:pt x="2360" y="5600425"/>
                </a:lnTo>
                <a:lnTo>
                  <a:pt x="18880" y="5645262"/>
                </a:lnTo>
                <a:lnTo>
                  <a:pt x="63721" y="5661781"/>
                </a:lnTo>
                <a:lnTo>
                  <a:pt x="151042" y="5664141"/>
                </a:lnTo>
                <a:lnTo>
                  <a:pt x="2611805" y="5664141"/>
                </a:lnTo>
                <a:lnTo>
                  <a:pt x="2699126" y="5661781"/>
                </a:lnTo>
                <a:lnTo>
                  <a:pt x="2743967" y="5645262"/>
                </a:lnTo>
                <a:lnTo>
                  <a:pt x="2760487" y="5600425"/>
                </a:lnTo>
                <a:lnTo>
                  <a:pt x="2762847" y="5513109"/>
                </a:lnTo>
                <a:lnTo>
                  <a:pt x="2762847" y="151042"/>
                </a:lnTo>
                <a:lnTo>
                  <a:pt x="2760487" y="63721"/>
                </a:lnTo>
                <a:lnTo>
                  <a:pt x="2743967" y="18880"/>
                </a:lnTo>
                <a:lnTo>
                  <a:pt x="2699126" y="2360"/>
                </a:lnTo>
                <a:lnTo>
                  <a:pt x="2611805" y="0"/>
                </a:lnTo>
                <a:close/>
              </a:path>
            </a:pathLst>
          </a:custGeom>
          <a:solidFill>
            <a:srgbClr val="72C6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670627" y="4397771"/>
            <a:ext cx="2762885" cy="5664200"/>
          </a:xfrm>
          <a:custGeom>
            <a:avLst/>
            <a:gdLst/>
            <a:ahLst/>
            <a:cxnLst/>
            <a:rect l="l" t="t" r="r" b="b"/>
            <a:pathLst>
              <a:path w="2762884" h="5664200">
                <a:moveTo>
                  <a:pt x="2611805" y="0"/>
                </a:moveTo>
                <a:lnTo>
                  <a:pt x="151042" y="0"/>
                </a:lnTo>
                <a:lnTo>
                  <a:pt x="63721" y="2360"/>
                </a:lnTo>
                <a:lnTo>
                  <a:pt x="18880" y="18880"/>
                </a:lnTo>
                <a:lnTo>
                  <a:pt x="2360" y="63721"/>
                </a:lnTo>
                <a:lnTo>
                  <a:pt x="0" y="151042"/>
                </a:lnTo>
                <a:lnTo>
                  <a:pt x="0" y="5513109"/>
                </a:lnTo>
                <a:lnTo>
                  <a:pt x="2360" y="5600425"/>
                </a:lnTo>
                <a:lnTo>
                  <a:pt x="18880" y="5645262"/>
                </a:lnTo>
                <a:lnTo>
                  <a:pt x="63721" y="5661781"/>
                </a:lnTo>
                <a:lnTo>
                  <a:pt x="151042" y="5664141"/>
                </a:lnTo>
                <a:lnTo>
                  <a:pt x="2611805" y="5664141"/>
                </a:lnTo>
                <a:lnTo>
                  <a:pt x="2699126" y="5661781"/>
                </a:lnTo>
                <a:lnTo>
                  <a:pt x="2743967" y="5645262"/>
                </a:lnTo>
                <a:lnTo>
                  <a:pt x="2760487" y="5600425"/>
                </a:lnTo>
                <a:lnTo>
                  <a:pt x="2762847" y="5513109"/>
                </a:lnTo>
                <a:lnTo>
                  <a:pt x="2762847" y="151042"/>
                </a:lnTo>
                <a:lnTo>
                  <a:pt x="2760487" y="63721"/>
                </a:lnTo>
                <a:lnTo>
                  <a:pt x="2743967" y="18880"/>
                </a:lnTo>
                <a:lnTo>
                  <a:pt x="2699126" y="2360"/>
                </a:lnTo>
                <a:lnTo>
                  <a:pt x="2611805" y="0"/>
                </a:lnTo>
                <a:close/>
              </a:path>
            </a:pathLst>
          </a:custGeom>
          <a:solidFill>
            <a:srgbClr val="379D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584519" y="4397771"/>
            <a:ext cx="2762885" cy="5664200"/>
          </a:xfrm>
          <a:custGeom>
            <a:avLst/>
            <a:gdLst/>
            <a:ahLst/>
            <a:cxnLst/>
            <a:rect l="l" t="t" r="r" b="b"/>
            <a:pathLst>
              <a:path w="2762884" h="5664200">
                <a:moveTo>
                  <a:pt x="2611805" y="0"/>
                </a:moveTo>
                <a:lnTo>
                  <a:pt x="151042" y="0"/>
                </a:lnTo>
                <a:lnTo>
                  <a:pt x="63721" y="2360"/>
                </a:lnTo>
                <a:lnTo>
                  <a:pt x="18880" y="18880"/>
                </a:lnTo>
                <a:lnTo>
                  <a:pt x="2360" y="63721"/>
                </a:lnTo>
                <a:lnTo>
                  <a:pt x="0" y="151042"/>
                </a:lnTo>
                <a:lnTo>
                  <a:pt x="0" y="5513109"/>
                </a:lnTo>
                <a:lnTo>
                  <a:pt x="2360" y="5600425"/>
                </a:lnTo>
                <a:lnTo>
                  <a:pt x="18880" y="5645262"/>
                </a:lnTo>
                <a:lnTo>
                  <a:pt x="63721" y="5661781"/>
                </a:lnTo>
                <a:lnTo>
                  <a:pt x="151042" y="5664141"/>
                </a:lnTo>
                <a:lnTo>
                  <a:pt x="2611805" y="5664141"/>
                </a:lnTo>
                <a:lnTo>
                  <a:pt x="2699126" y="5661781"/>
                </a:lnTo>
                <a:lnTo>
                  <a:pt x="2743967" y="5645262"/>
                </a:lnTo>
                <a:lnTo>
                  <a:pt x="2760487" y="5600425"/>
                </a:lnTo>
                <a:lnTo>
                  <a:pt x="2762847" y="5513109"/>
                </a:lnTo>
                <a:lnTo>
                  <a:pt x="2762847" y="151042"/>
                </a:lnTo>
                <a:lnTo>
                  <a:pt x="2760487" y="63721"/>
                </a:lnTo>
                <a:lnTo>
                  <a:pt x="2743967" y="18880"/>
                </a:lnTo>
                <a:lnTo>
                  <a:pt x="2699126" y="2360"/>
                </a:lnTo>
                <a:lnTo>
                  <a:pt x="2611805" y="0"/>
                </a:lnTo>
                <a:close/>
              </a:path>
            </a:pathLst>
          </a:custGeom>
          <a:solidFill>
            <a:srgbClr val="F077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498409" y="4397771"/>
            <a:ext cx="2762885" cy="5664200"/>
          </a:xfrm>
          <a:custGeom>
            <a:avLst/>
            <a:gdLst/>
            <a:ahLst/>
            <a:cxnLst/>
            <a:rect l="l" t="t" r="r" b="b"/>
            <a:pathLst>
              <a:path w="2762884" h="5664200">
                <a:moveTo>
                  <a:pt x="2611805" y="0"/>
                </a:moveTo>
                <a:lnTo>
                  <a:pt x="151042" y="0"/>
                </a:lnTo>
                <a:lnTo>
                  <a:pt x="63721" y="2360"/>
                </a:lnTo>
                <a:lnTo>
                  <a:pt x="18880" y="18880"/>
                </a:lnTo>
                <a:lnTo>
                  <a:pt x="2360" y="63721"/>
                </a:lnTo>
                <a:lnTo>
                  <a:pt x="0" y="151042"/>
                </a:lnTo>
                <a:lnTo>
                  <a:pt x="0" y="5513109"/>
                </a:lnTo>
                <a:lnTo>
                  <a:pt x="2360" y="5600425"/>
                </a:lnTo>
                <a:lnTo>
                  <a:pt x="18880" y="5645262"/>
                </a:lnTo>
                <a:lnTo>
                  <a:pt x="63721" y="5661781"/>
                </a:lnTo>
                <a:lnTo>
                  <a:pt x="151042" y="5664141"/>
                </a:lnTo>
                <a:lnTo>
                  <a:pt x="2611805" y="5664141"/>
                </a:lnTo>
                <a:lnTo>
                  <a:pt x="2699126" y="5661781"/>
                </a:lnTo>
                <a:lnTo>
                  <a:pt x="2743967" y="5645262"/>
                </a:lnTo>
                <a:lnTo>
                  <a:pt x="2760487" y="5600425"/>
                </a:lnTo>
                <a:lnTo>
                  <a:pt x="2762847" y="5513109"/>
                </a:lnTo>
                <a:lnTo>
                  <a:pt x="2762847" y="151042"/>
                </a:lnTo>
                <a:lnTo>
                  <a:pt x="2760487" y="63721"/>
                </a:lnTo>
                <a:lnTo>
                  <a:pt x="2743967" y="18880"/>
                </a:lnTo>
                <a:lnTo>
                  <a:pt x="2699126" y="2360"/>
                </a:lnTo>
                <a:lnTo>
                  <a:pt x="2611805" y="0"/>
                </a:lnTo>
                <a:close/>
              </a:path>
            </a:pathLst>
          </a:custGeom>
          <a:solidFill>
            <a:srgbClr val="AFCA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034402" y="4686410"/>
            <a:ext cx="2447925" cy="1231900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 marR="5080">
              <a:lnSpc>
                <a:spcPts val="2970"/>
              </a:lnSpc>
              <a:spcBef>
                <a:spcPts val="690"/>
              </a:spcBef>
            </a:pPr>
            <a:r>
              <a:rPr sz="2950" b="1" spc="5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Flujo </a:t>
            </a:r>
            <a:r>
              <a:rPr sz="2950" b="1" spc="10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de  </a:t>
            </a:r>
            <a:r>
              <a:rPr sz="2950" b="1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pasajeros </a:t>
            </a:r>
            <a:r>
              <a:rPr sz="2950" b="1" spc="5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y  temperaturas</a:t>
            </a:r>
            <a:endParaRPr sz="2950">
              <a:latin typeface="Helvetica Neue LT Std 75"/>
              <a:cs typeface="Helvetica Neue LT Std 75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48293" y="4686410"/>
            <a:ext cx="1463675" cy="854710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 marR="5080">
              <a:lnSpc>
                <a:spcPts val="2970"/>
              </a:lnSpc>
              <a:spcBef>
                <a:spcPts val="690"/>
              </a:spcBef>
            </a:pPr>
            <a:r>
              <a:rPr sz="2950" b="1" spc="5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Vista</a:t>
            </a:r>
            <a:r>
              <a:rPr sz="2950" b="1" spc="-75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 </a:t>
            </a:r>
            <a:r>
              <a:rPr sz="2950" b="1" spc="10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de  </a:t>
            </a:r>
            <a:r>
              <a:rPr sz="2950" b="1" spc="5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línea</a:t>
            </a:r>
            <a:endParaRPr sz="2950">
              <a:latin typeface="Helvetica Neue LT Std 75"/>
              <a:cs typeface="Helvetica Neue LT Std 75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62184" y="4686410"/>
            <a:ext cx="1289685" cy="854710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 marR="5080">
              <a:lnSpc>
                <a:spcPts val="2970"/>
              </a:lnSpc>
              <a:spcBef>
                <a:spcPts val="690"/>
              </a:spcBef>
            </a:pPr>
            <a:r>
              <a:rPr sz="2950" b="1" spc="5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Detalle  </a:t>
            </a:r>
            <a:r>
              <a:rPr sz="2950" b="1" spc="10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de</a:t>
            </a:r>
            <a:r>
              <a:rPr sz="2950" b="1" spc="-75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 </a:t>
            </a:r>
            <a:r>
              <a:rPr sz="2950" b="1" spc="-10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tren</a:t>
            </a:r>
            <a:endParaRPr sz="2950">
              <a:latin typeface="Helvetica Neue LT Std 75"/>
              <a:cs typeface="Helvetica Neue LT Std 75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776075" y="4654211"/>
            <a:ext cx="140017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Energía</a:t>
            </a:r>
            <a:endParaRPr sz="2950">
              <a:latin typeface="Helvetica Neue LT Std 75"/>
              <a:cs typeface="Helvetica Neue LT Std 75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689965" y="4654211"/>
            <a:ext cx="1533525" cy="854710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 marR="5080">
              <a:lnSpc>
                <a:spcPts val="2970"/>
              </a:lnSpc>
              <a:spcBef>
                <a:spcPts val="690"/>
              </a:spcBef>
            </a:pPr>
            <a:r>
              <a:rPr sz="2950" b="1" spc="10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Modo  Desktop</a:t>
            </a:r>
            <a:endParaRPr sz="2950">
              <a:latin typeface="Helvetica Neue LT Std 75"/>
              <a:cs typeface="Helvetica Neue LT Std 75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89268" y="7307829"/>
            <a:ext cx="242736" cy="2427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10520" y="7575756"/>
            <a:ext cx="599440" cy="1219835"/>
          </a:xfrm>
          <a:custGeom>
            <a:avLst/>
            <a:gdLst/>
            <a:ahLst/>
            <a:cxnLst/>
            <a:rect l="l" t="t" r="r" b="b"/>
            <a:pathLst>
              <a:path w="599439" h="1219834">
                <a:moveTo>
                  <a:pt x="459127" y="167502"/>
                </a:moveTo>
                <a:lnTo>
                  <a:pt x="141440" y="167502"/>
                </a:lnTo>
                <a:lnTo>
                  <a:pt x="141340" y="1151745"/>
                </a:lnTo>
                <a:lnTo>
                  <a:pt x="146690" y="1178230"/>
                </a:lnTo>
                <a:lnTo>
                  <a:pt x="161272" y="1199857"/>
                </a:lnTo>
                <a:lnTo>
                  <a:pt x="182900" y="1214438"/>
                </a:lnTo>
                <a:lnTo>
                  <a:pt x="209386" y="1219784"/>
                </a:lnTo>
                <a:lnTo>
                  <a:pt x="235874" y="1214437"/>
                </a:lnTo>
                <a:lnTo>
                  <a:pt x="257509" y="1199854"/>
                </a:lnTo>
                <a:lnTo>
                  <a:pt x="272097" y="1178221"/>
                </a:lnTo>
                <a:lnTo>
                  <a:pt x="277442" y="1151745"/>
                </a:lnTo>
                <a:lnTo>
                  <a:pt x="277488" y="580861"/>
                </a:lnTo>
                <a:lnTo>
                  <a:pt x="459127" y="580861"/>
                </a:lnTo>
                <a:lnTo>
                  <a:pt x="459127" y="167502"/>
                </a:lnTo>
                <a:close/>
              </a:path>
              <a:path w="599439" h="1219834">
                <a:moveTo>
                  <a:pt x="459127" y="580861"/>
                </a:moveTo>
                <a:lnTo>
                  <a:pt x="323089" y="580861"/>
                </a:lnTo>
                <a:lnTo>
                  <a:pt x="322911" y="1151745"/>
                </a:lnTo>
                <a:lnTo>
                  <a:pt x="328258" y="1178230"/>
                </a:lnTo>
                <a:lnTo>
                  <a:pt x="342839" y="1199857"/>
                </a:lnTo>
                <a:lnTo>
                  <a:pt x="364466" y="1214438"/>
                </a:lnTo>
                <a:lnTo>
                  <a:pt x="390951" y="1219784"/>
                </a:lnTo>
                <a:lnTo>
                  <a:pt x="417462" y="1214437"/>
                </a:lnTo>
                <a:lnTo>
                  <a:pt x="439137" y="1199854"/>
                </a:lnTo>
                <a:lnTo>
                  <a:pt x="453762" y="1178221"/>
                </a:lnTo>
                <a:lnTo>
                  <a:pt x="459127" y="1151745"/>
                </a:lnTo>
                <a:lnTo>
                  <a:pt x="459127" y="580861"/>
                </a:lnTo>
                <a:close/>
              </a:path>
              <a:path w="599439" h="1219834">
                <a:moveTo>
                  <a:pt x="599374" y="167502"/>
                </a:moveTo>
                <a:lnTo>
                  <a:pt x="504403" y="167502"/>
                </a:lnTo>
                <a:lnTo>
                  <a:pt x="504403" y="530193"/>
                </a:lnTo>
                <a:lnTo>
                  <a:pt x="514299" y="565239"/>
                </a:lnTo>
                <a:lnTo>
                  <a:pt x="537890" y="582762"/>
                </a:lnTo>
                <a:lnTo>
                  <a:pt x="566030" y="582762"/>
                </a:lnTo>
                <a:lnTo>
                  <a:pt x="589573" y="565239"/>
                </a:lnTo>
                <a:lnTo>
                  <a:pt x="599374" y="530193"/>
                </a:lnTo>
                <a:lnTo>
                  <a:pt x="599374" y="167502"/>
                </a:lnTo>
                <a:close/>
              </a:path>
              <a:path w="599439" h="1219834">
                <a:moveTo>
                  <a:pt x="155063" y="0"/>
                </a:moveTo>
                <a:lnTo>
                  <a:pt x="105933" y="7989"/>
                </a:lnTo>
                <a:lnTo>
                  <a:pt x="63352" y="30268"/>
                </a:lnTo>
                <a:lnTo>
                  <a:pt x="29830" y="64307"/>
                </a:lnTo>
                <a:lnTo>
                  <a:pt x="7875" y="107573"/>
                </a:lnTo>
                <a:lnTo>
                  <a:pt x="0" y="157534"/>
                </a:lnTo>
                <a:lnTo>
                  <a:pt x="0" y="530193"/>
                </a:lnTo>
                <a:lnTo>
                  <a:pt x="9953" y="564968"/>
                </a:lnTo>
                <a:lnTo>
                  <a:pt x="33687" y="582355"/>
                </a:lnTo>
                <a:lnTo>
                  <a:pt x="62016" y="582355"/>
                </a:lnTo>
                <a:lnTo>
                  <a:pt x="85750" y="564968"/>
                </a:lnTo>
                <a:lnTo>
                  <a:pt x="95703" y="530193"/>
                </a:lnTo>
                <a:lnTo>
                  <a:pt x="95703" y="167502"/>
                </a:lnTo>
                <a:lnTo>
                  <a:pt x="599374" y="167502"/>
                </a:lnTo>
                <a:lnTo>
                  <a:pt x="599374" y="159764"/>
                </a:lnTo>
                <a:lnTo>
                  <a:pt x="592108" y="112210"/>
                </a:lnTo>
                <a:lnTo>
                  <a:pt x="571298" y="68760"/>
                </a:lnTo>
                <a:lnTo>
                  <a:pt x="538423" y="33128"/>
                </a:lnTo>
                <a:lnTo>
                  <a:pt x="494965" y="9026"/>
                </a:lnTo>
                <a:lnTo>
                  <a:pt x="442405" y="167"/>
                </a:lnTo>
                <a:lnTo>
                  <a:pt x="1550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86334" y="7307829"/>
            <a:ext cx="242736" cy="2427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07586" y="7575756"/>
            <a:ext cx="599440" cy="1219835"/>
          </a:xfrm>
          <a:custGeom>
            <a:avLst/>
            <a:gdLst/>
            <a:ahLst/>
            <a:cxnLst/>
            <a:rect l="l" t="t" r="r" b="b"/>
            <a:pathLst>
              <a:path w="599439" h="1219834">
                <a:moveTo>
                  <a:pt x="459127" y="167502"/>
                </a:moveTo>
                <a:lnTo>
                  <a:pt x="141440" y="167502"/>
                </a:lnTo>
                <a:lnTo>
                  <a:pt x="141340" y="1151745"/>
                </a:lnTo>
                <a:lnTo>
                  <a:pt x="146690" y="1178230"/>
                </a:lnTo>
                <a:lnTo>
                  <a:pt x="161272" y="1199857"/>
                </a:lnTo>
                <a:lnTo>
                  <a:pt x="182900" y="1214438"/>
                </a:lnTo>
                <a:lnTo>
                  <a:pt x="209386" y="1219784"/>
                </a:lnTo>
                <a:lnTo>
                  <a:pt x="235874" y="1214437"/>
                </a:lnTo>
                <a:lnTo>
                  <a:pt x="257509" y="1199854"/>
                </a:lnTo>
                <a:lnTo>
                  <a:pt x="272097" y="1178221"/>
                </a:lnTo>
                <a:lnTo>
                  <a:pt x="277442" y="1151745"/>
                </a:lnTo>
                <a:lnTo>
                  <a:pt x="277488" y="580861"/>
                </a:lnTo>
                <a:lnTo>
                  <a:pt x="459127" y="580861"/>
                </a:lnTo>
                <a:lnTo>
                  <a:pt x="459127" y="167502"/>
                </a:lnTo>
                <a:close/>
              </a:path>
              <a:path w="599439" h="1219834">
                <a:moveTo>
                  <a:pt x="459127" y="580861"/>
                </a:moveTo>
                <a:lnTo>
                  <a:pt x="323089" y="580861"/>
                </a:lnTo>
                <a:lnTo>
                  <a:pt x="322911" y="1151745"/>
                </a:lnTo>
                <a:lnTo>
                  <a:pt x="328258" y="1178230"/>
                </a:lnTo>
                <a:lnTo>
                  <a:pt x="342839" y="1199857"/>
                </a:lnTo>
                <a:lnTo>
                  <a:pt x="364466" y="1214438"/>
                </a:lnTo>
                <a:lnTo>
                  <a:pt x="390951" y="1219784"/>
                </a:lnTo>
                <a:lnTo>
                  <a:pt x="417462" y="1214437"/>
                </a:lnTo>
                <a:lnTo>
                  <a:pt x="439137" y="1199854"/>
                </a:lnTo>
                <a:lnTo>
                  <a:pt x="453762" y="1178221"/>
                </a:lnTo>
                <a:lnTo>
                  <a:pt x="459127" y="1151745"/>
                </a:lnTo>
                <a:lnTo>
                  <a:pt x="459127" y="580861"/>
                </a:lnTo>
                <a:close/>
              </a:path>
              <a:path w="599439" h="1219834">
                <a:moveTo>
                  <a:pt x="599374" y="167502"/>
                </a:moveTo>
                <a:lnTo>
                  <a:pt x="504403" y="167502"/>
                </a:lnTo>
                <a:lnTo>
                  <a:pt x="504403" y="530193"/>
                </a:lnTo>
                <a:lnTo>
                  <a:pt x="514299" y="565239"/>
                </a:lnTo>
                <a:lnTo>
                  <a:pt x="537890" y="582762"/>
                </a:lnTo>
                <a:lnTo>
                  <a:pt x="566030" y="582762"/>
                </a:lnTo>
                <a:lnTo>
                  <a:pt x="589573" y="565239"/>
                </a:lnTo>
                <a:lnTo>
                  <a:pt x="599374" y="530193"/>
                </a:lnTo>
                <a:lnTo>
                  <a:pt x="599374" y="167502"/>
                </a:lnTo>
                <a:close/>
              </a:path>
              <a:path w="599439" h="1219834">
                <a:moveTo>
                  <a:pt x="155063" y="0"/>
                </a:moveTo>
                <a:lnTo>
                  <a:pt x="105933" y="7989"/>
                </a:lnTo>
                <a:lnTo>
                  <a:pt x="63352" y="30268"/>
                </a:lnTo>
                <a:lnTo>
                  <a:pt x="29830" y="64307"/>
                </a:lnTo>
                <a:lnTo>
                  <a:pt x="7875" y="107573"/>
                </a:lnTo>
                <a:lnTo>
                  <a:pt x="0" y="157534"/>
                </a:lnTo>
                <a:lnTo>
                  <a:pt x="0" y="530193"/>
                </a:lnTo>
                <a:lnTo>
                  <a:pt x="9953" y="564968"/>
                </a:lnTo>
                <a:lnTo>
                  <a:pt x="33687" y="582355"/>
                </a:lnTo>
                <a:lnTo>
                  <a:pt x="62016" y="582355"/>
                </a:lnTo>
                <a:lnTo>
                  <a:pt x="85750" y="564968"/>
                </a:lnTo>
                <a:lnTo>
                  <a:pt x="95703" y="530193"/>
                </a:lnTo>
                <a:lnTo>
                  <a:pt x="95703" y="167502"/>
                </a:lnTo>
                <a:lnTo>
                  <a:pt x="599374" y="167502"/>
                </a:lnTo>
                <a:lnTo>
                  <a:pt x="599374" y="159764"/>
                </a:lnTo>
                <a:lnTo>
                  <a:pt x="592108" y="112210"/>
                </a:lnTo>
                <a:lnTo>
                  <a:pt x="571298" y="68760"/>
                </a:lnTo>
                <a:lnTo>
                  <a:pt x="538423" y="33128"/>
                </a:lnTo>
                <a:lnTo>
                  <a:pt x="494965" y="9026"/>
                </a:lnTo>
                <a:lnTo>
                  <a:pt x="442405" y="167"/>
                </a:lnTo>
                <a:lnTo>
                  <a:pt x="1550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47779" y="6501632"/>
            <a:ext cx="233679" cy="1089025"/>
          </a:xfrm>
          <a:custGeom>
            <a:avLst/>
            <a:gdLst/>
            <a:ahLst/>
            <a:cxnLst/>
            <a:rect l="l" t="t" r="r" b="b"/>
            <a:pathLst>
              <a:path w="233679" h="1089025">
                <a:moveTo>
                  <a:pt x="116645" y="0"/>
                </a:moveTo>
                <a:lnTo>
                  <a:pt x="71239" y="9167"/>
                </a:lnTo>
                <a:lnTo>
                  <a:pt x="34162" y="34166"/>
                </a:lnTo>
                <a:lnTo>
                  <a:pt x="9165" y="71243"/>
                </a:lnTo>
                <a:lnTo>
                  <a:pt x="0" y="116645"/>
                </a:lnTo>
                <a:lnTo>
                  <a:pt x="0" y="972043"/>
                </a:lnTo>
                <a:lnTo>
                  <a:pt x="9165" y="1017449"/>
                </a:lnTo>
                <a:lnTo>
                  <a:pt x="34162" y="1054526"/>
                </a:lnTo>
                <a:lnTo>
                  <a:pt x="71239" y="1079523"/>
                </a:lnTo>
                <a:lnTo>
                  <a:pt x="116645" y="1088689"/>
                </a:lnTo>
                <a:lnTo>
                  <a:pt x="162051" y="1079523"/>
                </a:lnTo>
                <a:lnTo>
                  <a:pt x="199128" y="1054526"/>
                </a:lnTo>
                <a:lnTo>
                  <a:pt x="224125" y="1017449"/>
                </a:lnTo>
                <a:lnTo>
                  <a:pt x="233291" y="972043"/>
                </a:lnTo>
                <a:lnTo>
                  <a:pt x="233291" y="500801"/>
                </a:lnTo>
                <a:lnTo>
                  <a:pt x="77767" y="500801"/>
                </a:lnTo>
                <a:lnTo>
                  <a:pt x="77767" y="104981"/>
                </a:lnTo>
                <a:lnTo>
                  <a:pt x="80821" y="89846"/>
                </a:lnTo>
                <a:lnTo>
                  <a:pt x="89153" y="77488"/>
                </a:lnTo>
                <a:lnTo>
                  <a:pt x="101510" y="69157"/>
                </a:lnTo>
                <a:lnTo>
                  <a:pt x="116645" y="66102"/>
                </a:lnTo>
                <a:lnTo>
                  <a:pt x="220659" y="66102"/>
                </a:lnTo>
                <a:lnTo>
                  <a:pt x="199128" y="34166"/>
                </a:lnTo>
                <a:lnTo>
                  <a:pt x="162051" y="9167"/>
                </a:lnTo>
                <a:lnTo>
                  <a:pt x="116645" y="0"/>
                </a:lnTo>
                <a:close/>
              </a:path>
              <a:path w="233679" h="1089025">
                <a:moveTo>
                  <a:pt x="116645" y="461912"/>
                </a:moveTo>
                <a:lnTo>
                  <a:pt x="101510" y="464968"/>
                </a:lnTo>
                <a:lnTo>
                  <a:pt x="89153" y="473303"/>
                </a:lnTo>
                <a:lnTo>
                  <a:pt x="80821" y="485665"/>
                </a:lnTo>
                <a:lnTo>
                  <a:pt x="77767" y="500801"/>
                </a:lnTo>
                <a:lnTo>
                  <a:pt x="155524" y="500801"/>
                </a:lnTo>
                <a:lnTo>
                  <a:pt x="152469" y="485665"/>
                </a:lnTo>
                <a:lnTo>
                  <a:pt x="144138" y="473303"/>
                </a:lnTo>
                <a:lnTo>
                  <a:pt x="131780" y="464968"/>
                </a:lnTo>
                <a:lnTo>
                  <a:pt x="116645" y="461912"/>
                </a:lnTo>
                <a:close/>
              </a:path>
              <a:path w="233679" h="1089025">
                <a:moveTo>
                  <a:pt x="220659" y="66102"/>
                </a:moveTo>
                <a:lnTo>
                  <a:pt x="116645" y="66102"/>
                </a:lnTo>
                <a:lnTo>
                  <a:pt x="131780" y="69157"/>
                </a:lnTo>
                <a:lnTo>
                  <a:pt x="144138" y="77488"/>
                </a:lnTo>
                <a:lnTo>
                  <a:pt x="152469" y="89846"/>
                </a:lnTo>
                <a:lnTo>
                  <a:pt x="155524" y="104981"/>
                </a:lnTo>
                <a:lnTo>
                  <a:pt x="155524" y="500801"/>
                </a:lnTo>
                <a:lnTo>
                  <a:pt x="233291" y="500801"/>
                </a:lnTo>
                <a:lnTo>
                  <a:pt x="233291" y="116645"/>
                </a:lnTo>
                <a:lnTo>
                  <a:pt x="224125" y="71243"/>
                </a:lnTo>
                <a:lnTo>
                  <a:pt x="220659" y="661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25538" y="6963554"/>
            <a:ext cx="78105" cy="549275"/>
          </a:xfrm>
          <a:custGeom>
            <a:avLst/>
            <a:gdLst/>
            <a:ahLst/>
            <a:cxnLst/>
            <a:rect l="l" t="t" r="r" b="b"/>
            <a:pathLst>
              <a:path w="78104" h="549275">
                <a:moveTo>
                  <a:pt x="38888" y="0"/>
                </a:moveTo>
                <a:lnTo>
                  <a:pt x="23752" y="3054"/>
                </a:lnTo>
                <a:lnTo>
                  <a:pt x="11391" y="11385"/>
                </a:lnTo>
                <a:lnTo>
                  <a:pt x="3056" y="23743"/>
                </a:lnTo>
                <a:lnTo>
                  <a:pt x="0" y="38878"/>
                </a:lnTo>
                <a:lnTo>
                  <a:pt x="0" y="510131"/>
                </a:lnTo>
                <a:lnTo>
                  <a:pt x="3056" y="525265"/>
                </a:lnTo>
                <a:lnTo>
                  <a:pt x="11391" y="537623"/>
                </a:lnTo>
                <a:lnTo>
                  <a:pt x="23752" y="545954"/>
                </a:lnTo>
                <a:lnTo>
                  <a:pt x="38888" y="549009"/>
                </a:lnTo>
                <a:lnTo>
                  <a:pt x="54023" y="545954"/>
                </a:lnTo>
                <a:lnTo>
                  <a:pt x="66381" y="537623"/>
                </a:lnTo>
                <a:lnTo>
                  <a:pt x="74712" y="525265"/>
                </a:lnTo>
                <a:lnTo>
                  <a:pt x="77767" y="510131"/>
                </a:lnTo>
                <a:lnTo>
                  <a:pt x="77767" y="38878"/>
                </a:lnTo>
                <a:lnTo>
                  <a:pt x="74712" y="23743"/>
                </a:lnTo>
                <a:lnTo>
                  <a:pt x="66381" y="11385"/>
                </a:lnTo>
                <a:lnTo>
                  <a:pt x="54023" y="3054"/>
                </a:lnTo>
                <a:lnTo>
                  <a:pt x="388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70011" y="7240389"/>
            <a:ext cx="389255" cy="389255"/>
          </a:xfrm>
          <a:custGeom>
            <a:avLst/>
            <a:gdLst/>
            <a:ahLst/>
            <a:cxnLst/>
            <a:rect l="l" t="t" r="r" b="b"/>
            <a:pathLst>
              <a:path w="389254" h="389254">
                <a:moveTo>
                  <a:pt x="194412" y="0"/>
                </a:moveTo>
                <a:lnTo>
                  <a:pt x="149836" y="5134"/>
                </a:lnTo>
                <a:lnTo>
                  <a:pt x="108916" y="19760"/>
                </a:lnTo>
                <a:lnTo>
                  <a:pt x="72818" y="42711"/>
                </a:lnTo>
                <a:lnTo>
                  <a:pt x="42711" y="72818"/>
                </a:lnTo>
                <a:lnTo>
                  <a:pt x="19760" y="108916"/>
                </a:lnTo>
                <a:lnTo>
                  <a:pt x="5134" y="149836"/>
                </a:lnTo>
                <a:lnTo>
                  <a:pt x="0" y="194412"/>
                </a:lnTo>
                <a:lnTo>
                  <a:pt x="5134" y="238988"/>
                </a:lnTo>
                <a:lnTo>
                  <a:pt x="19760" y="279907"/>
                </a:lnTo>
                <a:lnTo>
                  <a:pt x="42711" y="316002"/>
                </a:lnTo>
                <a:lnTo>
                  <a:pt x="72818" y="346108"/>
                </a:lnTo>
                <a:lnTo>
                  <a:pt x="108916" y="369056"/>
                </a:lnTo>
                <a:lnTo>
                  <a:pt x="149836" y="383681"/>
                </a:lnTo>
                <a:lnTo>
                  <a:pt x="194412" y="388815"/>
                </a:lnTo>
                <a:lnTo>
                  <a:pt x="238989" y="383681"/>
                </a:lnTo>
                <a:lnTo>
                  <a:pt x="279909" y="369056"/>
                </a:lnTo>
                <a:lnTo>
                  <a:pt x="316007" y="346108"/>
                </a:lnTo>
                <a:lnTo>
                  <a:pt x="346114" y="316002"/>
                </a:lnTo>
                <a:lnTo>
                  <a:pt x="369065" y="279907"/>
                </a:lnTo>
                <a:lnTo>
                  <a:pt x="383691" y="238988"/>
                </a:lnTo>
                <a:lnTo>
                  <a:pt x="388825" y="194412"/>
                </a:lnTo>
                <a:lnTo>
                  <a:pt x="383691" y="149836"/>
                </a:lnTo>
                <a:lnTo>
                  <a:pt x="369065" y="108916"/>
                </a:lnTo>
                <a:lnTo>
                  <a:pt x="346114" y="72818"/>
                </a:lnTo>
                <a:lnTo>
                  <a:pt x="316007" y="42711"/>
                </a:lnTo>
                <a:lnTo>
                  <a:pt x="279909" y="19760"/>
                </a:lnTo>
                <a:lnTo>
                  <a:pt x="238989" y="5134"/>
                </a:lnTo>
                <a:lnTo>
                  <a:pt x="1944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97715" y="6618278"/>
            <a:ext cx="233291" cy="2332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825538" y="6963554"/>
            <a:ext cx="78105" cy="483234"/>
          </a:xfrm>
          <a:custGeom>
            <a:avLst/>
            <a:gdLst/>
            <a:ahLst/>
            <a:cxnLst/>
            <a:rect l="l" t="t" r="r" b="b"/>
            <a:pathLst>
              <a:path w="78104" h="483234">
                <a:moveTo>
                  <a:pt x="38888" y="0"/>
                </a:moveTo>
                <a:lnTo>
                  <a:pt x="23752" y="3054"/>
                </a:lnTo>
                <a:lnTo>
                  <a:pt x="11391" y="11385"/>
                </a:lnTo>
                <a:lnTo>
                  <a:pt x="3056" y="23743"/>
                </a:lnTo>
                <a:lnTo>
                  <a:pt x="0" y="38878"/>
                </a:lnTo>
                <a:lnTo>
                  <a:pt x="0" y="444028"/>
                </a:lnTo>
                <a:lnTo>
                  <a:pt x="3056" y="459163"/>
                </a:lnTo>
                <a:lnTo>
                  <a:pt x="11391" y="471520"/>
                </a:lnTo>
                <a:lnTo>
                  <a:pt x="23752" y="479852"/>
                </a:lnTo>
                <a:lnTo>
                  <a:pt x="38888" y="482906"/>
                </a:lnTo>
                <a:lnTo>
                  <a:pt x="54023" y="479852"/>
                </a:lnTo>
                <a:lnTo>
                  <a:pt x="66381" y="471520"/>
                </a:lnTo>
                <a:lnTo>
                  <a:pt x="74712" y="459163"/>
                </a:lnTo>
                <a:lnTo>
                  <a:pt x="77767" y="444028"/>
                </a:lnTo>
                <a:lnTo>
                  <a:pt x="77767" y="38878"/>
                </a:lnTo>
                <a:lnTo>
                  <a:pt x="74712" y="23743"/>
                </a:lnTo>
                <a:lnTo>
                  <a:pt x="66381" y="11385"/>
                </a:lnTo>
                <a:lnTo>
                  <a:pt x="54023" y="3054"/>
                </a:lnTo>
                <a:lnTo>
                  <a:pt x="388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077239" y="7632489"/>
            <a:ext cx="1163320" cy="1163320"/>
          </a:xfrm>
          <a:custGeom>
            <a:avLst/>
            <a:gdLst/>
            <a:ahLst/>
            <a:cxnLst/>
            <a:rect l="l" t="t" r="r" b="b"/>
            <a:pathLst>
              <a:path w="1163320" h="1163320">
                <a:moveTo>
                  <a:pt x="1163053" y="0"/>
                </a:moveTo>
                <a:lnTo>
                  <a:pt x="0" y="0"/>
                </a:lnTo>
                <a:lnTo>
                  <a:pt x="0" y="1163053"/>
                </a:lnTo>
                <a:lnTo>
                  <a:pt x="1163053" y="1163053"/>
                </a:lnTo>
                <a:lnTo>
                  <a:pt x="1163053" y="896339"/>
                </a:lnTo>
                <a:lnTo>
                  <a:pt x="834581" y="896339"/>
                </a:lnTo>
                <a:lnTo>
                  <a:pt x="785787" y="892424"/>
                </a:lnTo>
                <a:lnTo>
                  <a:pt x="753928" y="884266"/>
                </a:lnTo>
                <a:lnTo>
                  <a:pt x="149325" y="884266"/>
                </a:lnTo>
                <a:lnTo>
                  <a:pt x="149325" y="274672"/>
                </a:lnTo>
                <a:lnTo>
                  <a:pt x="1163053" y="274672"/>
                </a:lnTo>
                <a:lnTo>
                  <a:pt x="1163053" y="0"/>
                </a:lnTo>
                <a:close/>
              </a:path>
              <a:path w="1163320" h="1163320">
                <a:moveTo>
                  <a:pt x="1163053" y="477755"/>
                </a:moveTo>
                <a:lnTo>
                  <a:pt x="872109" y="477755"/>
                </a:lnTo>
                <a:lnTo>
                  <a:pt x="919428" y="483146"/>
                </a:lnTo>
                <a:lnTo>
                  <a:pt x="960210" y="498493"/>
                </a:lnTo>
                <a:lnTo>
                  <a:pt x="994184" y="522550"/>
                </a:lnTo>
                <a:lnTo>
                  <a:pt x="1021079" y="554075"/>
                </a:lnTo>
                <a:lnTo>
                  <a:pt x="1040624" y="591823"/>
                </a:lnTo>
                <a:lnTo>
                  <a:pt x="1052550" y="634551"/>
                </a:lnTo>
                <a:lnTo>
                  <a:pt x="1056585" y="681015"/>
                </a:lnTo>
                <a:lnTo>
                  <a:pt x="1051984" y="725714"/>
                </a:lnTo>
                <a:lnTo>
                  <a:pt x="1038826" y="766950"/>
                </a:lnTo>
                <a:lnTo>
                  <a:pt x="1018084" y="803914"/>
                </a:lnTo>
                <a:lnTo>
                  <a:pt x="990727" y="835796"/>
                </a:lnTo>
                <a:lnTo>
                  <a:pt x="957728" y="861789"/>
                </a:lnTo>
                <a:lnTo>
                  <a:pt x="920056" y="881083"/>
                </a:lnTo>
                <a:lnTo>
                  <a:pt x="878684" y="892869"/>
                </a:lnTo>
                <a:lnTo>
                  <a:pt x="834581" y="896339"/>
                </a:lnTo>
                <a:lnTo>
                  <a:pt x="1163053" y="896339"/>
                </a:lnTo>
                <a:lnTo>
                  <a:pt x="1163053" y="477755"/>
                </a:lnTo>
                <a:close/>
              </a:path>
              <a:path w="1163320" h="1163320">
                <a:moveTo>
                  <a:pt x="1163053" y="274672"/>
                </a:moveTo>
                <a:lnTo>
                  <a:pt x="283384" y="274672"/>
                </a:lnTo>
                <a:lnTo>
                  <a:pt x="283384" y="771672"/>
                </a:lnTo>
                <a:lnTo>
                  <a:pt x="580526" y="771672"/>
                </a:lnTo>
                <a:lnTo>
                  <a:pt x="580526" y="884266"/>
                </a:lnTo>
                <a:lnTo>
                  <a:pt x="753928" y="884266"/>
                </a:lnTo>
                <a:lnTo>
                  <a:pt x="740040" y="880710"/>
                </a:lnTo>
                <a:lnTo>
                  <a:pt x="698925" y="861243"/>
                </a:lnTo>
                <a:lnTo>
                  <a:pt x="664028" y="834071"/>
                </a:lnTo>
                <a:lnTo>
                  <a:pt x="636934" y="799240"/>
                </a:lnTo>
                <a:lnTo>
                  <a:pt x="619227" y="756795"/>
                </a:lnTo>
                <a:lnTo>
                  <a:pt x="612494" y="706784"/>
                </a:lnTo>
                <a:lnTo>
                  <a:pt x="930928" y="706784"/>
                </a:lnTo>
                <a:lnTo>
                  <a:pt x="935249" y="681015"/>
                </a:lnTo>
                <a:lnTo>
                  <a:pt x="928244" y="637310"/>
                </a:lnTo>
                <a:lnTo>
                  <a:pt x="916693" y="617080"/>
                </a:lnTo>
                <a:lnTo>
                  <a:pt x="631352" y="617080"/>
                </a:lnTo>
                <a:lnTo>
                  <a:pt x="690177" y="286598"/>
                </a:lnTo>
                <a:lnTo>
                  <a:pt x="1163053" y="286598"/>
                </a:lnTo>
                <a:lnTo>
                  <a:pt x="1163053" y="274672"/>
                </a:lnTo>
                <a:close/>
              </a:path>
              <a:path w="1163320" h="1163320">
                <a:moveTo>
                  <a:pt x="930928" y="706784"/>
                </a:moveTo>
                <a:lnTo>
                  <a:pt x="733757" y="706784"/>
                </a:lnTo>
                <a:lnTo>
                  <a:pt x="744215" y="743051"/>
                </a:lnTo>
                <a:lnTo>
                  <a:pt x="765297" y="771354"/>
                </a:lnTo>
                <a:lnTo>
                  <a:pt x="795161" y="789756"/>
                </a:lnTo>
                <a:lnTo>
                  <a:pt x="831964" y="796321"/>
                </a:lnTo>
                <a:lnTo>
                  <a:pt x="874765" y="786715"/>
                </a:lnTo>
                <a:lnTo>
                  <a:pt x="907307" y="761097"/>
                </a:lnTo>
                <a:lnTo>
                  <a:pt x="927998" y="724264"/>
                </a:lnTo>
                <a:lnTo>
                  <a:pt x="930928" y="706784"/>
                </a:lnTo>
                <a:close/>
              </a:path>
              <a:path w="1163320" h="1163320">
                <a:moveTo>
                  <a:pt x="831964" y="569207"/>
                </a:moveTo>
                <a:lnTo>
                  <a:pt x="802690" y="572126"/>
                </a:lnTo>
                <a:lnTo>
                  <a:pt x="778910" y="580979"/>
                </a:lnTo>
                <a:lnTo>
                  <a:pt x="758817" y="595915"/>
                </a:lnTo>
                <a:lnTo>
                  <a:pt x="740605" y="617080"/>
                </a:lnTo>
                <a:lnTo>
                  <a:pt x="916693" y="617080"/>
                </a:lnTo>
                <a:lnTo>
                  <a:pt x="907963" y="601791"/>
                </a:lnTo>
                <a:lnTo>
                  <a:pt x="875503" y="577932"/>
                </a:lnTo>
                <a:lnTo>
                  <a:pt x="831964" y="569207"/>
                </a:lnTo>
                <a:close/>
              </a:path>
              <a:path w="1163320" h="1163320">
                <a:moveTo>
                  <a:pt x="1163053" y="286598"/>
                </a:moveTo>
                <a:lnTo>
                  <a:pt x="1024146" y="286598"/>
                </a:lnTo>
                <a:lnTo>
                  <a:pt x="1024146" y="386480"/>
                </a:lnTo>
                <a:lnTo>
                  <a:pt x="777327" y="386480"/>
                </a:lnTo>
                <a:lnTo>
                  <a:pt x="753401" y="522298"/>
                </a:lnTo>
                <a:lnTo>
                  <a:pt x="755055" y="523879"/>
                </a:lnTo>
                <a:lnTo>
                  <a:pt x="780433" y="502651"/>
                </a:lnTo>
                <a:lnTo>
                  <a:pt x="808156" y="488354"/>
                </a:lnTo>
                <a:lnTo>
                  <a:pt x="838591" y="480288"/>
                </a:lnTo>
                <a:lnTo>
                  <a:pt x="872109" y="477755"/>
                </a:lnTo>
                <a:lnTo>
                  <a:pt x="1163053" y="477755"/>
                </a:lnTo>
                <a:lnTo>
                  <a:pt x="1163053" y="2865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014275" y="6736801"/>
            <a:ext cx="1102360" cy="1102360"/>
          </a:xfrm>
          <a:custGeom>
            <a:avLst/>
            <a:gdLst/>
            <a:ahLst/>
            <a:cxnLst/>
            <a:rect l="l" t="t" r="r" b="b"/>
            <a:pathLst>
              <a:path w="1102359" h="1102359">
                <a:moveTo>
                  <a:pt x="871083" y="773505"/>
                </a:moveTo>
                <a:lnTo>
                  <a:pt x="675790" y="773505"/>
                </a:lnTo>
                <a:lnTo>
                  <a:pt x="984420" y="1081694"/>
                </a:lnTo>
                <a:lnTo>
                  <a:pt x="1007186" y="1096825"/>
                </a:lnTo>
                <a:lnTo>
                  <a:pt x="1033062" y="1101869"/>
                </a:lnTo>
                <a:lnTo>
                  <a:pt x="1058938" y="1096825"/>
                </a:lnTo>
                <a:lnTo>
                  <a:pt x="1081705" y="1081694"/>
                </a:lnTo>
                <a:lnTo>
                  <a:pt x="1096830" y="1058933"/>
                </a:lnTo>
                <a:lnTo>
                  <a:pt x="1101872" y="1033057"/>
                </a:lnTo>
                <a:lnTo>
                  <a:pt x="1096830" y="1007182"/>
                </a:lnTo>
                <a:lnTo>
                  <a:pt x="1081705" y="984420"/>
                </a:lnTo>
                <a:lnTo>
                  <a:pt x="871083" y="773505"/>
                </a:lnTo>
                <a:close/>
              </a:path>
              <a:path w="1102359" h="1102359">
                <a:moveTo>
                  <a:pt x="427002" y="0"/>
                </a:moveTo>
                <a:lnTo>
                  <a:pt x="380617" y="2515"/>
                </a:lnTo>
                <a:lnTo>
                  <a:pt x="335644" y="9886"/>
                </a:lnTo>
                <a:lnTo>
                  <a:pt x="292348" y="21847"/>
                </a:lnTo>
                <a:lnTo>
                  <a:pt x="250994" y="38133"/>
                </a:lnTo>
                <a:lnTo>
                  <a:pt x="211846" y="58480"/>
                </a:lnTo>
                <a:lnTo>
                  <a:pt x="175170" y="82622"/>
                </a:lnTo>
                <a:lnTo>
                  <a:pt x="141230" y="110295"/>
                </a:lnTo>
                <a:lnTo>
                  <a:pt x="110292" y="141234"/>
                </a:lnTo>
                <a:lnTo>
                  <a:pt x="82619" y="175174"/>
                </a:lnTo>
                <a:lnTo>
                  <a:pt x="58477" y="211850"/>
                </a:lnTo>
                <a:lnTo>
                  <a:pt x="38131" y="250997"/>
                </a:lnTo>
                <a:lnTo>
                  <a:pt x="21846" y="292351"/>
                </a:lnTo>
                <a:lnTo>
                  <a:pt x="9886" y="335646"/>
                </a:lnTo>
                <a:lnTo>
                  <a:pt x="2515" y="380618"/>
                </a:lnTo>
                <a:lnTo>
                  <a:pt x="0" y="427002"/>
                </a:lnTo>
                <a:lnTo>
                  <a:pt x="2515" y="473384"/>
                </a:lnTo>
                <a:lnTo>
                  <a:pt x="9886" y="518355"/>
                </a:lnTo>
                <a:lnTo>
                  <a:pt x="21847" y="561649"/>
                </a:lnTo>
                <a:lnTo>
                  <a:pt x="38133" y="603001"/>
                </a:lnTo>
                <a:lnTo>
                  <a:pt x="58480" y="642147"/>
                </a:lnTo>
                <a:lnTo>
                  <a:pt x="82622" y="678823"/>
                </a:lnTo>
                <a:lnTo>
                  <a:pt x="110295" y="712762"/>
                </a:lnTo>
                <a:lnTo>
                  <a:pt x="141234" y="743700"/>
                </a:lnTo>
                <a:lnTo>
                  <a:pt x="175174" y="771373"/>
                </a:lnTo>
                <a:lnTo>
                  <a:pt x="211850" y="795515"/>
                </a:lnTo>
                <a:lnTo>
                  <a:pt x="250997" y="815861"/>
                </a:lnTo>
                <a:lnTo>
                  <a:pt x="292351" y="832147"/>
                </a:lnTo>
                <a:lnTo>
                  <a:pt x="335646" y="844108"/>
                </a:lnTo>
                <a:lnTo>
                  <a:pt x="380618" y="851479"/>
                </a:lnTo>
                <a:lnTo>
                  <a:pt x="427002" y="853994"/>
                </a:lnTo>
                <a:lnTo>
                  <a:pt x="481711" y="850475"/>
                </a:lnTo>
                <a:lnTo>
                  <a:pt x="534391" y="840215"/>
                </a:lnTo>
                <a:lnTo>
                  <a:pt x="584595" y="823667"/>
                </a:lnTo>
                <a:lnTo>
                  <a:pt x="631877" y="801280"/>
                </a:lnTo>
                <a:lnTo>
                  <a:pt x="675790" y="773505"/>
                </a:lnTo>
                <a:lnTo>
                  <a:pt x="871083" y="773505"/>
                </a:lnTo>
                <a:lnTo>
                  <a:pt x="813918" y="716260"/>
                </a:lnTo>
                <a:lnTo>
                  <a:pt x="427002" y="716260"/>
                </a:lnTo>
                <a:lnTo>
                  <a:pt x="379884" y="712496"/>
                </a:lnTo>
                <a:lnTo>
                  <a:pt x="335260" y="701591"/>
                </a:lnTo>
                <a:lnTo>
                  <a:pt x="293711" y="684127"/>
                </a:lnTo>
                <a:lnTo>
                  <a:pt x="255817" y="660683"/>
                </a:lnTo>
                <a:lnTo>
                  <a:pt x="222159" y="631842"/>
                </a:lnTo>
                <a:lnTo>
                  <a:pt x="193318" y="598183"/>
                </a:lnTo>
                <a:lnTo>
                  <a:pt x="169876" y="560289"/>
                </a:lnTo>
                <a:lnTo>
                  <a:pt x="152412" y="518740"/>
                </a:lnTo>
                <a:lnTo>
                  <a:pt x="141508" y="474118"/>
                </a:lnTo>
                <a:lnTo>
                  <a:pt x="137744" y="427002"/>
                </a:lnTo>
                <a:lnTo>
                  <a:pt x="141508" y="379884"/>
                </a:lnTo>
                <a:lnTo>
                  <a:pt x="152412" y="335260"/>
                </a:lnTo>
                <a:lnTo>
                  <a:pt x="169876" y="293711"/>
                </a:lnTo>
                <a:lnTo>
                  <a:pt x="193318" y="255817"/>
                </a:lnTo>
                <a:lnTo>
                  <a:pt x="222159" y="222159"/>
                </a:lnTo>
                <a:lnTo>
                  <a:pt x="255817" y="193318"/>
                </a:lnTo>
                <a:lnTo>
                  <a:pt x="293711" y="169876"/>
                </a:lnTo>
                <a:lnTo>
                  <a:pt x="335260" y="152412"/>
                </a:lnTo>
                <a:lnTo>
                  <a:pt x="379884" y="141508"/>
                </a:lnTo>
                <a:lnTo>
                  <a:pt x="427002" y="137744"/>
                </a:lnTo>
                <a:lnTo>
                  <a:pt x="740214" y="137744"/>
                </a:lnTo>
                <a:lnTo>
                  <a:pt x="712761" y="110291"/>
                </a:lnTo>
                <a:lnTo>
                  <a:pt x="678823" y="82619"/>
                </a:lnTo>
                <a:lnTo>
                  <a:pt x="642148" y="58477"/>
                </a:lnTo>
                <a:lnTo>
                  <a:pt x="603002" y="38132"/>
                </a:lnTo>
                <a:lnTo>
                  <a:pt x="561649" y="21846"/>
                </a:lnTo>
                <a:lnTo>
                  <a:pt x="518355" y="9886"/>
                </a:lnTo>
                <a:lnTo>
                  <a:pt x="473384" y="2515"/>
                </a:lnTo>
                <a:lnTo>
                  <a:pt x="427002" y="0"/>
                </a:lnTo>
                <a:close/>
              </a:path>
              <a:path w="1102359" h="1102359">
                <a:moveTo>
                  <a:pt x="740214" y="137744"/>
                </a:moveTo>
                <a:lnTo>
                  <a:pt x="427002" y="137744"/>
                </a:lnTo>
                <a:lnTo>
                  <a:pt x="474118" y="141508"/>
                </a:lnTo>
                <a:lnTo>
                  <a:pt x="518740" y="152412"/>
                </a:lnTo>
                <a:lnTo>
                  <a:pt x="560289" y="169876"/>
                </a:lnTo>
                <a:lnTo>
                  <a:pt x="598183" y="193318"/>
                </a:lnTo>
                <a:lnTo>
                  <a:pt x="631842" y="222159"/>
                </a:lnTo>
                <a:lnTo>
                  <a:pt x="660683" y="255817"/>
                </a:lnTo>
                <a:lnTo>
                  <a:pt x="684127" y="293711"/>
                </a:lnTo>
                <a:lnTo>
                  <a:pt x="701591" y="335260"/>
                </a:lnTo>
                <a:lnTo>
                  <a:pt x="712496" y="379884"/>
                </a:lnTo>
                <a:lnTo>
                  <a:pt x="716260" y="427002"/>
                </a:lnTo>
                <a:lnTo>
                  <a:pt x="712496" y="474118"/>
                </a:lnTo>
                <a:lnTo>
                  <a:pt x="701591" y="518740"/>
                </a:lnTo>
                <a:lnTo>
                  <a:pt x="684127" y="560289"/>
                </a:lnTo>
                <a:lnTo>
                  <a:pt x="660683" y="598183"/>
                </a:lnTo>
                <a:lnTo>
                  <a:pt x="631800" y="631877"/>
                </a:lnTo>
                <a:lnTo>
                  <a:pt x="598183" y="660683"/>
                </a:lnTo>
                <a:lnTo>
                  <a:pt x="560289" y="684127"/>
                </a:lnTo>
                <a:lnTo>
                  <a:pt x="518740" y="701591"/>
                </a:lnTo>
                <a:lnTo>
                  <a:pt x="474118" y="712496"/>
                </a:lnTo>
                <a:lnTo>
                  <a:pt x="427002" y="716260"/>
                </a:lnTo>
                <a:lnTo>
                  <a:pt x="813918" y="716260"/>
                </a:lnTo>
                <a:lnTo>
                  <a:pt x="773505" y="675790"/>
                </a:lnTo>
                <a:lnTo>
                  <a:pt x="801297" y="631842"/>
                </a:lnTo>
                <a:lnTo>
                  <a:pt x="823667" y="584595"/>
                </a:lnTo>
                <a:lnTo>
                  <a:pt x="840215" y="534391"/>
                </a:lnTo>
                <a:lnTo>
                  <a:pt x="850475" y="481711"/>
                </a:lnTo>
                <a:lnTo>
                  <a:pt x="853994" y="427002"/>
                </a:lnTo>
                <a:lnTo>
                  <a:pt x="851479" y="380618"/>
                </a:lnTo>
                <a:lnTo>
                  <a:pt x="844108" y="335646"/>
                </a:lnTo>
                <a:lnTo>
                  <a:pt x="832146" y="292347"/>
                </a:lnTo>
                <a:lnTo>
                  <a:pt x="815860" y="250992"/>
                </a:lnTo>
                <a:lnTo>
                  <a:pt x="795514" y="211845"/>
                </a:lnTo>
                <a:lnTo>
                  <a:pt x="771372" y="175169"/>
                </a:lnTo>
                <a:lnTo>
                  <a:pt x="743700" y="141230"/>
                </a:lnTo>
                <a:lnTo>
                  <a:pt x="740214" y="1377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501119" y="7413390"/>
            <a:ext cx="1102360" cy="1407795"/>
          </a:xfrm>
          <a:custGeom>
            <a:avLst/>
            <a:gdLst/>
            <a:ahLst/>
            <a:cxnLst/>
            <a:rect l="l" t="t" r="r" b="b"/>
            <a:pathLst>
              <a:path w="1102359" h="1407795">
                <a:moveTo>
                  <a:pt x="878538" y="0"/>
                </a:moveTo>
                <a:lnTo>
                  <a:pt x="220600" y="0"/>
                </a:lnTo>
                <a:lnTo>
                  <a:pt x="173451" y="9457"/>
                </a:lnTo>
                <a:lnTo>
                  <a:pt x="134950" y="35251"/>
                </a:lnTo>
                <a:lnTo>
                  <a:pt x="108991" y="73510"/>
                </a:lnTo>
                <a:lnTo>
                  <a:pt x="99473" y="120362"/>
                </a:lnTo>
                <a:lnTo>
                  <a:pt x="99473" y="966284"/>
                </a:lnTo>
                <a:lnTo>
                  <a:pt x="106828" y="1006825"/>
                </a:lnTo>
                <a:lnTo>
                  <a:pt x="127472" y="1042944"/>
                </a:lnTo>
                <a:lnTo>
                  <a:pt x="159276" y="1069628"/>
                </a:lnTo>
                <a:lnTo>
                  <a:pt x="200109" y="1081862"/>
                </a:lnTo>
                <a:lnTo>
                  <a:pt x="0" y="1407402"/>
                </a:lnTo>
                <a:lnTo>
                  <a:pt x="118499" y="1407402"/>
                </a:lnTo>
                <a:lnTo>
                  <a:pt x="252117" y="1182707"/>
                </a:lnTo>
                <a:lnTo>
                  <a:pt x="963727" y="1182707"/>
                </a:lnTo>
                <a:lnTo>
                  <a:pt x="901731" y="1081862"/>
                </a:lnTo>
                <a:lnTo>
                  <a:pt x="943461" y="1067000"/>
                </a:lnTo>
                <a:lnTo>
                  <a:pt x="974186" y="1040608"/>
                </a:lnTo>
                <a:lnTo>
                  <a:pt x="993164" y="1005949"/>
                </a:lnTo>
                <a:lnTo>
                  <a:pt x="999655" y="966284"/>
                </a:lnTo>
                <a:lnTo>
                  <a:pt x="999655" y="960483"/>
                </a:lnTo>
                <a:lnTo>
                  <a:pt x="284609" y="960483"/>
                </a:lnTo>
                <a:lnTo>
                  <a:pt x="255228" y="954586"/>
                </a:lnTo>
                <a:lnTo>
                  <a:pt x="231235" y="938502"/>
                </a:lnTo>
                <a:lnTo>
                  <a:pt x="215057" y="914648"/>
                </a:lnTo>
                <a:lnTo>
                  <a:pt x="209124" y="885439"/>
                </a:lnTo>
                <a:lnTo>
                  <a:pt x="215057" y="856242"/>
                </a:lnTo>
                <a:lnTo>
                  <a:pt x="231235" y="832398"/>
                </a:lnTo>
                <a:lnTo>
                  <a:pt x="255228" y="816321"/>
                </a:lnTo>
                <a:lnTo>
                  <a:pt x="284609" y="810425"/>
                </a:lnTo>
                <a:lnTo>
                  <a:pt x="999655" y="810425"/>
                </a:lnTo>
                <a:lnTo>
                  <a:pt x="999655" y="543240"/>
                </a:lnTo>
                <a:lnTo>
                  <a:pt x="231678" y="543240"/>
                </a:lnTo>
                <a:lnTo>
                  <a:pt x="231678" y="269510"/>
                </a:lnTo>
                <a:lnTo>
                  <a:pt x="999655" y="269510"/>
                </a:lnTo>
                <a:lnTo>
                  <a:pt x="999655" y="185648"/>
                </a:lnTo>
                <a:lnTo>
                  <a:pt x="402668" y="185648"/>
                </a:lnTo>
                <a:lnTo>
                  <a:pt x="402668" y="78039"/>
                </a:lnTo>
                <a:lnTo>
                  <a:pt x="991057" y="78039"/>
                </a:lnTo>
                <a:lnTo>
                  <a:pt x="990137" y="73510"/>
                </a:lnTo>
                <a:lnTo>
                  <a:pt x="964180" y="35251"/>
                </a:lnTo>
                <a:lnTo>
                  <a:pt x="925681" y="9457"/>
                </a:lnTo>
                <a:lnTo>
                  <a:pt x="878538" y="0"/>
                </a:lnTo>
                <a:close/>
              </a:path>
              <a:path w="1102359" h="1407795">
                <a:moveTo>
                  <a:pt x="963727" y="1182707"/>
                </a:moveTo>
                <a:lnTo>
                  <a:pt x="845419" y="1182707"/>
                </a:lnTo>
                <a:lnTo>
                  <a:pt x="979027" y="1407402"/>
                </a:lnTo>
                <a:lnTo>
                  <a:pt x="1101861" y="1407402"/>
                </a:lnTo>
                <a:lnTo>
                  <a:pt x="963727" y="1182707"/>
                </a:lnTo>
                <a:close/>
              </a:path>
              <a:path w="1102359" h="1407795">
                <a:moveTo>
                  <a:pt x="814519" y="810425"/>
                </a:moveTo>
                <a:lnTo>
                  <a:pt x="284609" y="810425"/>
                </a:lnTo>
                <a:lnTo>
                  <a:pt x="313990" y="816321"/>
                </a:lnTo>
                <a:lnTo>
                  <a:pt x="337988" y="832398"/>
                </a:lnTo>
                <a:lnTo>
                  <a:pt x="354170" y="856242"/>
                </a:lnTo>
                <a:lnTo>
                  <a:pt x="360104" y="885439"/>
                </a:lnTo>
                <a:lnTo>
                  <a:pt x="354170" y="914648"/>
                </a:lnTo>
                <a:lnTo>
                  <a:pt x="337988" y="938502"/>
                </a:lnTo>
                <a:lnTo>
                  <a:pt x="313990" y="954586"/>
                </a:lnTo>
                <a:lnTo>
                  <a:pt x="284609" y="960483"/>
                </a:lnTo>
                <a:lnTo>
                  <a:pt x="814519" y="960483"/>
                </a:lnTo>
                <a:lnTo>
                  <a:pt x="785143" y="954586"/>
                </a:lnTo>
                <a:lnTo>
                  <a:pt x="761149" y="938502"/>
                </a:lnTo>
                <a:lnTo>
                  <a:pt x="744969" y="914648"/>
                </a:lnTo>
                <a:lnTo>
                  <a:pt x="739035" y="885439"/>
                </a:lnTo>
                <a:lnTo>
                  <a:pt x="744969" y="856242"/>
                </a:lnTo>
                <a:lnTo>
                  <a:pt x="761149" y="832398"/>
                </a:lnTo>
                <a:lnTo>
                  <a:pt x="785143" y="816321"/>
                </a:lnTo>
                <a:lnTo>
                  <a:pt x="814519" y="810425"/>
                </a:lnTo>
                <a:close/>
              </a:path>
              <a:path w="1102359" h="1407795">
                <a:moveTo>
                  <a:pt x="999655" y="810425"/>
                </a:moveTo>
                <a:lnTo>
                  <a:pt x="814519" y="810425"/>
                </a:lnTo>
                <a:lnTo>
                  <a:pt x="843907" y="816321"/>
                </a:lnTo>
                <a:lnTo>
                  <a:pt x="867908" y="832398"/>
                </a:lnTo>
                <a:lnTo>
                  <a:pt x="884090" y="856242"/>
                </a:lnTo>
                <a:lnTo>
                  <a:pt x="890025" y="885439"/>
                </a:lnTo>
                <a:lnTo>
                  <a:pt x="884090" y="914648"/>
                </a:lnTo>
                <a:lnTo>
                  <a:pt x="867908" y="938502"/>
                </a:lnTo>
                <a:lnTo>
                  <a:pt x="843907" y="954586"/>
                </a:lnTo>
                <a:lnTo>
                  <a:pt x="814519" y="960483"/>
                </a:lnTo>
                <a:lnTo>
                  <a:pt x="999655" y="960483"/>
                </a:lnTo>
                <a:lnTo>
                  <a:pt x="999655" y="810425"/>
                </a:lnTo>
                <a:close/>
              </a:path>
              <a:path w="1102359" h="1407795">
                <a:moveTo>
                  <a:pt x="999655" y="269510"/>
                </a:moveTo>
                <a:lnTo>
                  <a:pt x="867450" y="269510"/>
                </a:lnTo>
                <a:lnTo>
                  <a:pt x="867450" y="543240"/>
                </a:lnTo>
                <a:lnTo>
                  <a:pt x="999655" y="543240"/>
                </a:lnTo>
                <a:lnTo>
                  <a:pt x="999655" y="269510"/>
                </a:lnTo>
                <a:close/>
              </a:path>
              <a:path w="1102359" h="1407795">
                <a:moveTo>
                  <a:pt x="991057" y="78039"/>
                </a:moveTo>
                <a:lnTo>
                  <a:pt x="696449" y="78039"/>
                </a:lnTo>
                <a:lnTo>
                  <a:pt x="696449" y="185648"/>
                </a:lnTo>
                <a:lnTo>
                  <a:pt x="999655" y="185648"/>
                </a:lnTo>
                <a:lnTo>
                  <a:pt x="999655" y="120362"/>
                </a:lnTo>
                <a:lnTo>
                  <a:pt x="991057" y="780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587194" y="7413383"/>
            <a:ext cx="757555" cy="1305560"/>
          </a:xfrm>
          <a:custGeom>
            <a:avLst/>
            <a:gdLst/>
            <a:ahLst/>
            <a:cxnLst/>
            <a:rect l="l" t="t" r="r" b="b"/>
            <a:pathLst>
              <a:path w="757555" h="1305559">
                <a:moveTo>
                  <a:pt x="698845" y="0"/>
                </a:moveTo>
                <a:lnTo>
                  <a:pt x="357400" y="0"/>
                </a:lnTo>
                <a:lnTo>
                  <a:pt x="347066" y="1429"/>
                </a:lnTo>
                <a:lnTo>
                  <a:pt x="3945" y="657089"/>
                </a:lnTo>
                <a:lnTo>
                  <a:pt x="38" y="675260"/>
                </a:lnTo>
                <a:lnTo>
                  <a:pt x="1640" y="684446"/>
                </a:lnTo>
                <a:lnTo>
                  <a:pt x="37273" y="710700"/>
                </a:lnTo>
                <a:lnTo>
                  <a:pt x="232733" y="710700"/>
                </a:lnTo>
                <a:lnTo>
                  <a:pt x="2929" y="1253501"/>
                </a:lnTo>
                <a:lnTo>
                  <a:pt x="0" y="1266469"/>
                </a:lnTo>
                <a:lnTo>
                  <a:pt x="1757" y="1279222"/>
                </a:lnTo>
                <a:lnTo>
                  <a:pt x="7860" y="1290648"/>
                </a:lnTo>
                <a:lnTo>
                  <a:pt x="17965" y="1299635"/>
                </a:lnTo>
                <a:lnTo>
                  <a:pt x="23829" y="1303091"/>
                </a:lnTo>
                <a:lnTo>
                  <a:pt x="30499" y="1304934"/>
                </a:lnTo>
                <a:lnTo>
                  <a:pt x="37252" y="1304934"/>
                </a:lnTo>
                <a:lnTo>
                  <a:pt x="748728" y="485388"/>
                </a:lnTo>
                <a:lnTo>
                  <a:pt x="757200" y="466347"/>
                </a:lnTo>
                <a:lnTo>
                  <a:pt x="757099" y="455918"/>
                </a:lnTo>
                <a:lnTo>
                  <a:pt x="730733" y="425945"/>
                </a:lnTo>
                <a:lnTo>
                  <a:pt x="720237" y="424437"/>
                </a:lnTo>
                <a:lnTo>
                  <a:pt x="496244" y="424437"/>
                </a:lnTo>
                <a:lnTo>
                  <a:pt x="730373" y="56909"/>
                </a:lnTo>
                <a:lnTo>
                  <a:pt x="734517" y="47912"/>
                </a:lnTo>
                <a:lnTo>
                  <a:pt x="736103" y="38282"/>
                </a:lnTo>
                <a:lnTo>
                  <a:pt x="735117" y="28545"/>
                </a:lnTo>
                <a:lnTo>
                  <a:pt x="731545" y="19224"/>
                </a:lnTo>
                <a:lnTo>
                  <a:pt x="725597" y="11220"/>
                </a:lnTo>
                <a:lnTo>
                  <a:pt x="717865" y="5167"/>
                </a:lnTo>
                <a:lnTo>
                  <a:pt x="708799" y="1337"/>
                </a:lnTo>
                <a:lnTo>
                  <a:pt x="6988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219540" y="7534788"/>
            <a:ext cx="1320800" cy="1265555"/>
          </a:xfrm>
          <a:custGeom>
            <a:avLst/>
            <a:gdLst/>
            <a:ahLst/>
            <a:cxnLst/>
            <a:rect l="l" t="t" r="r" b="b"/>
            <a:pathLst>
              <a:path w="1320800" h="1265554">
                <a:moveTo>
                  <a:pt x="952997" y="1142185"/>
                </a:moveTo>
                <a:lnTo>
                  <a:pt x="369098" y="1142185"/>
                </a:lnTo>
                <a:lnTo>
                  <a:pt x="369098" y="1265008"/>
                </a:lnTo>
                <a:lnTo>
                  <a:pt x="952997" y="1265008"/>
                </a:lnTo>
                <a:lnTo>
                  <a:pt x="952997" y="1142185"/>
                </a:lnTo>
                <a:close/>
              </a:path>
              <a:path w="1320800" h="1265554">
                <a:moveTo>
                  <a:pt x="600536" y="1025508"/>
                </a:moveTo>
                <a:lnTo>
                  <a:pt x="468938" y="1025508"/>
                </a:lnTo>
                <a:lnTo>
                  <a:pt x="425065" y="1142185"/>
                </a:lnTo>
                <a:lnTo>
                  <a:pt x="556674" y="1142185"/>
                </a:lnTo>
                <a:lnTo>
                  <a:pt x="600536" y="1025508"/>
                </a:lnTo>
                <a:close/>
              </a:path>
              <a:path w="1320800" h="1265554">
                <a:moveTo>
                  <a:pt x="851649" y="1025508"/>
                </a:moveTo>
                <a:lnTo>
                  <a:pt x="723066" y="1025508"/>
                </a:lnTo>
                <a:lnTo>
                  <a:pt x="765421" y="1142185"/>
                </a:lnTo>
                <a:lnTo>
                  <a:pt x="895512" y="1142185"/>
                </a:lnTo>
                <a:lnTo>
                  <a:pt x="851649" y="1025508"/>
                </a:lnTo>
                <a:close/>
              </a:path>
              <a:path w="1320800" h="1265554">
                <a:moveTo>
                  <a:pt x="1261584" y="0"/>
                </a:moveTo>
                <a:lnTo>
                  <a:pt x="60511" y="0"/>
                </a:lnTo>
                <a:lnTo>
                  <a:pt x="36956" y="4826"/>
                </a:lnTo>
                <a:lnTo>
                  <a:pt x="17721" y="17987"/>
                </a:lnTo>
                <a:lnTo>
                  <a:pt x="4754" y="37508"/>
                </a:lnTo>
                <a:lnTo>
                  <a:pt x="0" y="61411"/>
                </a:lnTo>
                <a:lnTo>
                  <a:pt x="0" y="964106"/>
                </a:lnTo>
                <a:lnTo>
                  <a:pt x="4754" y="988008"/>
                </a:lnTo>
                <a:lnTo>
                  <a:pt x="17721" y="1007525"/>
                </a:lnTo>
                <a:lnTo>
                  <a:pt x="36956" y="1020683"/>
                </a:lnTo>
                <a:lnTo>
                  <a:pt x="60511" y="1025508"/>
                </a:lnTo>
                <a:lnTo>
                  <a:pt x="1260076" y="1025508"/>
                </a:lnTo>
                <a:lnTo>
                  <a:pt x="1283626" y="1020683"/>
                </a:lnTo>
                <a:lnTo>
                  <a:pt x="1302856" y="1007525"/>
                </a:lnTo>
                <a:lnTo>
                  <a:pt x="1315822" y="988008"/>
                </a:lnTo>
                <a:lnTo>
                  <a:pt x="1320577" y="964106"/>
                </a:lnTo>
                <a:lnTo>
                  <a:pt x="1320577" y="902695"/>
                </a:lnTo>
                <a:lnTo>
                  <a:pt x="121012" y="902695"/>
                </a:lnTo>
                <a:lnTo>
                  <a:pt x="121012" y="795232"/>
                </a:lnTo>
                <a:lnTo>
                  <a:pt x="1320577" y="795232"/>
                </a:lnTo>
                <a:lnTo>
                  <a:pt x="1320577" y="672419"/>
                </a:lnTo>
                <a:lnTo>
                  <a:pt x="121012" y="672419"/>
                </a:lnTo>
                <a:lnTo>
                  <a:pt x="121012" y="122823"/>
                </a:lnTo>
                <a:lnTo>
                  <a:pt x="1320577" y="122823"/>
                </a:lnTo>
                <a:lnTo>
                  <a:pt x="1320577" y="61411"/>
                </a:lnTo>
                <a:lnTo>
                  <a:pt x="1315980" y="37873"/>
                </a:lnTo>
                <a:lnTo>
                  <a:pt x="1303394" y="18521"/>
                </a:lnTo>
                <a:lnTo>
                  <a:pt x="1284652" y="5262"/>
                </a:lnTo>
                <a:lnTo>
                  <a:pt x="1261584" y="0"/>
                </a:lnTo>
                <a:close/>
              </a:path>
              <a:path w="1320800" h="1265554">
                <a:moveTo>
                  <a:pt x="1320577" y="795232"/>
                </a:moveTo>
                <a:lnTo>
                  <a:pt x="1201073" y="795232"/>
                </a:lnTo>
                <a:lnTo>
                  <a:pt x="1201073" y="902695"/>
                </a:lnTo>
                <a:lnTo>
                  <a:pt x="1320577" y="902695"/>
                </a:lnTo>
                <a:lnTo>
                  <a:pt x="1320577" y="795232"/>
                </a:lnTo>
                <a:close/>
              </a:path>
              <a:path w="1320800" h="1265554">
                <a:moveTo>
                  <a:pt x="1320577" y="122823"/>
                </a:moveTo>
                <a:lnTo>
                  <a:pt x="1201073" y="122823"/>
                </a:lnTo>
                <a:lnTo>
                  <a:pt x="1201073" y="672419"/>
                </a:lnTo>
                <a:lnTo>
                  <a:pt x="1320577" y="672419"/>
                </a:lnTo>
                <a:lnTo>
                  <a:pt x="1320577" y="1228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30145" y="2591682"/>
            <a:ext cx="1176909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10" dirty="0">
                <a:solidFill>
                  <a:srgbClr val="000000"/>
                </a:solidFill>
              </a:rPr>
              <a:t>El Potencial de la Digitalización es</a:t>
            </a:r>
            <a:r>
              <a:rPr spc="-60" dirty="0">
                <a:solidFill>
                  <a:srgbClr val="000000"/>
                </a:solidFill>
              </a:rPr>
              <a:t> </a:t>
            </a:r>
            <a:r>
              <a:rPr spc="10" dirty="0">
                <a:solidFill>
                  <a:srgbClr val="000000"/>
                </a:solidFill>
              </a:rPr>
              <a:t>enorme...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840362" y="6556622"/>
            <a:ext cx="2719070" cy="854710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 marR="5080">
              <a:lnSpc>
                <a:spcPts val="2970"/>
              </a:lnSpc>
              <a:spcBef>
                <a:spcPts val="690"/>
              </a:spcBef>
            </a:pPr>
            <a:r>
              <a:rPr sz="2950" b="1" spc="5" dirty="0">
                <a:latin typeface="Helvetica Neue LT Std 75"/>
                <a:cs typeface="Helvetica Neue LT Std 75"/>
              </a:rPr>
              <a:t>Mantenimiento  Correctivo</a:t>
            </a:r>
            <a:endParaRPr sz="2950">
              <a:latin typeface="Helvetica Neue LT Std 75"/>
              <a:cs typeface="Helvetica Neue LT Std 75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79249" y="6556622"/>
            <a:ext cx="2719070" cy="854710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 marR="5080">
              <a:lnSpc>
                <a:spcPts val="2970"/>
              </a:lnSpc>
              <a:spcBef>
                <a:spcPts val="690"/>
              </a:spcBef>
            </a:pPr>
            <a:r>
              <a:rPr sz="2950" b="1" spc="5" dirty="0">
                <a:latin typeface="Helvetica Neue LT Std 75"/>
                <a:cs typeface="Helvetica Neue LT Std 75"/>
              </a:rPr>
              <a:t>Mantenimiento  Preventivo</a:t>
            </a:r>
            <a:endParaRPr sz="2950">
              <a:latin typeface="Helvetica Neue LT Std 75"/>
              <a:cs typeface="Helvetica Neue LT Std 75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052050" y="6556622"/>
            <a:ext cx="2181013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latin typeface="Helvetica Neue LT Std 75"/>
                <a:cs typeface="Helvetica Neue LT Std 75"/>
              </a:rPr>
              <a:t>Evaluación</a:t>
            </a:r>
            <a:endParaRPr sz="2950" dirty="0">
              <a:latin typeface="Helvetica Neue LT Std 75"/>
              <a:cs typeface="Helvetica Neue LT Std 75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452857" y="6556622"/>
            <a:ext cx="5539105" cy="397954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3479"/>
              </a:lnSpc>
              <a:spcBef>
                <a:spcPts val="114"/>
              </a:spcBef>
            </a:pPr>
            <a:r>
              <a:rPr sz="2950" b="1" spc="5" dirty="0">
                <a:latin typeface="Helvetica Neue LT Std 75"/>
                <a:cs typeface="Helvetica Neue LT Std 75"/>
              </a:rPr>
              <a:t>Servicio</a:t>
            </a:r>
            <a:endParaRPr sz="2950">
              <a:latin typeface="Helvetica Neue LT Std 75"/>
              <a:cs typeface="Helvetica Neue LT Std 75"/>
            </a:endParaRPr>
          </a:p>
          <a:p>
            <a:pPr marL="421005" marR="5080" indent="-408305">
              <a:lnSpc>
                <a:spcPts val="2770"/>
              </a:lnSpc>
              <a:spcBef>
                <a:spcPts val="25"/>
              </a:spcBef>
              <a:buChar char="—"/>
              <a:tabLst>
                <a:tab pos="421640" algn="l"/>
              </a:tabLst>
            </a:pPr>
            <a:r>
              <a:rPr sz="2300" dirty="0">
                <a:latin typeface="HelveticaNeueLTStd-Roman"/>
                <a:cs typeface="HelveticaNeueLTStd-Roman"/>
              </a:rPr>
              <a:t>Soporte al conductor con la visión del  panel de conducción en puesto</a:t>
            </a:r>
            <a:r>
              <a:rPr sz="2300" spc="35" dirty="0">
                <a:latin typeface="HelveticaNeueLTStd-Roman"/>
                <a:cs typeface="HelveticaNeueLTStd-Roman"/>
              </a:rPr>
              <a:t> </a:t>
            </a:r>
            <a:r>
              <a:rPr sz="2300" dirty="0">
                <a:latin typeface="HelveticaNeueLTStd-Roman"/>
                <a:cs typeface="HelveticaNeueLTStd-Roman"/>
              </a:rPr>
              <a:t>central</a:t>
            </a:r>
            <a:endParaRPr sz="2300">
              <a:latin typeface="HelveticaNeueLTStd-Roman"/>
              <a:cs typeface="HelveticaNeueLTStd-Roman"/>
            </a:endParaRPr>
          </a:p>
          <a:p>
            <a:pPr marL="421005" marR="678815" indent="-408305">
              <a:lnSpc>
                <a:spcPts val="2770"/>
              </a:lnSpc>
              <a:buChar char="—"/>
              <a:tabLst>
                <a:tab pos="421640" algn="l"/>
              </a:tabLst>
            </a:pPr>
            <a:r>
              <a:rPr sz="2300" dirty="0">
                <a:latin typeface="HelveticaNeueLTStd-Roman"/>
                <a:cs typeface="HelveticaNeueLTStd-Roman"/>
              </a:rPr>
              <a:t>Tiempos de </a:t>
            </a:r>
            <a:r>
              <a:rPr sz="2300" spc="-5" dirty="0">
                <a:latin typeface="HelveticaNeueLTStd-Roman"/>
                <a:cs typeface="HelveticaNeueLTStd-Roman"/>
              </a:rPr>
              <a:t>recorrido </a:t>
            </a:r>
            <a:r>
              <a:rPr sz="2300" dirty="0">
                <a:latin typeface="HelveticaNeueLTStd-Roman"/>
                <a:cs typeface="HelveticaNeueLTStd-Roman"/>
              </a:rPr>
              <a:t>y parada en  estaciones</a:t>
            </a:r>
            <a:endParaRPr sz="2300">
              <a:latin typeface="HelveticaNeueLTStd-Roman"/>
              <a:cs typeface="HelveticaNeueLTStd-Roman"/>
            </a:endParaRPr>
          </a:p>
          <a:p>
            <a:pPr marL="421005" indent="-408305">
              <a:lnSpc>
                <a:spcPts val="2675"/>
              </a:lnSpc>
              <a:buChar char="—"/>
              <a:tabLst>
                <a:tab pos="421640" algn="l"/>
              </a:tabLst>
            </a:pPr>
            <a:r>
              <a:rPr sz="2300" dirty="0">
                <a:latin typeface="HelveticaNeueLTStd-Roman"/>
                <a:cs typeface="HelveticaNeueLTStd-Roman"/>
              </a:rPr>
              <a:t>Ocupaciones de</a:t>
            </a:r>
            <a:r>
              <a:rPr sz="2300" spc="-5" dirty="0">
                <a:latin typeface="HelveticaNeueLTStd-Roman"/>
                <a:cs typeface="HelveticaNeueLTStd-Roman"/>
              </a:rPr>
              <a:t> trenes</a:t>
            </a:r>
            <a:endParaRPr sz="2300">
              <a:latin typeface="HelveticaNeueLTStd-Roman"/>
              <a:cs typeface="HelveticaNeueLTStd-Roman"/>
            </a:endParaRPr>
          </a:p>
          <a:p>
            <a:pPr marL="421005" indent="-408305">
              <a:lnSpc>
                <a:spcPct val="100000"/>
              </a:lnSpc>
              <a:spcBef>
                <a:spcPts val="10"/>
              </a:spcBef>
              <a:buChar char="—"/>
              <a:tabLst>
                <a:tab pos="421640" algn="l"/>
              </a:tabLst>
            </a:pPr>
            <a:r>
              <a:rPr sz="2300" spc="5" dirty="0">
                <a:latin typeface="HelveticaNeueLTStd-Roman"/>
                <a:cs typeface="HelveticaNeueLTStd-Roman"/>
              </a:rPr>
              <a:t>Consumos </a:t>
            </a:r>
            <a:r>
              <a:rPr sz="2300" dirty="0">
                <a:latin typeface="HelveticaNeueLTStd-Roman"/>
                <a:cs typeface="HelveticaNeueLTStd-Roman"/>
              </a:rPr>
              <a:t>en</a:t>
            </a:r>
            <a:r>
              <a:rPr sz="2300" spc="-10" dirty="0">
                <a:latin typeface="HelveticaNeueLTStd-Roman"/>
                <a:cs typeface="HelveticaNeueLTStd-Roman"/>
              </a:rPr>
              <a:t> </a:t>
            </a:r>
            <a:r>
              <a:rPr sz="2300" spc="-5" dirty="0">
                <a:latin typeface="HelveticaNeueLTStd-Roman"/>
                <a:cs typeface="HelveticaNeueLTStd-Roman"/>
              </a:rPr>
              <a:t>recorrido</a:t>
            </a:r>
            <a:endParaRPr sz="2300">
              <a:latin typeface="HelveticaNeueLTStd-Roman"/>
              <a:cs typeface="HelveticaNeueLTStd-Roman"/>
            </a:endParaRPr>
          </a:p>
          <a:p>
            <a:pPr marL="421005" marR="184150" indent="-408305">
              <a:lnSpc>
                <a:spcPct val="100400"/>
              </a:lnSpc>
              <a:buChar char="—"/>
              <a:tabLst>
                <a:tab pos="421640" algn="l"/>
              </a:tabLst>
            </a:pPr>
            <a:r>
              <a:rPr sz="2300" spc="-5" dirty="0">
                <a:latin typeface="HelveticaNeueLTStd-Roman"/>
                <a:cs typeface="HelveticaNeueLTStd-Roman"/>
              </a:rPr>
              <a:t>Parámetros </a:t>
            </a:r>
            <a:r>
              <a:rPr sz="2300" dirty="0">
                <a:latin typeface="HelveticaNeueLTStd-Roman"/>
                <a:cs typeface="HelveticaNeueLTStd-Roman"/>
              </a:rPr>
              <a:t>de confort: temperaturas,  calidad del </a:t>
            </a:r>
            <a:r>
              <a:rPr sz="2300" spc="-10" dirty="0">
                <a:latin typeface="HelveticaNeueLTStd-Roman"/>
                <a:cs typeface="HelveticaNeueLTStd-Roman"/>
              </a:rPr>
              <a:t>aire,</a:t>
            </a:r>
            <a:r>
              <a:rPr sz="2300" spc="-5" dirty="0">
                <a:latin typeface="HelveticaNeueLTStd-Roman"/>
                <a:cs typeface="HelveticaNeueLTStd-Roman"/>
              </a:rPr>
              <a:t> </a:t>
            </a:r>
            <a:r>
              <a:rPr sz="2300" dirty="0">
                <a:latin typeface="HelveticaNeueLTStd-Roman"/>
                <a:cs typeface="HelveticaNeueLTStd-Roman"/>
              </a:rPr>
              <a:t>..</a:t>
            </a:r>
            <a:endParaRPr sz="2300">
              <a:latin typeface="HelveticaNeueLTStd-Roman"/>
              <a:cs typeface="HelveticaNeueLTStd-Roman"/>
            </a:endParaRPr>
          </a:p>
          <a:p>
            <a:pPr marL="421005" indent="-408305">
              <a:lnSpc>
                <a:spcPct val="100000"/>
              </a:lnSpc>
              <a:spcBef>
                <a:spcPts val="10"/>
              </a:spcBef>
              <a:buChar char="—"/>
              <a:tabLst>
                <a:tab pos="421640" algn="l"/>
              </a:tabLst>
            </a:pPr>
            <a:r>
              <a:rPr sz="2300" dirty="0">
                <a:latin typeface="HelveticaNeueLTStd-Roman"/>
                <a:cs typeface="HelveticaNeueLTStd-Roman"/>
              </a:rPr>
              <a:t>Información al</a:t>
            </a:r>
            <a:r>
              <a:rPr sz="2300" spc="-5" dirty="0">
                <a:latin typeface="HelveticaNeueLTStd-Roman"/>
                <a:cs typeface="HelveticaNeueLTStd-Roman"/>
              </a:rPr>
              <a:t> </a:t>
            </a:r>
            <a:r>
              <a:rPr sz="2300" dirty="0">
                <a:latin typeface="HelveticaNeueLTStd-Roman"/>
                <a:cs typeface="HelveticaNeueLTStd-Roman"/>
              </a:rPr>
              <a:t>cliente</a:t>
            </a:r>
            <a:endParaRPr sz="2300">
              <a:latin typeface="HelveticaNeueLTStd-Roman"/>
              <a:cs typeface="HelveticaNeueLTStd-Roman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2300" spc="5" dirty="0">
                <a:latin typeface="HelveticaNeueLTStd-Roman"/>
                <a:cs typeface="HelveticaNeueLTStd-Roman"/>
              </a:rPr>
              <a:t>—</a:t>
            </a:r>
            <a:r>
              <a:rPr sz="2300" spc="260" dirty="0">
                <a:latin typeface="HelveticaNeueLTStd-Roman"/>
                <a:cs typeface="HelveticaNeueLTStd-Roman"/>
              </a:rPr>
              <a:t> </a:t>
            </a:r>
            <a:r>
              <a:rPr sz="2300" spc="5" dirty="0">
                <a:latin typeface="HelveticaNeueLTStd-Roman"/>
                <a:cs typeface="HelveticaNeueLTStd-Roman"/>
              </a:rPr>
              <a:t>….</a:t>
            </a:r>
            <a:endParaRPr sz="2300">
              <a:latin typeface="HelveticaNeueLTStd-Roman"/>
              <a:cs typeface="HelveticaNeueLTStd-Roman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E8AFA4C2-4602-3341-A6BF-1320B6290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50" y="4572000"/>
            <a:ext cx="11769091" cy="1650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30145" y="2591682"/>
            <a:ext cx="638746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15" dirty="0">
                <a:solidFill>
                  <a:srgbClr val="000000"/>
                </a:solidFill>
              </a:rPr>
              <a:t>Transformación</a:t>
            </a:r>
            <a:r>
              <a:rPr spc="-75" dirty="0">
                <a:solidFill>
                  <a:srgbClr val="000000"/>
                </a:solidFill>
              </a:rPr>
              <a:t> </a:t>
            </a:r>
            <a:r>
              <a:rPr spc="10" dirty="0">
                <a:solidFill>
                  <a:srgbClr val="000000"/>
                </a:solidFill>
              </a:rPr>
              <a:t>Cultural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830145" y="3768797"/>
            <a:ext cx="7559040" cy="1231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21005" marR="5080" indent="-408940">
              <a:lnSpc>
                <a:spcPct val="101499"/>
              </a:lnSpc>
              <a:spcBef>
                <a:spcPts val="90"/>
              </a:spcBef>
            </a:pPr>
            <a:r>
              <a:rPr sz="2600" spc="35" dirty="0">
                <a:latin typeface="HelveticaNeueLTStd-Roman"/>
                <a:cs typeface="HelveticaNeueLTStd-Roman"/>
              </a:rPr>
              <a:t>— </a:t>
            </a:r>
            <a:r>
              <a:rPr sz="2600" spc="15" dirty="0">
                <a:latin typeface="HelveticaNeueLTStd-Roman"/>
                <a:cs typeface="HelveticaNeueLTStd-Roman"/>
              </a:rPr>
              <a:t>El </a:t>
            </a:r>
            <a:r>
              <a:rPr sz="2600" b="1" spc="15" dirty="0">
                <a:latin typeface="Helvetica Neue LT Std 75"/>
                <a:cs typeface="Helvetica Neue LT Std 75"/>
              </a:rPr>
              <a:t>potencial </a:t>
            </a:r>
            <a:r>
              <a:rPr sz="2600" spc="15" dirty="0">
                <a:latin typeface="HelveticaNeueLTStd-Roman"/>
                <a:cs typeface="HelveticaNeueLTStd-Roman"/>
              </a:rPr>
              <a:t>del análisis </a:t>
            </a:r>
            <a:r>
              <a:rPr sz="2600" spc="20" dirty="0">
                <a:latin typeface="HelveticaNeueLTStd-Roman"/>
                <a:cs typeface="HelveticaNeueLTStd-Roman"/>
              </a:rPr>
              <a:t>de </a:t>
            </a:r>
            <a:r>
              <a:rPr sz="2600" spc="15" dirty="0">
                <a:latin typeface="HelveticaNeueLTStd-Roman"/>
                <a:cs typeface="HelveticaNeueLTStd-Roman"/>
              </a:rPr>
              <a:t>datos está </a:t>
            </a:r>
            <a:r>
              <a:rPr sz="2600" spc="20" dirty="0">
                <a:latin typeface="HelveticaNeueLTStd-Roman"/>
                <a:cs typeface="HelveticaNeueLTStd-Roman"/>
              </a:rPr>
              <a:t>en </a:t>
            </a:r>
            <a:r>
              <a:rPr sz="2600" spc="15" dirty="0">
                <a:latin typeface="HelveticaNeueLTStd-Roman"/>
                <a:cs typeface="HelveticaNeueLTStd-Roman"/>
              </a:rPr>
              <a:t>idear  </a:t>
            </a:r>
            <a:r>
              <a:rPr sz="2600" spc="10" dirty="0">
                <a:latin typeface="HelveticaNeueLTStd-Roman"/>
                <a:cs typeface="HelveticaNeueLTStd-Roman"/>
              </a:rPr>
              <a:t>la </a:t>
            </a:r>
            <a:r>
              <a:rPr sz="2600" spc="15" dirty="0">
                <a:latin typeface="HelveticaNeueLTStd-Roman"/>
                <a:cs typeface="HelveticaNeueLTStd-Roman"/>
              </a:rPr>
              <a:t>forma </a:t>
            </a:r>
            <a:r>
              <a:rPr sz="2600" spc="20" dirty="0">
                <a:latin typeface="HelveticaNeueLTStd-Roman"/>
                <a:cs typeface="HelveticaNeueLTStd-Roman"/>
              </a:rPr>
              <a:t>de </a:t>
            </a:r>
            <a:r>
              <a:rPr sz="2600" spc="15" dirty="0">
                <a:latin typeface="HelveticaNeueLTStd-Roman"/>
                <a:cs typeface="HelveticaNeueLTStd-Roman"/>
              </a:rPr>
              <a:t>mostrar los datos para </a:t>
            </a:r>
            <a:r>
              <a:rPr sz="2600" spc="20" dirty="0">
                <a:latin typeface="HelveticaNeueLTStd-Roman"/>
                <a:cs typeface="HelveticaNeueLTStd-Roman"/>
              </a:rPr>
              <a:t>que</a:t>
            </a:r>
            <a:r>
              <a:rPr sz="2600" spc="5" dirty="0">
                <a:latin typeface="HelveticaNeueLTStd-Roman"/>
                <a:cs typeface="HelveticaNeueLTStd-Roman"/>
              </a:rPr>
              <a:t> </a:t>
            </a:r>
            <a:r>
              <a:rPr sz="2600" spc="10" dirty="0">
                <a:latin typeface="HelveticaNeueLTStd-Roman"/>
                <a:cs typeface="HelveticaNeueLTStd-Roman"/>
              </a:rPr>
              <a:t>generen  </a:t>
            </a:r>
            <a:r>
              <a:rPr sz="2600" spc="15" dirty="0">
                <a:latin typeface="HelveticaNeueLTStd-Roman"/>
                <a:cs typeface="HelveticaNeueLTStd-Roman"/>
              </a:rPr>
              <a:t>conocimiento</a:t>
            </a:r>
            <a:endParaRPr sz="2600">
              <a:latin typeface="HelveticaNeueLTStd-Roman"/>
              <a:cs typeface="HelveticaNeueLTStd-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30145" y="5377125"/>
            <a:ext cx="6975475" cy="8299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21005" marR="5080" indent="-408940">
              <a:lnSpc>
                <a:spcPct val="101499"/>
              </a:lnSpc>
              <a:spcBef>
                <a:spcPts val="90"/>
              </a:spcBef>
              <a:tabLst>
                <a:tab pos="3182620" algn="l"/>
              </a:tabLst>
            </a:pPr>
            <a:r>
              <a:rPr sz="2600" spc="35" dirty="0">
                <a:latin typeface="HelveticaNeueLTStd-Roman"/>
                <a:cs typeface="HelveticaNeueLTStd-Roman"/>
              </a:rPr>
              <a:t>— </a:t>
            </a:r>
            <a:r>
              <a:rPr sz="2600" spc="15" dirty="0">
                <a:latin typeface="HelveticaNeueLTStd-Roman"/>
                <a:cs typeface="HelveticaNeueLTStd-Roman"/>
              </a:rPr>
              <a:t>El</a:t>
            </a:r>
            <a:r>
              <a:rPr sz="2600" spc="-165" dirty="0">
                <a:latin typeface="HelveticaNeueLTStd-Roman"/>
                <a:cs typeface="HelveticaNeueLTStd-Roman"/>
              </a:rPr>
              <a:t> </a:t>
            </a:r>
            <a:r>
              <a:rPr sz="2600" b="1" spc="15" dirty="0">
                <a:latin typeface="Helvetica Neue LT Std 75"/>
                <a:cs typeface="Helvetica Neue LT Std 75"/>
              </a:rPr>
              <a:t>valor </a:t>
            </a:r>
            <a:r>
              <a:rPr sz="2600" spc="20" dirty="0">
                <a:latin typeface="HelveticaNeueLTStd-Roman"/>
                <a:cs typeface="HelveticaNeueLTStd-Roman"/>
              </a:rPr>
              <a:t>depende	de </a:t>
            </a:r>
            <a:r>
              <a:rPr sz="2600" spc="10" dirty="0">
                <a:latin typeface="HelveticaNeueLTStd-Roman"/>
                <a:cs typeface="HelveticaNeueLTStd-Roman"/>
              </a:rPr>
              <a:t>sí </a:t>
            </a:r>
            <a:r>
              <a:rPr sz="2600" spc="15" dirty="0">
                <a:latin typeface="HelveticaNeueLTStd-Roman"/>
                <a:cs typeface="HelveticaNeueLTStd-Roman"/>
              </a:rPr>
              <a:t>se </a:t>
            </a:r>
            <a:r>
              <a:rPr sz="2600" spc="10" dirty="0">
                <a:latin typeface="HelveticaNeueLTStd-Roman"/>
                <a:cs typeface="HelveticaNeueLTStd-Roman"/>
              </a:rPr>
              <a:t>utiliza </a:t>
            </a:r>
            <a:r>
              <a:rPr sz="2600" spc="15" dirty="0">
                <a:latin typeface="HelveticaNeueLTStd-Roman"/>
                <a:cs typeface="HelveticaNeueLTStd-Roman"/>
              </a:rPr>
              <a:t>y </a:t>
            </a:r>
            <a:r>
              <a:rPr sz="2600" spc="20" dirty="0">
                <a:latin typeface="HelveticaNeueLTStd-Roman"/>
                <a:cs typeface="HelveticaNeueLTStd-Roman"/>
              </a:rPr>
              <a:t>de</a:t>
            </a:r>
            <a:r>
              <a:rPr sz="2600" spc="-35" dirty="0">
                <a:latin typeface="HelveticaNeueLTStd-Roman"/>
                <a:cs typeface="HelveticaNeueLTStd-Roman"/>
              </a:rPr>
              <a:t> </a:t>
            </a:r>
            <a:r>
              <a:rPr sz="2600" spc="20" dirty="0">
                <a:latin typeface="HelveticaNeueLTStd-Roman"/>
                <a:cs typeface="HelveticaNeueLTStd-Roman"/>
              </a:rPr>
              <a:t>como  </a:t>
            </a:r>
            <a:r>
              <a:rPr sz="2600" spc="15" dirty="0">
                <a:latin typeface="HelveticaNeueLTStd-Roman"/>
                <a:cs typeface="HelveticaNeueLTStd-Roman"/>
              </a:rPr>
              <a:t>se</a:t>
            </a:r>
            <a:r>
              <a:rPr sz="2600" spc="5" dirty="0">
                <a:latin typeface="HelveticaNeueLTStd-Roman"/>
                <a:cs typeface="HelveticaNeueLTStd-Roman"/>
              </a:rPr>
              <a:t> </a:t>
            </a:r>
            <a:r>
              <a:rPr sz="2600" spc="10" dirty="0">
                <a:latin typeface="HelveticaNeueLTStd-Roman"/>
                <a:cs typeface="HelveticaNeueLTStd-Roman"/>
              </a:rPr>
              <a:t>utiliza</a:t>
            </a:r>
            <a:endParaRPr sz="2600">
              <a:latin typeface="HelveticaNeueLTStd-Roman"/>
              <a:cs typeface="HelveticaNeueLTStd-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30145" y="6583371"/>
            <a:ext cx="8383905" cy="8299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21005" marR="5080" indent="-408940">
              <a:lnSpc>
                <a:spcPct val="101499"/>
              </a:lnSpc>
              <a:spcBef>
                <a:spcPts val="90"/>
              </a:spcBef>
            </a:pPr>
            <a:r>
              <a:rPr sz="2600" spc="35" dirty="0">
                <a:latin typeface="HelveticaNeueLTStd-Roman"/>
                <a:cs typeface="HelveticaNeueLTStd-Roman"/>
              </a:rPr>
              <a:t>— </a:t>
            </a:r>
            <a:r>
              <a:rPr sz="2600" b="1" spc="25" dirty="0">
                <a:latin typeface="Helvetica Neue LT Std 75"/>
                <a:cs typeface="Helvetica Neue LT Std 75"/>
              </a:rPr>
              <a:t>Cómo </a:t>
            </a:r>
            <a:r>
              <a:rPr sz="2600" b="1" spc="20" dirty="0">
                <a:latin typeface="Helvetica Neue LT Std 75"/>
                <a:cs typeface="Helvetica Neue LT Std 75"/>
              </a:rPr>
              <a:t>se hace </a:t>
            </a:r>
            <a:r>
              <a:rPr sz="2600" spc="15" dirty="0">
                <a:latin typeface="HelveticaNeueLTStd-Roman"/>
                <a:cs typeface="HelveticaNeueLTStd-Roman"/>
              </a:rPr>
              <a:t>para implementar estas</a:t>
            </a:r>
            <a:r>
              <a:rPr sz="2600" spc="-175" dirty="0">
                <a:latin typeface="HelveticaNeueLTStd-Roman"/>
                <a:cs typeface="HelveticaNeueLTStd-Roman"/>
              </a:rPr>
              <a:t> </a:t>
            </a:r>
            <a:r>
              <a:rPr sz="2600" spc="15" dirty="0">
                <a:latin typeface="HelveticaNeueLTStd-Roman"/>
                <a:cs typeface="HelveticaNeueLTStd-Roman"/>
              </a:rPr>
              <a:t>herramientas  </a:t>
            </a:r>
            <a:r>
              <a:rPr sz="2600" spc="20" dirty="0">
                <a:latin typeface="HelveticaNeueLTStd-Roman"/>
                <a:cs typeface="HelveticaNeueLTStd-Roman"/>
              </a:rPr>
              <a:t>a </a:t>
            </a:r>
            <a:r>
              <a:rPr sz="2600" spc="15" dirty="0">
                <a:latin typeface="HelveticaNeueLTStd-Roman"/>
                <a:cs typeface="HelveticaNeueLTStd-Roman"/>
              </a:rPr>
              <a:t>las</a:t>
            </a:r>
            <a:r>
              <a:rPr sz="2600" spc="-5" dirty="0">
                <a:latin typeface="HelveticaNeueLTStd-Roman"/>
                <a:cs typeface="HelveticaNeueLTStd-Roman"/>
              </a:rPr>
              <a:t> </a:t>
            </a:r>
            <a:r>
              <a:rPr sz="2600" spc="10" dirty="0">
                <a:latin typeface="HelveticaNeueLTStd-Roman"/>
                <a:cs typeface="HelveticaNeueLTStd-Roman"/>
              </a:rPr>
              <a:t>organizaciones</a:t>
            </a:r>
            <a:endParaRPr sz="2600">
              <a:latin typeface="HelveticaNeueLTStd-Roman"/>
              <a:cs typeface="HelveticaNeueLTStd-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30145" y="7789617"/>
            <a:ext cx="410781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spc="35" dirty="0">
                <a:latin typeface="HelveticaNeueLTStd-Roman"/>
                <a:cs typeface="HelveticaNeueLTStd-Roman"/>
              </a:rPr>
              <a:t>— </a:t>
            </a:r>
            <a:r>
              <a:rPr sz="2600" b="1" spc="15" dirty="0">
                <a:latin typeface="Helvetica Neue LT Std 75"/>
                <a:cs typeface="Helvetica Neue LT Std 75"/>
              </a:rPr>
              <a:t>Estrategia </a:t>
            </a:r>
            <a:r>
              <a:rPr sz="2600" spc="20" dirty="0">
                <a:latin typeface="HelveticaNeueLTStd-Roman"/>
                <a:cs typeface="HelveticaNeueLTStd-Roman"/>
              </a:rPr>
              <a:t>de</a:t>
            </a:r>
            <a:r>
              <a:rPr sz="2600" spc="-229" dirty="0">
                <a:latin typeface="HelveticaNeueLTStd-Roman"/>
                <a:cs typeface="HelveticaNeueLTStd-Roman"/>
              </a:rPr>
              <a:t> </a:t>
            </a:r>
            <a:r>
              <a:rPr sz="2600" spc="20" dirty="0">
                <a:latin typeface="HelveticaNeueLTStd-Roman"/>
                <a:cs typeface="HelveticaNeueLTStd-Roman"/>
              </a:rPr>
              <a:t>compañía</a:t>
            </a:r>
            <a:endParaRPr sz="2600">
              <a:latin typeface="HelveticaNeueLTStd-Roman"/>
              <a:cs typeface="HelveticaNeueLTStd-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526185" y="8184408"/>
            <a:ext cx="4003675" cy="1231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90"/>
              </a:spcBef>
            </a:pPr>
            <a:r>
              <a:rPr sz="2600" spc="15" dirty="0">
                <a:latin typeface="HelveticaNeueLTStd-Roman"/>
                <a:cs typeface="HelveticaNeueLTStd-Roman"/>
              </a:rPr>
              <a:t>“La cultura se </a:t>
            </a:r>
            <a:r>
              <a:rPr sz="2600" spc="20" dirty="0">
                <a:latin typeface="HelveticaNeueLTStd-Roman"/>
                <a:cs typeface="HelveticaNeueLTStd-Roman"/>
              </a:rPr>
              <a:t>come </a:t>
            </a:r>
            <a:r>
              <a:rPr sz="2600" spc="10" dirty="0">
                <a:latin typeface="HelveticaNeueLTStd-Roman"/>
                <a:cs typeface="HelveticaNeueLTStd-Roman"/>
              </a:rPr>
              <a:t>la  </a:t>
            </a:r>
            <a:r>
              <a:rPr sz="2600" spc="15" dirty="0">
                <a:latin typeface="HelveticaNeueLTStd-Roman"/>
                <a:cs typeface="HelveticaNeueLTStd-Roman"/>
              </a:rPr>
              <a:t>estrategia </a:t>
            </a:r>
            <a:r>
              <a:rPr sz="2600" spc="20" dirty="0">
                <a:latin typeface="HelveticaNeueLTStd-Roman"/>
                <a:cs typeface="HelveticaNeueLTStd-Roman"/>
              </a:rPr>
              <a:t>en </a:t>
            </a:r>
            <a:r>
              <a:rPr sz="2600" spc="10" dirty="0">
                <a:latin typeface="HelveticaNeueLTStd-Roman"/>
                <a:cs typeface="HelveticaNeueLTStd-Roman"/>
              </a:rPr>
              <a:t>el</a:t>
            </a:r>
            <a:r>
              <a:rPr sz="2600" spc="-75" dirty="0">
                <a:latin typeface="HelveticaNeueLTStd-Roman"/>
                <a:cs typeface="HelveticaNeueLTStd-Roman"/>
              </a:rPr>
              <a:t> </a:t>
            </a:r>
            <a:r>
              <a:rPr sz="2600" spc="20" dirty="0">
                <a:latin typeface="HelveticaNeueLTStd-Roman"/>
                <a:cs typeface="HelveticaNeueLTStd-Roman"/>
              </a:rPr>
              <a:t>desayuno”  </a:t>
            </a:r>
            <a:r>
              <a:rPr sz="2600" i="1" spc="15" dirty="0">
                <a:latin typeface="HelveticaNeueLTStd-It"/>
                <a:cs typeface="HelveticaNeueLTStd-It"/>
              </a:rPr>
              <a:t>Peter</a:t>
            </a:r>
            <a:r>
              <a:rPr sz="2600" i="1" spc="5" dirty="0">
                <a:latin typeface="HelveticaNeueLTStd-It"/>
                <a:cs typeface="HelveticaNeueLTStd-It"/>
              </a:rPr>
              <a:t> </a:t>
            </a:r>
            <a:r>
              <a:rPr sz="2600" i="1" spc="15" dirty="0">
                <a:latin typeface="HelveticaNeueLTStd-It"/>
                <a:cs typeface="HelveticaNeueLTStd-It"/>
              </a:rPr>
              <a:t>Druker</a:t>
            </a:r>
            <a:endParaRPr sz="2600">
              <a:latin typeface="HelveticaNeueLTStd-It"/>
              <a:cs typeface="HelveticaNeueLTStd-I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538885" y="2764313"/>
            <a:ext cx="4722495" cy="3141345"/>
          </a:xfrm>
          <a:custGeom>
            <a:avLst/>
            <a:gdLst/>
            <a:ahLst/>
            <a:cxnLst/>
            <a:rect l="l" t="t" r="r" b="b"/>
            <a:pathLst>
              <a:path w="4722494" h="3141345">
                <a:moveTo>
                  <a:pt x="0" y="3141265"/>
                </a:moveTo>
                <a:lnTo>
                  <a:pt x="4722369" y="3141265"/>
                </a:lnTo>
                <a:lnTo>
                  <a:pt x="4722369" y="0"/>
                </a:lnTo>
                <a:lnTo>
                  <a:pt x="0" y="0"/>
                </a:lnTo>
                <a:lnTo>
                  <a:pt x="0" y="3141265"/>
                </a:lnTo>
                <a:close/>
              </a:path>
            </a:pathLst>
          </a:custGeom>
          <a:solidFill>
            <a:srgbClr val="72C6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538884" y="5001412"/>
            <a:ext cx="4722495" cy="2950210"/>
          </a:xfrm>
          <a:custGeom>
            <a:avLst/>
            <a:gdLst/>
            <a:ahLst/>
            <a:cxnLst/>
            <a:rect l="l" t="t" r="r" b="b"/>
            <a:pathLst>
              <a:path w="4722494" h="2950209">
                <a:moveTo>
                  <a:pt x="0" y="75034"/>
                </a:moveTo>
                <a:lnTo>
                  <a:pt x="0" y="2950192"/>
                </a:lnTo>
                <a:lnTo>
                  <a:pt x="4722369" y="2950192"/>
                </a:lnTo>
                <a:lnTo>
                  <a:pt x="4722369" y="174874"/>
                </a:lnTo>
                <a:lnTo>
                  <a:pt x="257196" y="174874"/>
                </a:lnTo>
                <a:lnTo>
                  <a:pt x="208440" y="171772"/>
                </a:lnTo>
                <a:lnTo>
                  <a:pt x="161560" y="162729"/>
                </a:lnTo>
                <a:lnTo>
                  <a:pt x="116916" y="148140"/>
                </a:lnTo>
                <a:lnTo>
                  <a:pt x="74868" y="128399"/>
                </a:lnTo>
                <a:lnTo>
                  <a:pt x="35776" y="103898"/>
                </a:lnTo>
                <a:lnTo>
                  <a:pt x="0" y="75034"/>
                </a:lnTo>
                <a:close/>
              </a:path>
              <a:path w="4722494" h="2950209">
                <a:moveTo>
                  <a:pt x="578348" y="0"/>
                </a:moveTo>
                <a:lnTo>
                  <a:pt x="550481" y="37706"/>
                </a:lnTo>
                <a:lnTo>
                  <a:pt x="518320" y="71688"/>
                </a:lnTo>
                <a:lnTo>
                  <a:pt x="482259" y="101543"/>
                </a:lnTo>
                <a:lnTo>
                  <a:pt x="442690" y="126871"/>
                </a:lnTo>
                <a:lnTo>
                  <a:pt x="400007" y="147270"/>
                </a:lnTo>
                <a:lnTo>
                  <a:pt x="354601" y="162338"/>
                </a:lnTo>
                <a:lnTo>
                  <a:pt x="306866" y="171673"/>
                </a:lnTo>
                <a:lnTo>
                  <a:pt x="257196" y="174874"/>
                </a:lnTo>
                <a:lnTo>
                  <a:pt x="899501" y="174874"/>
                </a:lnTo>
                <a:lnTo>
                  <a:pt x="849827" y="171673"/>
                </a:lnTo>
                <a:lnTo>
                  <a:pt x="802091" y="162338"/>
                </a:lnTo>
                <a:lnTo>
                  <a:pt x="756686" y="147270"/>
                </a:lnTo>
                <a:lnTo>
                  <a:pt x="714003" y="126871"/>
                </a:lnTo>
                <a:lnTo>
                  <a:pt x="674435" y="101543"/>
                </a:lnTo>
                <a:lnTo>
                  <a:pt x="638375" y="71688"/>
                </a:lnTo>
                <a:lnTo>
                  <a:pt x="606215" y="37706"/>
                </a:lnTo>
                <a:lnTo>
                  <a:pt x="578348" y="0"/>
                </a:lnTo>
                <a:close/>
              </a:path>
              <a:path w="4722494" h="2950209">
                <a:moveTo>
                  <a:pt x="1220653" y="0"/>
                </a:moveTo>
                <a:lnTo>
                  <a:pt x="1192787" y="37706"/>
                </a:lnTo>
                <a:lnTo>
                  <a:pt x="1160627" y="71688"/>
                </a:lnTo>
                <a:lnTo>
                  <a:pt x="1124567" y="101543"/>
                </a:lnTo>
                <a:lnTo>
                  <a:pt x="1084999" y="126871"/>
                </a:lnTo>
                <a:lnTo>
                  <a:pt x="1042316" y="147270"/>
                </a:lnTo>
                <a:lnTo>
                  <a:pt x="996910" y="162338"/>
                </a:lnTo>
                <a:lnTo>
                  <a:pt x="949174" y="171673"/>
                </a:lnTo>
                <a:lnTo>
                  <a:pt x="899501" y="174874"/>
                </a:lnTo>
                <a:lnTo>
                  <a:pt x="1541806" y="174874"/>
                </a:lnTo>
                <a:lnTo>
                  <a:pt x="1492135" y="171673"/>
                </a:lnTo>
                <a:lnTo>
                  <a:pt x="1444401" y="162338"/>
                </a:lnTo>
                <a:lnTo>
                  <a:pt x="1398995" y="147270"/>
                </a:lnTo>
                <a:lnTo>
                  <a:pt x="1356312" y="126871"/>
                </a:lnTo>
                <a:lnTo>
                  <a:pt x="1316743" y="101543"/>
                </a:lnTo>
                <a:lnTo>
                  <a:pt x="1280681" y="71688"/>
                </a:lnTo>
                <a:lnTo>
                  <a:pt x="1248521" y="37706"/>
                </a:lnTo>
                <a:lnTo>
                  <a:pt x="1220653" y="0"/>
                </a:lnTo>
                <a:close/>
              </a:path>
              <a:path w="4722494" h="2950209">
                <a:moveTo>
                  <a:pt x="1862969" y="0"/>
                </a:moveTo>
                <a:lnTo>
                  <a:pt x="1835102" y="37706"/>
                </a:lnTo>
                <a:lnTo>
                  <a:pt x="1802941" y="71688"/>
                </a:lnTo>
                <a:lnTo>
                  <a:pt x="1766879" y="101543"/>
                </a:lnTo>
                <a:lnTo>
                  <a:pt x="1727309" y="126871"/>
                </a:lnTo>
                <a:lnTo>
                  <a:pt x="1684625" y="147270"/>
                </a:lnTo>
                <a:lnTo>
                  <a:pt x="1639217" y="162338"/>
                </a:lnTo>
                <a:lnTo>
                  <a:pt x="1591480" y="171673"/>
                </a:lnTo>
                <a:lnTo>
                  <a:pt x="1541806" y="174874"/>
                </a:lnTo>
                <a:lnTo>
                  <a:pt x="2184121" y="174874"/>
                </a:lnTo>
                <a:lnTo>
                  <a:pt x="2134448" y="171673"/>
                </a:lnTo>
                <a:lnTo>
                  <a:pt x="2086712" y="162338"/>
                </a:lnTo>
                <a:lnTo>
                  <a:pt x="2041306" y="147270"/>
                </a:lnTo>
                <a:lnTo>
                  <a:pt x="1998623" y="126871"/>
                </a:lnTo>
                <a:lnTo>
                  <a:pt x="1959055" y="101543"/>
                </a:lnTo>
                <a:lnTo>
                  <a:pt x="1922995" y="71688"/>
                </a:lnTo>
                <a:lnTo>
                  <a:pt x="1890836" y="37706"/>
                </a:lnTo>
                <a:lnTo>
                  <a:pt x="1862969" y="0"/>
                </a:lnTo>
                <a:close/>
              </a:path>
              <a:path w="4722494" h="2950209">
                <a:moveTo>
                  <a:pt x="2505274" y="0"/>
                </a:moveTo>
                <a:lnTo>
                  <a:pt x="2477407" y="37706"/>
                </a:lnTo>
                <a:lnTo>
                  <a:pt x="2445248" y="71688"/>
                </a:lnTo>
                <a:lnTo>
                  <a:pt x="2409188" y="101543"/>
                </a:lnTo>
                <a:lnTo>
                  <a:pt x="2369620" y="126871"/>
                </a:lnTo>
                <a:lnTo>
                  <a:pt x="2326937" y="147270"/>
                </a:lnTo>
                <a:lnTo>
                  <a:pt x="2281531" y="162338"/>
                </a:lnTo>
                <a:lnTo>
                  <a:pt x="2233795" y="171673"/>
                </a:lnTo>
                <a:lnTo>
                  <a:pt x="2184121" y="174874"/>
                </a:lnTo>
                <a:lnTo>
                  <a:pt x="2826427" y="174874"/>
                </a:lnTo>
                <a:lnTo>
                  <a:pt x="2776753" y="171673"/>
                </a:lnTo>
                <a:lnTo>
                  <a:pt x="2729017" y="162338"/>
                </a:lnTo>
                <a:lnTo>
                  <a:pt x="2683611" y="147270"/>
                </a:lnTo>
                <a:lnTo>
                  <a:pt x="2640928" y="126871"/>
                </a:lnTo>
                <a:lnTo>
                  <a:pt x="2601360" y="101543"/>
                </a:lnTo>
                <a:lnTo>
                  <a:pt x="2565300" y="71688"/>
                </a:lnTo>
                <a:lnTo>
                  <a:pt x="2533141" y="37706"/>
                </a:lnTo>
                <a:lnTo>
                  <a:pt x="2505274" y="0"/>
                </a:lnTo>
                <a:close/>
              </a:path>
              <a:path w="4722494" h="2950209">
                <a:moveTo>
                  <a:pt x="3147579" y="0"/>
                </a:moveTo>
                <a:lnTo>
                  <a:pt x="3119712" y="37706"/>
                </a:lnTo>
                <a:lnTo>
                  <a:pt x="3087553" y="71688"/>
                </a:lnTo>
                <a:lnTo>
                  <a:pt x="3051493" y="101543"/>
                </a:lnTo>
                <a:lnTo>
                  <a:pt x="3011925" y="126871"/>
                </a:lnTo>
                <a:lnTo>
                  <a:pt x="2969242" y="147270"/>
                </a:lnTo>
                <a:lnTo>
                  <a:pt x="2923836" y="162338"/>
                </a:lnTo>
                <a:lnTo>
                  <a:pt x="2876100" y="171673"/>
                </a:lnTo>
                <a:lnTo>
                  <a:pt x="2826427" y="174874"/>
                </a:lnTo>
                <a:lnTo>
                  <a:pt x="3468742" y="174874"/>
                </a:lnTo>
                <a:lnTo>
                  <a:pt x="3419068" y="171673"/>
                </a:lnTo>
                <a:lnTo>
                  <a:pt x="3371331" y="162338"/>
                </a:lnTo>
                <a:lnTo>
                  <a:pt x="3325923" y="147270"/>
                </a:lnTo>
                <a:lnTo>
                  <a:pt x="3283239" y="126871"/>
                </a:lnTo>
                <a:lnTo>
                  <a:pt x="3243669" y="101543"/>
                </a:lnTo>
                <a:lnTo>
                  <a:pt x="3207607" y="71688"/>
                </a:lnTo>
                <a:lnTo>
                  <a:pt x="3175446" y="37706"/>
                </a:lnTo>
                <a:lnTo>
                  <a:pt x="3147579" y="0"/>
                </a:lnTo>
                <a:close/>
              </a:path>
              <a:path w="4722494" h="2950209">
                <a:moveTo>
                  <a:pt x="3789895" y="0"/>
                </a:moveTo>
                <a:lnTo>
                  <a:pt x="3762027" y="37706"/>
                </a:lnTo>
                <a:lnTo>
                  <a:pt x="3729867" y="71688"/>
                </a:lnTo>
                <a:lnTo>
                  <a:pt x="3693805" y="101543"/>
                </a:lnTo>
                <a:lnTo>
                  <a:pt x="3654236" y="126871"/>
                </a:lnTo>
                <a:lnTo>
                  <a:pt x="3611553" y="147270"/>
                </a:lnTo>
                <a:lnTo>
                  <a:pt x="3566147" y="162338"/>
                </a:lnTo>
                <a:lnTo>
                  <a:pt x="3518413" y="171673"/>
                </a:lnTo>
                <a:lnTo>
                  <a:pt x="3468742" y="174874"/>
                </a:lnTo>
                <a:lnTo>
                  <a:pt x="4111047" y="174874"/>
                </a:lnTo>
                <a:lnTo>
                  <a:pt x="4061374" y="171673"/>
                </a:lnTo>
                <a:lnTo>
                  <a:pt x="4013638" y="162338"/>
                </a:lnTo>
                <a:lnTo>
                  <a:pt x="3968232" y="147270"/>
                </a:lnTo>
                <a:lnTo>
                  <a:pt x="3925549" y="126871"/>
                </a:lnTo>
                <a:lnTo>
                  <a:pt x="3885981" y="101543"/>
                </a:lnTo>
                <a:lnTo>
                  <a:pt x="3849921" y="71688"/>
                </a:lnTo>
                <a:lnTo>
                  <a:pt x="3817761" y="37706"/>
                </a:lnTo>
                <a:lnTo>
                  <a:pt x="3789895" y="0"/>
                </a:lnTo>
                <a:close/>
              </a:path>
              <a:path w="4722494" h="2950209">
                <a:moveTo>
                  <a:pt x="4432200" y="0"/>
                </a:moveTo>
                <a:lnTo>
                  <a:pt x="4404333" y="37706"/>
                </a:lnTo>
                <a:lnTo>
                  <a:pt x="4372173" y="71688"/>
                </a:lnTo>
                <a:lnTo>
                  <a:pt x="4336113" y="101543"/>
                </a:lnTo>
                <a:lnTo>
                  <a:pt x="4296545" y="126871"/>
                </a:lnTo>
                <a:lnTo>
                  <a:pt x="4253862" y="147270"/>
                </a:lnTo>
                <a:lnTo>
                  <a:pt x="4208457" y="162338"/>
                </a:lnTo>
                <a:lnTo>
                  <a:pt x="4160721" y="171673"/>
                </a:lnTo>
                <a:lnTo>
                  <a:pt x="4111047" y="174874"/>
                </a:lnTo>
                <a:lnTo>
                  <a:pt x="4722369" y="174874"/>
                </a:lnTo>
                <a:lnTo>
                  <a:pt x="4722369" y="173492"/>
                </a:lnTo>
                <a:lnTo>
                  <a:pt x="4671278" y="165893"/>
                </a:lnTo>
                <a:lnTo>
                  <a:pt x="4622631" y="151790"/>
                </a:lnTo>
                <a:lnTo>
                  <a:pt x="4576890" y="131648"/>
                </a:lnTo>
                <a:lnTo>
                  <a:pt x="4534514" y="105933"/>
                </a:lnTo>
                <a:lnTo>
                  <a:pt x="4495966" y="75109"/>
                </a:lnTo>
                <a:lnTo>
                  <a:pt x="4461708" y="39643"/>
                </a:lnTo>
                <a:lnTo>
                  <a:pt x="4432200" y="0"/>
                </a:lnTo>
                <a:close/>
              </a:path>
            </a:pathLst>
          </a:custGeom>
          <a:solidFill>
            <a:srgbClr val="379D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936747" y="5483388"/>
            <a:ext cx="1927225" cy="2468245"/>
          </a:xfrm>
          <a:custGeom>
            <a:avLst/>
            <a:gdLst/>
            <a:ahLst/>
            <a:cxnLst/>
            <a:rect l="l" t="t" r="r" b="b"/>
            <a:pathLst>
              <a:path w="1927225" h="2468245">
                <a:moveTo>
                  <a:pt x="989927" y="0"/>
                </a:moveTo>
                <a:lnTo>
                  <a:pt x="932380" y="16677"/>
                </a:lnTo>
                <a:lnTo>
                  <a:pt x="885516" y="45403"/>
                </a:lnTo>
                <a:lnTo>
                  <a:pt x="832862" y="87179"/>
                </a:lnTo>
                <a:lnTo>
                  <a:pt x="775288" y="141119"/>
                </a:lnTo>
                <a:lnTo>
                  <a:pt x="744925" y="172374"/>
                </a:lnTo>
                <a:lnTo>
                  <a:pt x="713658" y="206337"/>
                </a:lnTo>
                <a:lnTo>
                  <a:pt x="681594" y="242897"/>
                </a:lnTo>
                <a:lnTo>
                  <a:pt x="648841" y="281944"/>
                </a:lnTo>
                <a:lnTo>
                  <a:pt x="615509" y="323368"/>
                </a:lnTo>
                <a:lnTo>
                  <a:pt x="581704" y="367056"/>
                </a:lnTo>
                <a:lnTo>
                  <a:pt x="547536" y="412898"/>
                </a:lnTo>
                <a:lnTo>
                  <a:pt x="513114" y="460784"/>
                </a:lnTo>
                <a:lnTo>
                  <a:pt x="478544" y="510602"/>
                </a:lnTo>
                <a:lnTo>
                  <a:pt x="443937" y="562241"/>
                </a:lnTo>
                <a:lnTo>
                  <a:pt x="409399" y="615592"/>
                </a:lnTo>
                <a:lnTo>
                  <a:pt x="375040" y="670542"/>
                </a:lnTo>
                <a:lnTo>
                  <a:pt x="340968" y="726981"/>
                </a:lnTo>
                <a:lnTo>
                  <a:pt x="307292" y="784799"/>
                </a:lnTo>
                <a:lnTo>
                  <a:pt x="274119" y="843884"/>
                </a:lnTo>
                <a:lnTo>
                  <a:pt x="241558" y="904125"/>
                </a:lnTo>
                <a:lnTo>
                  <a:pt x="209718" y="965412"/>
                </a:lnTo>
                <a:lnTo>
                  <a:pt x="178706" y="1027633"/>
                </a:lnTo>
                <a:lnTo>
                  <a:pt x="145000" y="1042565"/>
                </a:lnTo>
                <a:lnTo>
                  <a:pt x="118197" y="1067082"/>
                </a:lnTo>
                <a:lnTo>
                  <a:pt x="100500" y="1099083"/>
                </a:lnTo>
                <a:lnTo>
                  <a:pt x="94112" y="1136468"/>
                </a:lnTo>
                <a:lnTo>
                  <a:pt x="95011" y="1150185"/>
                </a:lnTo>
                <a:lnTo>
                  <a:pt x="97587" y="1163363"/>
                </a:lnTo>
                <a:lnTo>
                  <a:pt x="101661" y="1175955"/>
                </a:lnTo>
                <a:lnTo>
                  <a:pt x="107054" y="1187911"/>
                </a:lnTo>
                <a:lnTo>
                  <a:pt x="98394" y="1214287"/>
                </a:lnTo>
                <a:lnTo>
                  <a:pt x="82460" y="1285344"/>
                </a:lnTo>
                <a:lnTo>
                  <a:pt x="75132" y="1329025"/>
                </a:lnTo>
                <a:lnTo>
                  <a:pt x="68221" y="1377375"/>
                </a:lnTo>
                <a:lnTo>
                  <a:pt x="61714" y="1429836"/>
                </a:lnTo>
                <a:lnTo>
                  <a:pt x="55602" y="1485848"/>
                </a:lnTo>
                <a:lnTo>
                  <a:pt x="49872" y="1544851"/>
                </a:lnTo>
                <a:lnTo>
                  <a:pt x="44512" y="1606287"/>
                </a:lnTo>
                <a:lnTo>
                  <a:pt x="39513" y="1669595"/>
                </a:lnTo>
                <a:lnTo>
                  <a:pt x="34862" y="1734218"/>
                </a:lnTo>
                <a:lnTo>
                  <a:pt x="30548" y="1799595"/>
                </a:lnTo>
                <a:lnTo>
                  <a:pt x="26560" y="1865167"/>
                </a:lnTo>
                <a:lnTo>
                  <a:pt x="22887" y="1930375"/>
                </a:lnTo>
                <a:lnTo>
                  <a:pt x="19517" y="1994659"/>
                </a:lnTo>
                <a:lnTo>
                  <a:pt x="16438" y="2057460"/>
                </a:lnTo>
                <a:lnTo>
                  <a:pt x="13640" y="2118220"/>
                </a:lnTo>
                <a:lnTo>
                  <a:pt x="11112" y="2176378"/>
                </a:lnTo>
                <a:lnTo>
                  <a:pt x="8841" y="2231375"/>
                </a:lnTo>
                <a:lnTo>
                  <a:pt x="6817" y="2282652"/>
                </a:lnTo>
                <a:lnTo>
                  <a:pt x="5028" y="2329650"/>
                </a:lnTo>
                <a:lnTo>
                  <a:pt x="960" y="2439375"/>
                </a:lnTo>
                <a:lnTo>
                  <a:pt x="0" y="2463663"/>
                </a:lnTo>
                <a:lnTo>
                  <a:pt x="1926642" y="2468218"/>
                </a:lnTo>
                <a:lnTo>
                  <a:pt x="1925600" y="2443982"/>
                </a:lnTo>
                <a:lnTo>
                  <a:pt x="1924378" y="2413228"/>
                </a:lnTo>
                <a:lnTo>
                  <a:pt x="1921354" y="2334403"/>
                </a:lnTo>
                <a:lnTo>
                  <a:pt x="1919532" y="2287451"/>
                </a:lnTo>
                <a:lnTo>
                  <a:pt x="1917488" y="2236218"/>
                </a:lnTo>
                <a:lnTo>
                  <a:pt x="1915213" y="2181263"/>
                </a:lnTo>
                <a:lnTo>
                  <a:pt x="1912696" y="2123145"/>
                </a:lnTo>
                <a:lnTo>
                  <a:pt x="1909927" y="2062425"/>
                </a:lnTo>
                <a:lnTo>
                  <a:pt x="1906895" y="1999661"/>
                </a:lnTo>
                <a:lnTo>
                  <a:pt x="1903590" y="1935413"/>
                </a:lnTo>
                <a:lnTo>
                  <a:pt x="1900002" y="1870239"/>
                </a:lnTo>
                <a:lnTo>
                  <a:pt x="1896121" y="1804700"/>
                </a:lnTo>
                <a:lnTo>
                  <a:pt x="1891935" y="1739354"/>
                </a:lnTo>
                <a:lnTo>
                  <a:pt x="1887434" y="1674761"/>
                </a:lnTo>
                <a:lnTo>
                  <a:pt x="1882609" y="1611480"/>
                </a:lnTo>
                <a:lnTo>
                  <a:pt x="1880697" y="1588726"/>
                </a:lnTo>
                <a:lnTo>
                  <a:pt x="301215" y="1588726"/>
                </a:lnTo>
                <a:lnTo>
                  <a:pt x="302529" y="1546502"/>
                </a:lnTo>
                <a:lnTo>
                  <a:pt x="306400" y="1501462"/>
                </a:lnTo>
                <a:lnTo>
                  <a:pt x="312728" y="1453938"/>
                </a:lnTo>
                <a:lnTo>
                  <a:pt x="321411" y="1404259"/>
                </a:lnTo>
                <a:lnTo>
                  <a:pt x="332347" y="1352756"/>
                </a:lnTo>
                <a:lnTo>
                  <a:pt x="345434" y="1299759"/>
                </a:lnTo>
                <a:lnTo>
                  <a:pt x="360570" y="1245597"/>
                </a:lnTo>
                <a:lnTo>
                  <a:pt x="377653" y="1190602"/>
                </a:lnTo>
                <a:lnTo>
                  <a:pt x="451138" y="1135452"/>
                </a:lnTo>
                <a:lnTo>
                  <a:pt x="428154" y="1066313"/>
                </a:lnTo>
                <a:lnTo>
                  <a:pt x="483745" y="1066313"/>
                </a:lnTo>
                <a:lnTo>
                  <a:pt x="468498" y="971384"/>
                </a:lnTo>
                <a:lnTo>
                  <a:pt x="531172" y="971384"/>
                </a:lnTo>
                <a:lnTo>
                  <a:pt x="511911" y="935636"/>
                </a:lnTo>
                <a:lnTo>
                  <a:pt x="551192" y="935636"/>
                </a:lnTo>
                <a:lnTo>
                  <a:pt x="532873" y="881041"/>
                </a:lnTo>
                <a:lnTo>
                  <a:pt x="610913" y="881041"/>
                </a:lnTo>
                <a:lnTo>
                  <a:pt x="591887" y="742877"/>
                </a:lnTo>
                <a:lnTo>
                  <a:pt x="680701" y="742877"/>
                </a:lnTo>
                <a:lnTo>
                  <a:pt x="668503" y="621666"/>
                </a:lnTo>
                <a:lnTo>
                  <a:pt x="801979" y="621666"/>
                </a:lnTo>
                <a:lnTo>
                  <a:pt x="801640" y="571720"/>
                </a:lnTo>
                <a:lnTo>
                  <a:pt x="979937" y="571720"/>
                </a:lnTo>
                <a:lnTo>
                  <a:pt x="1001948" y="488110"/>
                </a:lnTo>
                <a:lnTo>
                  <a:pt x="1452204" y="488110"/>
                </a:lnTo>
                <a:lnTo>
                  <a:pt x="1431934" y="456763"/>
                </a:lnTo>
                <a:lnTo>
                  <a:pt x="1405272" y="416654"/>
                </a:lnTo>
                <a:lnTo>
                  <a:pt x="1394989" y="401621"/>
                </a:lnTo>
                <a:lnTo>
                  <a:pt x="1103631" y="401621"/>
                </a:lnTo>
                <a:lnTo>
                  <a:pt x="1130092" y="353773"/>
                </a:lnTo>
                <a:lnTo>
                  <a:pt x="1158220" y="309370"/>
                </a:lnTo>
                <a:lnTo>
                  <a:pt x="1187122" y="268646"/>
                </a:lnTo>
                <a:lnTo>
                  <a:pt x="1215906" y="231830"/>
                </a:lnTo>
                <a:lnTo>
                  <a:pt x="1243679" y="199156"/>
                </a:lnTo>
                <a:lnTo>
                  <a:pt x="1199819" y="148761"/>
                </a:lnTo>
                <a:lnTo>
                  <a:pt x="1157994" y="105003"/>
                </a:lnTo>
                <a:lnTo>
                  <a:pt x="1118505" y="68288"/>
                </a:lnTo>
                <a:lnTo>
                  <a:pt x="1081653" y="39022"/>
                </a:lnTo>
                <a:lnTo>
                  <a:pt x="1047738" y="17614"/>
                </a:lnTo>
                <a:lnTo>
                  <a:pt x="1017063" y="4471"/>
                </a:lnTo>
                <a:lnTo>
                  <a:pt x="989927" y="0"/>
                </a:lnTo>
                <a:close/>
              </a:path>
              <a:path w="1927225" h="2468245">
                <a:moveTo>
                  <a:pt x="421505" y="1298881"/>
                </a:moveTo>
                <a:lnTo>
                  <a:pt x="369287" y="1403391"/>
                </a:lnTo>
                <a:lnTo>
                  <a:pt x="342152" y="1443974"/>
                </a:lnTo>
                <a:lnTo>
                  <a:pt x="324064" y="1485190"/>
                </a:lnTo>
                <a:lnTo>
                  <a:pt x="311570" y="1531841"/>
                </a:lnTo>
                <a:lnTo>
                  <a:pt x="301215" y="1588726"/>
                </a:lnTo>
                <a:lnTo>
                  <a:pt x="1880697" y="1588726"/>
                </a:lnTo>
                <a:lnTo>
                  <a:pt x="1880682" y="1588548"/>
                </a:lnTo>
                <a:lnTo>
                  <a:pt x="1644065" y="1588548"/>
                </a:lnTo>
                <a:lnTo>
                  <a:pt x="1635090" y="1539025"/>
                </a:lnTo>
                <a:lnTo>
                  <a:pt x="1623836" y="1490138"/>
                </a:lnTo>
                <a:lnTo>
                  <a:pt x="1609567" y="1443644"/>
                </a:lnTo>
                <a:lnTo>
                  <a:pt x="1591551" y="1401298"/>
                </a:lnTo>
                <a:lnTo>
                  <a:pt x="1569051" y="1364858"/>
                </a:lnTo>
                <a:lnTo>
                  <a:pt x="1549090" y="1324881"/>
                </a:lnTo>
                <a:lnTo>
                  <a:pt x="436939" y="1324881"/>
                </a:lnTo>
                <a:lnTo>
                  <a:pt x="421505" y="1298881"/>
                </a:lnTo>
                <a:close/>
              </a:path>
              <a:path w="1927225" h="2468245">
                <a:moveTo>
                  <a:pt x="1812862" y="1064962"/>
                </a:moveTo>
                <a:lnTo>
                  <a:pt x="1513063" y="1064962"/>
                </a:lnTo>
                <a:lnTo>
                  <a:pt x="1503001" y="1168561"/>
                </a:lnTo>
                <a:lnTo>
                  <a:pt x="1558036" y="1177744"/>
                </a:lnTo>
                <a:lnTo>
                  <a:pt x="1578994" y="1238586"/>
                </a:lnTo>
                <a:lnTo>
                  <a:pt x="1596843" y="1295522"/>
                </a:lnTo>
                <a:lnTo>
                  <a:pt x="1611677" y="1349150"/>
                </a:lnTo>
                <a:lnTo>
                  <a:pt x="1623597" y="1400066"/>
                </a:lnTo>
                <a:lnTo>
                  <a:pt x="1632698" y="1448866"/>
                </a:lnTo>
                <a:lnTo>
                  <a:pt x="1639078" y="1496149"/>
                </a:lnTo>
                <a:lnTo>
                  <a:pt x="1642834" y="1542510"/>
                </a:lnTo>
                <a:lnTo>
                  <a:pt x="1644065" y="1588548"/>
                </a:lnTo>
                <a:lnTo>
                  <a:pt x="1880682" y="1588548"/>
                </a:lnTo>
                <a:lnTo>
                  <a:pt x="1877448" y="1550071"/>
                </a:lnTo>
                <a:lnTo>
                  <a:pt x="1871842" y="1490138"/>
                </a:lnTo>
                <a:lnTo>
                  <a:pt x="1866079" y="1435103"/>
                </a:lnTo>
                <a:lnTo>
                  <a:pt x="1859850" y="1382664"/>
                </a:lnTo>
                <a:lnTo>
                  <a:pt x="1853244" y="1334333"/>
                </a:lnTo>
                <a:lnTo>
                  <a:pt x="1846251" y="1290670"/>
                </a:lnTo>
                <a:lnTo>
                  <a:pt x="1838861" y="1252235"/>
                </a:lnTo>
                <a:lnTo>
                  <a:pt x="1822845" y="1193283"/>
                </a:lnTo>
                <a:lnTo>
                  <a:pt x="1829477" y="1180266"/>
                </a:lnTo>
                <a:lnTo>
                  <a:pt x="1834472" y="1166402"/>
                </a:lnTo>
                <a:lnTo>
                  <a:pt x="1837622" y="1151775"/>
                </a:lnTo>
                <a:lnTo>
                  <a:pt x="1838718" y="1136468"/>
                </a:lnTo>
                <a:lnTo>
                  <a:pt x="1832043" y="1098199"/>
                </a:lnTo>
                <a:lnTo>
                  <a:pt x="1813579" y="1065595"/>
                </a:lnTo>
                <a:lnTo>
                  <a:pt x="1812862" y="1064962"/>
                </a:lnTo>
                <a:close/>
              </a:path>
              <a:path w="1927225" h="2468245">
                <a:moveTo>
                  <a:pt x="480760" y="1207460"/>
                </a:moveTo>
                <a:lnTo>
                  <a:pt x="436939" y="1324881"/>
                </a:lnTo>
                <a:lnTo>
                  <a:pt x="1549090" y="1324881"/>
                </a:lnTo>
                <a:lnTo>
                  <a:pt x="1530682" y="1288013"/>
                </a:lnTo>
                <a:lnTo>
                  <a:pt x="1464280" y="1288013"/>
                </a:lnTo>
                <a:lnTo>
                  <a:pt x="1453657" y="1262757"/>
                </a:lnTo>
                <a:lnTo>
                  <a:pt x="513544" y="1262757"/>
                </a:lnTo>
                <a:lnTo>
                  <a:pt x="480760" y="1207460"/>
                </a:lnTo>
                <a:close/>
              </a:path>
              <a:path w="1927225" h="2468245">
                <a:moveTo>
                  <a:pt x="1493870" y="1214287"/>
                </a:moveTo>
                <a:lnTo>
                  <a:pt x="1464280" y="1288013"/>
                </a:lnTo>
                <a:lnTo>
                  <a:pt x="1530682" y="1288013"/>
                </a:lnTo>
                <a:lnTo>
                  <a:pt x="1493870" y="1214287"/>
                </a:lnTo>
                <a:close/>
              </a:path>
              <a:path w="1927225" h="2468245">
                <a:moveTo>
                  <a:pt x="559752" y="1138928"/>
                </a:moveTo>
                <a:lnTo>
                  <a:pt x="513544" y="1262757"/>
                </a:lnTo>
                <a:lnTo>
                  <a:pt x="1453657" y="1262757"/>
                </a:lnTo>
                <a:lnTo>
                  <a:pt x="1443364" y="1238286"/>
                </a:lnTo>
                <a:lnTo>
                  <a:pt x="1389151" y="1238286"/>
                </a:lnTo>
                <a:lnTo>
                  <a:pt x="1380378" y="1198528"/>
                </a:lnTo>
                <a:lnTo>
                  <a:pt x="1339906" y="1198528"/>
                </a:lnTo>
                <a:lnTo>
                  <a:pt x="1338294" y="1194759"/>
                </a:lnTo>
                <a:lnTo>
                  <a:pt x="592861" y="1194759"/>
                </a:lnTo>
                <a:lnTo>
                  <a:pt x="559752" y="1138928"/>
                </a:lnTo>
                <a:close/>
              </a:path>
              <a:path w="1927225" h="2468245">
                <a:moveTo>
                  <a:pt x="1426197" y="1197471"/>
                </a:moveTo>
                <a:lnTo>
                  <a:pt x="1389172" y="1238286"/>
                </a:lnTo>
                <a:lnTo>
                  <a:pt x="1443364" y="1238286"/>
                </a:lnTo>
                <a:lnTo>
                  <a:pt x="1426197" y="1197471"/>
                </a:lnTo>
                <a:close/>
              </a:path>
              <a:path w="1927225" h="2468245">
                <a:moveTo>
                  <a:pt x="1369424" y="1148886"/>
                </a:moveTo>
                <a:lnTo>
                  <a:pt x="1339906" y="1198528"/>
                </a:lnTo>
                <a:lnTo>
                  <a:pt x="1380378" y="1198528"/>
                </a:lnTo>
                <a:lnTo>
                  <a:pt x="1369424" y="1148886"/>
                </a:lnTo>
                <a:close/>
              </a:path>
              <a:path w="1927225" h="2468245">
                <a:moveTo>
                  <a:pt x="697978" y="1024659"/>
                </a:moveTo>
                <a:lnTo>
                  <a:pt x="592861" y="1194759"/>
                </a:lnTo>
                <a:lnTo>
                  <a:pt x="1338294" y="1194759"/>
                </a:lnTo>
                <a:lnTo>
                  <a:pt x="1337107" y="1191984"/>
                </a:lnTo>
                <a:lnTo>
                  <a:pt x="1269961" y="1191984"/>
                </a:lnTo>
                <a:lnTo>
                  <a:pt x="1265385" y="1190466"/>
                </a:lnTo>
                <a:lnTo>
                  <a:pt x="1256024" y="1161409"/>
                </a:lnTo>
                <a:lnTo>
                  <a:pt x="684220" y="1161409"/>
                </a:lnTo>
                <a:lnTo>
                  <a:pt x="697978" y="1024659"/>
                </a:lnTo>
                <a:close/>
              </a:path>
              <a:path w="1927225" h="2468245">
                <a:moveTo>
                  <a:pt x="1300295" y="1105913"/>
                </a:moveTo>
                <a:lnTo>
                  <a:pt x="1269961" y="1191984"/>
                </a:lnTo>
                <a:lnTo>
                  <a:pt x="1337107" y="1191984"/>
                </a:lnTo>
                <a:lnTo>
                  <a:pt x="1300295" y="1105913"/>
                </a:lnTo>
                <a:close/>
              </a:path>
              <a:path w="1927225" h="2468245">
                <a:moveTo>
                  <a:pt x="803294" y="986577"/>
                </a:moveTo>
                <a:lnTo>
                  <a:pt x="684220" y="1161409"/>
                </a:lnTo>
                <a:lnTo>
                  <a:pt x="1256024" y="1161409"/>
                </a:lnTo>
                <a:lnTo>
                  <a:pt x="1253181" y="1152582"/>
                </a:lnTo>
                <a:lnTo>
                  <a:pt x="1162906" y="1152582"/>
                </a:lnTo>
                <a:lnTo>
                  <a:pt x="1160594" y="1143818"/>
                </a:lnTo>
                <a:lnTo>
                  <a:pt x="782070" y="1143818"/>
                </a:lnTo>
                <a:lnTo>
                  <a:pt x="803294" y="986577"/>
                </a:lnTo>
                <a:close/>
              </a:path>
              <a:path w="1927225" h="2468245">
                <a:moveTo>
                  <a:pt x="1218821" y="1045926"/>
                </a:moveTo>
                <a:lnTo>
                  <a:pt x="1162906" y="1152582"/>
                </a:lnTo>
                <a:lnTo>
                  <a:pt x="1253181" y="1152582"/>
                </a:lnTo>
                <a:lnTo>
                  <a:pt x="1218821" y="1045926"/>
                </a:lnTo>
                <a:close/>
              </a:path>
              <a:path w="1927225" h="2468245">
                <a:moveTo>
                  <a:pt x="882297" y="963698"/>
                </a:moveTo>
                <a:lnTo>
                  <a:pt x="782070" y="1143818"/>
                </a:lnTo>
                <a:lnTo>
                  <a:pt x="1160594" y="1143818"/>
                </a:lnTo>
                <a:lnTo>
                  <a:pt x="1160445" y="1143253"/>
                </a:lnTo>
                <a:lnTo>
                  <a:pt x="1060397" y="1143253"/>
                </a:lnTo>
                <a:lnTo>
                  <a:pt x="1059448" y="1135033"/>
                </a:lnTo>
                <a:lnTo>
                  <a:pt x="971478" y="1135033"/>
                </a:lnTo>
                <a:lnTo>
                  <a:pt x="882297" y="963698"/>
                </a:lnTo>
                <a:close/>
              </a:path>
              <a:path w="1927225" h="2468245">
                <a:moveTo>
                  <a:pt x="1128656" y="1022764"/>
                </a:moveTo>
                <a:lnTo>
                  <a:pt x="1060397" y="1143253"/>
                </a:lnTo>
                <a:lnTo>
                  <a:pt x="1160445" y="1143253"/>
                </a:lnTo>
                <a:lnTo>
                  <a:pt x="1128656" y="1022764"/>
                </a:lnTo>
                <a:close/>
              </a:path>
              <a:path w="1927225" h="2468245">
                <a:moveTo>
                  <a:pt x="1039654" y="963572"/>
                </a:moveTo>
                <a:lnTo>
                  <a:pt x="971478" y="1135033"/>
                </a:lnTo>
                <a:lnTo>
                  <a:pt x="1059448" y="1135033"/>
                </a:lnTo>
                <a:lnTo>
                  <a:pt x="1039654" y="963572"/>
                </a:lnTo>
                <a:close/>
              </a:path>
              <a:path w="1927225" h="2468245">
                <a:moveTo>
                  <a:pt x="483745" y="1066313"/>
                </a:moveTo>
                <a:lnTo>
                  <a:pt x="428154" y="1066313"/>
                </a:lnTo>
                <a:lnTo>
                  <a:pt x="485890" y="1079673"/>
                </a:lnTo>
                <a:lnTo>
                  <a:pt x="483745" y="1066313"/>
                </a:lnTo>
                <a:close/>
              </a:path>
              <a:path w="1927225" h="2468245">
                <a:moveTo>
                  <a:pt x="1730913" y="985938"/>
                </a:moveTo>
                <a:lnTo>
                  <a:pt x="1487881" y="985938"/>
                </a:lnTo>
                <a:lnTo>
                  <a:pt x="1468112" y="1072606"/>
                </a:lnTo>
                <a:lnTo>
                  <a:pt x="1513063" y="1064962"/>
                </a:lnTo>
                <a:lnTo>
                  <a:pt x="1812862" y="1064962"/>
                </a:lnTo>
                <a:lnTo>
                  <a:pt x="1785670" y="1040954"/>
                </a:lnTo>
                <a:lnTo>
                  <a:pt x="1750658" y="1026576"/>
                </a:lnTo>
                <a:lnTo>
                  <a:pt x="1730913" y="985938"/>
                </a:lnTo>
                <a:close/>
              </a:path>
              <a:path w="1927225" h="2468245">
                <a:moveTo>
                  <a:pt x="531172" y="971384"/>
                </a:moveTo>
                <a:lnTo>
                  <a:pt x="468498" y="971384"/>
                </a:lnTo>
                <a:lnTo>
                  <a:pt x="564883" y="1033947"/>
                </a:lnTo>
                <a:lnTo>
                  <a:pt x="531172" y="971384"/>
                </a:lnTo>
                <a:close/>
              </a:path>
              <a:path w="1927225" h="2468245">
                <a:moveTo>
                  <a:pt x="1691572" y="907239"/>
                </a:moveTo>
                <a:lnTo>
                  <a:pt x="1436458" y="907239"/>
                </a:lnTo>
                <a:lnTo>
                  <a:pt x="1423684" y="1023099"/>
                </a:lnTo>
                <a:lnTo>
                  <a:pt x="1487881" y="985938"/>
                </a:lnTo>
                <a:lnTo>
                  <a:pt x="1730913" y="985938"/>
                </a:lnTo>
                <a:lnTo>
                  <a:pt x="1725238" y="974258"/>
                </a:lnTo>
                <a:lnTo>
                  <a:pt x="1699450" y="922607"/>
                </a:lnTo>
                <a:lnTo>
                  <a:pt x="1691572" y="907239"/>
                </a:lnTo>
                <a:close/>
              </a:path>
              <a:path w="1927225" h="2468245">
                <a:moveTo>
                  <a:pt x="1633919" y="797389"/>
                </a:moveTo>
                <a:lnTo>
                  <a:pt x="1389695" y="797389"/>
                </a:lnTo>
                <a:lnTo>
                  <a:pt x="1385141" y="975237"/>
                </a:lnTo>
                <a:lnTo>
                  <a:pt x="1436458" y="907239"/>
                </a:lnTo>
                <a:lnTo>
                  <a:pt x="1691572" y="907239"/>
                </a:lnTo>
                <a:lnTo>
                  <a:pt x="1673344" y="871684"/>
                </a:lnTo>
                <a:lnTo>
                  <a:pt x="1646966" y="821555"/>
                </a:lnTo>
                <a:lnTo>
                  <a:pt x="1633919" y="797389"/>
                </a:lnTo>
                <a:close/>
              </a:path>
              <a:path w="1927225" h="2468245">
                <a:moveTo>
                  <a:pt x="610913" y="881041"/>
                </a:moveTo>
                <a:lnTo>
                  <a:pt x="532873" y="881041"/>
                </a:lnTo>
                <a:lnTo>
                  <a:pt x="623572" y="972965"/>
                </a:lnTo>
                <a:lnTo>
                  <a:pt x="610913" y="881041"/>
                </a:lnTo>
                <a:close/>
              </a:path>
              <a:path w="1927225" h="2468245">
                <a:moveTo>
                  <a:pt x="551192" y="935636"/>
                </a:moveTo>
                <a:lnTo>
                  <a:pt x="511911" y="935636"/>
                </a:lnTo>
                <a:lnTo>
                  <a:pt x="563166" y="971321"/>
                </a:lnTo>
                <a:lnTo>
                  <a:pt x="551192" y="935636"/>
                </a:lnTo>
                <a:close/>
              </a:path>
              <a:path w="1927225" h="2468245">
                <a:moveTo>
                  <a:pt x="680701" y="742877"/>
                </a:moveTo>
                <a:lnTo>
                  <a:pt x="591887" y="742877"/>
                </a:lnTo>
                <a:lnTo>
                  <a:pt x="697978" y="914548"/>
                </a:lnTo>
                <a:lnTo>
                  <a:pt x="680701" y="742877"/>
                </a:lnTo>
                <a:close/>
              </a:path>
              <a:path w="1927225" h="2468245">
                <a:moveTo>
                  <a:pt x="1565177" y="673979"/>
                </a:moveTo>
                <a:lnTo>
                  <a:pt x="1315928" y="673979"/>
                </a:lnTo>
                <a:lnTo>
                  <a:pt x="1316546" y="674838"/>
                </a:lnTo>
                <a:lnTo>
                  <a:pt x="1308536" y="903208"/>
                </a:lnTo>
                <a:lnTo>
                  <a:pt x="1389695" y="797389"/>
                </a:lnTo>
                <a:lnTo>
                  <a:pt x="1633919" y="797389"/>
                </a:lnTo>
                <a:lnTo>
                  <a:pt x="1620365" y="772283"/>
                </a:lnTo>
                <a:lnTo>
                  <a:pt x="1593589" y="723933"/>
                </a:lnTo>
                <a:lnTo>
                  <a:pt x="1566685" y="676568"/>
                </a:lnTo>
                <a:lnTo>
                  <a:pt x="1565177" y="673979"/>
                </a:lnTo>
                <a:close/>
              </a:path>
              <a:path w="1927225" h="2468245">
                <a:moveTo>
                  <a:pt x="1492647" y="552370"/>
                </a:moveTo>
                <a:lnTo>
                  <a:pt x="1204780" y="552370"/>
                </a:lnTo>
                <a:lnTo>
                  <a:pt x="1208130" y="876465"/>
                </a:lnTo>
                <a:lnTo>
                  <a:pt x="1315928" y="673979"/>
                </a:lnTo>
                <a:lnTo>
                  <a:pt x="1565177" y="673979"/>
                </a:lnTo>
                <a:lnTo>
                  <a:pt x="1539702" y="630252"/>
                </a:lnTo>
                <a:lnTo>
                  <a:pt x="1512688" y="585050"/>
                </a:lnTo>
                <a:lnTo>
                  <a:pt x="1492647" y="552370"/>
                </a:lnTo>
                <a:close/>
              </a:path>
              <a:path w="1927225" h="2468245">
                <a:moveTo>
                  <a:pt x="801979" y="621666"/>
                </a:moveTo>
                <a:lnTo>
                  <a:pt x="668503" y="621666"/>
                </a:lnTo>
                <a:lnTo>
                  <a:pt x="669384" y="626193"/>
                </a:lnTo>
                <a:lnTo>
                  <a:pt x="672396" y="647198"/>
                </a:lnTo>
                <a:lnTo>
                  <a:pt x="673277" y="651718"/>
                </a:lnTo>
                <a:lnTo>
                  <a:pt x="803294" y="815503"/>
                </a:lnTo>
                <a:lnTo>
                  <a:pt x="801979" y="621666"/>
                </a:lnTo>
                <a:close/>
              </a:path>
              <a:path w="1927225" h="2468245">
                <a:moveTo>
                  <a:pt x="979937" y="571720"/>
                </a:moveTo>
                <a:lnTo>
                  <a:pt x="801640" y="571720"/>
                </a:lnTo>
                <a:lnTo>
                  <a:pt x="921772" y="792656"/>
                </a:lnTo>
                <a:lnTo>
                  <a:pt x="979937" y="571720"/>
                </a:lnTo>
                <a:close/>
              </a:path>
              <a:path w="1927225" h="2468245">
                <a:moveTo>
                  <a:pt x="1452204" y="488110"/>
                </a:moveTo>
                <a:lnTo>
                  <a:pt x="1001948" y="488110"/>
                </a:lnTo>
                <a:lnTo>
                  <a:pt x="1083045" y="762186"/>
                </a:lnTo>
                <a:lnTo>
                  <a:pt x="1204780" y="552370"/>
                </a:lnTo>
                <a:lnTo>
                  <a:pt x="1492647" y="552370"/>
                </a:lnTo>
                <a:lnTo>
                  <a:pt x="1485689" y="541025"/>
                </a:lnTo>
                <a:lnTo>
                  <a:pt x="1458756" y="498241"/>
                </a:lnTo>
                <a:lnTo>
                  <a:pt x="1452204" y="488110"/>
                </a:lnTo>
                <a:close/>
              </a:path>
              <a:path w="1927225" h="2468245">
                <a:moveTo>
                  <a:pt x="1276044" y="238893"/>
                </a:moveTo>
                <a:lnTo>
                  <a:pt x="1244225" y="261214"/>
                </a:lnTo>
                <a:lnTo>
                  <a:pt x="1210180" y="288325"/>
                </a:lnTo>
                <a:lnTo>
                  <a:pt x="1174803" y="320547"/>
                </a:lnTo>
                <a:lnTo>
                  <a:pt x="1138988" y="358205"/>
                </a:lnTo>
                <a:lnTo>
                  <a:pt x="1103631" y="401621"/>
                </a:lnTo>
                <a:lnTo>
                  <a:pt x="1394989" y="401621"/>
                </a:lnTo>
                <a:lnTo>
                  <a:pt x="1352621" y="340801"/>
                </a:lnTo>
                <a:lnTo>
                  <a:pt x="1326728" y="305185"/>
                </a:lnTo>
                <a:lnTo>
                  <a:pt x="1301186" y="271194"/>
                </a:lnTo>
                <a:lnTo>
                  <a:pt x="1276044" y="2388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4185686" y="7158304"/>
            <a:ext cx="142938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68586"/>
                </a:solidFill>
                <a:latin typeface="HelveticaNeueLTStd-Hv"/>
                <a:cs typeface="HelveticaNeueLTStd-Hv"/>
              </a:rPr>
              <a:t>Cultura</a:t>
            </a:r>
            <a:endParaRPr sz="2950">
              <a:latin typeface="HelveticaNeueLTStd-Hv"/>
              <a:cs typeface="HelveticaNeueLTStd-Hv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916921" y="4079864"/>
            <a:ext cx="196659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FFFFFF"/>
                </a:solidFill>
                <a:latin typeface="HelveticaNeueLTStd-Hv"/>
                <a:cs typeface="HelveticaNeueLTStd-Hv"/>
              </a:rPr>
              <a:t>Estrategia</a:t>
            </a:r>
            <a:endParaRPr sz="2950">
              <a:latin typeface="HelveticaNeueLTStd-Hv"/>
              <a:cs typeface="HelveticaNeueLTStd-Hv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54895" y="6209214"/>
            <a:ext cx="3999229" cy="2261870"/>
          </a:xfrm>
          <a:custGeom>
            <a:avLst/>
            <a:gdLst/>
            <a:ahLst/>
            <a:cxnLst/>
            <a:rect l="l" t="t" r="r" b="b"/>
            <a:pathLst>
              <a:path w="3999229" h="2261870">
                <a:moveTo>
                  <a:pt x="3873567" y="0"/>
                </a:moveTo>
                <a:lnTo>
                  <a:pt x="125650" y="0"/>
                </a:lnTo>
                <a:lnTo>
                  <a:pt x="53008" y="1963"/>
                </a:lnTo>
                <a:lnTo>
                  <a:pt x="15706" y="15706"/>
                </a:lnTo>
                <a:lnTo>
                  <a:pt x="1963" y="53008"/>
                </a:lnTo>
                <a:lnTo>
                  <a:pt x="0" y="125650"/>
                </a:lnTo>
                <a:lnTo>
                  <a:pt x="0" y="2136060"/>
                </a:lnTo>
                <a:lnTo>
                  <a:pt x="1963" y="2208702"/>
                </a:lnTo>
                <a:lnTo>
                  <a:pt x="15706" y="2246004"/>
                </a:lnTo>
                <a:lnTo>
                  <a:pt x="53008" y="2259747"/>
                </a:lnTo>
                <a:lnTo>
                  <a:pt x="125650" y="2261711"/>
                </a:lnTo>
                <a:lnTo>
                  <a:pt x="3873567" y="2261711"/>
                </a:lnTo>
                <a:lnTo>
                  <a:pt x="3946209" y="2259747"/>
                </a:lnTo>
                <a:lnTo>
                  <a:pt x="3983512" y="2246004"/>
                </a:lnTo>
                <a:lnTo>
                  <a:pt x="3997255" y="2208702"/>
                </a:lnTo>
                <a:lnTo>
                  <a:pt x="3999218" y="2136060"/>
                </a:lnTo>
                <a:lnTo>
                  <a:pt x="3999218" y="125650"/>
                </a:lnTo>
                <a:lnTo>
                  <a:pt x="3997255" y="53008"/>
                </a:lnTo>
                <a:lnTo>
                  <a:pt x="3983512" y="15706"/>
                </a:lnTo>
                <a:lnTo>
                  <a:pt x="3946209" y="1963"/>
                </a:lnTo>
                <a:lnTo>
                  <a:pt x="3873567" y="0"/>
                </a:lnTo>
                <a:close/>
              </a:path>
            </a:pathLst>
          </a:custGeom>
          <a:solidFill>
            <a:srgbClr val="4FB8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83774" y="6209214"/>
            <a:ext cx="3999229" cy="2261870"/>
          </a:xfrm>
          <a:custGeom>
            <a:avLst/>
            <a:gdLst/>
            <a:ahLst/>
            <a:cxnLst/>
            <a:rect l="l" t="t" r="r" b="b"/>
            <a:pathLst>
              <a:path w="3999229" h="2261870">
                <a:moveTo>
                  <a:pt x="3873567" y="0"/>
                </a:moveTo>
                <a:lnTo>
                  <a:pt x="125650" y="0"/>
                </a:lnTo>
                <a:lnTo>
                  <a:pt x="53008" y="1963"/>
                </a:lnTo>
                <a:lnTo>
                  <a:pt x="15706" y="15706"/>
                </a:lnTo>
                <a:lnTo>
                  <a:pt x="1963" y="53008"/>
                </a:lnTo>
                <a:lnTo>
                  <a:pt x="0" y="125650"/>
                </a:lnTo>
                <a:lnTo>
                  <a:pt x="0" y="2136060"/>
                </a:lnTo>
                <a:lnTo>
                  <a:pt x="1963" y="2208702"/>
                </a:lnTo>
                <a:lnTo>
                  <a:pt x="15706" y="2246004"/>
                </a:lnTo>
                <a:lnTo>
                  <a:pt x="53008" y="2259747"/>
                </a:lnTo>
                <a:lnTo>
                  <a:pt x="125650" y="2261711"/>
                </a:lnTo>
                <a:lnTo>
                  <a:pt x="3873567" y="2261711"/>
                </a:lnTo>
                <a:lnTo>
                  <a:pt x="3946209" y="2259747"/>
                </a:lnTo>
                <a:lnTo>
                  <a:pt x="3983512" y="2246004"/>
                </a:lnTo>
                <a:lnTo>
                  <a:pt x="3997255" y="2208702"/>
                </a:lnTo>
                <a:lnTo>
                  <a:pt x="3999218" y="2136060"/>
                </a:lnTo>
                <a:lnTo>
                  <a:pt x="3999218" y="125650"/>
                </a:lnTo>
                <a:lnTo>
                  <a:pt x="3997255" y="53008"/>
                </a:lnTo>
                <a:lnTo>
                  <a:pt x="3983512" y="15706"/>
                </a:lnTo>
                <a:lnTo>
                  <a:pt x="3946209" y="1963"/>
                </a:lnTo>
                <a:lnTo>
                  <a:pt x="3873567" y="0"/>
                </a:lnTo>
                <a:close/>
              </a:path>
            </a:pathLst>
          </a:custGeom>
          <a:solidFill>
            <a:srgbClr val="0685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212652" y="6209214"/>
            <a:ext cx="3999229" cy="2261870"/>
          </a:xfrm>
          <a:custGeom>
            <a:avLst/>
            <a:gdLst/>
            <a:ahLst/>
            <a:cxnLst/>
            <a:rect l="l" t="t" r="r" b="b"/>
            <a:pathLst>
              <a:path w="3999230" h="2261870">
                <a:moveTo>
                  <a:pt x="3873567" y="0"/>
                </a:moveTo>
                <a:lnTo>
                  <a:pt x="125650" y="0"/>
                </a:lnTo>
                <a:lnTo>
                  <a:pt x="53008" y="1963"/>
                </a:lnTo>
                <a:lnTo>
                  <a:pt x="15706" y="15706"/>
                </a:lnTo>
                <a:lnTo>
                  <a:pt x="1963" y="53008"/>
                </a:lnTo>
                <a:lnTo>
                  <a:pt x="0" y="125650"/>
                </a:lnTo>
                <a:lnTo>
                  <a:pt x="0" y="2136060"/>
                </a:lnTo>
                <a:lnTo>
                  <a:pt x="1963" y="2208702"/>
                </a:lnTo>
                <a:lnTo>
                  <a:pt x="15706" y="2246004"/>
                </a:lnTo>
                <a:lnTo>
                  <a:pt x="53008" y="2259747"/>
                </a:lnTo>
                <a:lnTo>
                  <a:pt x="125650" y="2261711"/>
                </a:lnTo>
                <a:lnTo>
                  <a:pt x="3873567" y="2261711"/>
                </a:lnTo>
                <a:lnTo>
                  <a:pt x="3946209" y="2259747"/>
                </a:lnTo>
                <a:lnTo>
                  <a:pt x="3983512" y="2246004"/>
                </a:lnTo>
                <a:lnTo>
                  <a:pt x="3997255" y="2208702"/>
                </a:lnTo>
                <a:lnTo>
                  <a:pt x="3999218" y="2136060"/>
                </a:lnTo>
                <a:lnTo>
                  <a:pt x="3999218" y="125650"/>
                </a:lnTo>
                <a:lnTo>
                  <a:pt x="3997255" y="53008"/>
                </a:lnTo>
                <a:lnTo>
                  <a:pt x="3983512" y="15706"/>
                </a:lnTo>
                <a:lnTo>
                  <a:pt x="3946209" y="1963"/>
                </a:lnTo>
                <a:lnTo>
                  <a:pt x="3873567" y="0"/>
                </a:lnTo>
                <a:close/>
              </a:path>
            </a:pathLst>
          </a:custGeom>
          <a:solidFill>
            <a:srgbClr val="6C96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30145" y="2591682"/>
            <a:ext cx="8529955" cy="1198245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 marR="5080">
              <a:lnSpc>
                <a:spcPts val="4290"/>
              </a:lnSpc>
              <a:spcBef>
                <a:spcPts val="790"/>
              </a:spcBef>
            </a:pPr>
            <a:r>
              <a:rPr spc="10" dirty="0">
                <a:solidFill>
                  <a:srgbClr val="000000"/>
                </a:solidFill>
              </a:rPr>
              <a:t>Digitalización </a:t>
            </a:r>
            <a:r>
              <a:rPr spc="15" dirty="0">
                <a:solidFill>
                  <a:srgbClr val="000000"/>
                </a:solidFill>
              </a:rPr>
              <a:t>como</a:t>
            </a:r>
            <a:r>
              <a:rPr spc="-60" dirty="0">
                <a:solidFill>
                  <a:srgbClr val="000000"/>
                </a:solidFill>
              </a:rPr>
              <a:t> </a:t>
            </a:r>
            <a:r>
              <a:rPr spc="10" dirty="0">
                <a:solidFill>
                  <a:srgbClr val="000000"/>
                </a:solidFill>
              </a:rPr>
              <a:t>oportunidad  para la transformación</a:t>
            </a:r>
            <a:r>
              <a:rPr spc="-40" dirty="0">
                <a:solidFill>
                  <a:srgbClr val="000000"/>
                </a:solidFill>
              </a:rPr>
              <a:t> </a:t>
            </a:r>
            <a:r>
              <a:rPr spc="10" dirty="0">
                <a:solidFill>
                  <a:srgbClr val="000000"/>
                </a:solidFill>
              </a:rPr>
              <a:t>cultural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830145" y="6393908"/>
            <a:ext cx="2078355" cy="1231900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 marR="5080">
              <a:lnSpc>
                <a:spcPts val="2970"/>
              </a:lnSpc>
              <a:spcBef>
                <a:spcPts val="690"/>
              </a:spcBef>
            </a:pPr>
            <a:r>
              <a:rPr sz="2950" b="1" dirty="0">
                <a:solidFill>
                  <a:srgbClr val="FFFFFF"/>
                </a:solidFill>
                <a:latin typeface="HelveticaNeueLTStd-Hv"/>
                <a:cs typeface="HelveticaNeueLTStd-Hv"/>
              </a:rPr>
              <a:t>Proyectos  </a:t>
            </a:r>
            <a:r>
              <a:rPr sz="2950" b="1" spc="10" dirty="0">
                <a:solidFill>
                  <a:srgbClr val="FFFFFF"/>
                </a:solidFill>
                <a:latin typeface="HelveticaNeueLTStd-Hv"/>
                <a:cs typeface="HelveticaNeueLTStd-Hv"/>
              </a:rPr>
              <a:t>demasiado  largos</a:t>
            </a:r>
            <a:endParaRPr sz="2950">
              <a:latin typeface="HelveticaNeueLTStd-Hv"/>
              <a:cs typeface="HelveticaNeueLTStd-Hv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78165" y="6343149"/>
            <a:ext cx="2867660" cy="1609090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 marR="5080">
              <a:lnSpc>
                <a:spcPts val="2970"/>
              </a:lnSpc>
              <a:spcBef>
                <a:spcPts val="690"/>
              </a:spcBef>
            </a:pPr>
            <a:r>
              <a:rPr sz="2950" b="1" spc="5" dirty="0">
                <a:solidFill>
                  <a:srgbClr val="FFFFFF"/>
                </a:solidFill>
                <a:latin typeface="HelveticaNeueLTStd-Hv"/>
                <a:cs typeface="HelveticaNeueLTStd-Hv"/>
              </a:rPr>
              <a:t>Inversiones  </a:t>
            </a:r>
            <a:r>
              <a:rPr sz="2950" b="1" spc="10" dirty="0">
                <a:solidFill>
                  <a:srgbClr val="FFFFFF"/>
                </a:solidFill>
                <a:latin typeface="HelveticaNeueLTStd-Hv"/>
                <a:cs typeface="HelveticaNeueLTStd-Hv"/>
              </a:rPr>
              <a:t>elevadas </a:t>
            </a:r>
            <a:r>
              <a:rPr sz="2950" b="1" spc="5" dirty="0">
                <a:solidFill>
                  <a:srgbClr val="FFFFFF"/>
                </a:solidFill>
                <a:latin typeface="HelveticaNeueLTStd-Hv"/>
                <a:cs typeface="HelveticaNeueLTStd-Hv"/>
              </a:rPr>
              <a:t>sin  </a:t>
            </a:r>
            <a:r>
              <a:rPr sz="2950" b="1" dirty="0">
                <a:solidFill>
                  <a:srgbClr val="FFFFFF"/>
                </a:solidFill>
                <a:latin typeface="HelveticaNeueLTStd-Hv"/>
                <a:cs typeface="HelveticaNeueLTStd-Hv"/>
              </a:rPr>
              <a:t>retorno </a:t>
            </a:r>
            <a:r>
              <a:rPr sz="2950" b="1" spc="10" dirty="0">
                <a:solidFill>
                  <a:srgbClr val="FFFFFF"/>
                </a:solidFill>
                <a:latin typeface="HelveticaNeueLTStd-Hv"/>
                <a:cs typeface="HelveticaNeueLTStd-Hv"/>
              </a:rPr>
              <a:t>a</a:t>
            </a:r>
            <a:r>
              <a:rPr sz="2950" b="1" spc="-55" dirty="0">
                <a:solidFill>
                  <a:srgbClr val="FFFFFF"/>
                </a:solidFill>
                <a:latin typeface="HelveticaNeueLTStd-Hv"/>
                <a:cs typeface="HelveticaNeueLTStd-Hv"/>
              </a:rPr>
              <a:t> </a:t>
            </a:r>
            <a:r>
              <a:rPr sz="2950" b="1" spc="5" dirty="0">
                <a:solidFill>
                  <a:srgbClr val="FFFFFF"/>
                </a:solidFill>
                <a:latin typeface="HelveticaNeueLTStd-Hv"/>
                <a:cs typeface="HelveticaNeueLTStd-Hv"/>
              </a:rPr>
              <a:t>corto  plazo</a:t>
            </a:r>
            <a:endParaRPr sz="2950">
              <a:latin typeface="HelveticaNeueLTStd-Hv"/>
              <a:cs typeface="HelveticaNeueLTStd-Hv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526185" y="6343149"/>
            <a:ext cx="3286760" cy="1985645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 marR="5080">
              <a:lnSpc>
                <a:spcPts val="2970"/>
              </a:lnSpc>
              <a:spcBef>
                <a:spcPts val="690"/>
              </a:spcBef>
            </a:pPr>
            <a:r>
              <a:rPr sz="2950" b="1" spc="5" dirty="0">
                <a:solidFill>
                  <a:srgbClr val="FFFFFF"/>
                </a:solidFill>
                <a:latin typeface="HelveticaNeueLTStd-Hv"/>
                <a:cs typeface="HelveticaNeueLTStd-Hv"/>
              </a:rPr>
              <a:t>Objetivos </a:t>
            </a:r>
            <a:r>
              <a:rPr sz="2950" b="1" spc="10" dirty="0">
                <a:solidFill>
                  <a:srgbClr val="FFFFFF"/>
                </a:solidFill>
                <a:latin typeface="HelveticaNeueLTStd-Hv"/>
                <a:cs typeface="HelveticaNeueLTStd-Hv"/>
              </a:rPr>
              <a:t>no  </a:t>
            </a:r>
            <a:r>
              <a:rPr sz="2950" b="1" spc="5" dirty="0">
                <a:solidFill>
                  <a:srgbClr val="FFFFFF"/>
                </a:solidFill>
                <a:latin typeface="HelveticaNeueLTStd-Hv"/>
                <a:cs typeface="HelveticaNeueLTStd-Hv"/>
              </a:rPr>
              <a:t>vinculados </a:t>
            </a:r>
            <a:r>
              <a:rPr sz="2950" b="1" spc="10" dirty="0">
                <a:solidFill>
                  <a:srgbClr val="FFFFFF"/>
                </a:solidFill>
                <a:latin typeface="HelveticaNeueLTStd-Hv"/>
                <a:cs typeface="HelveticaNeueLTStd-Hv"/>
              </a:rPr>
              <a:t>a  </a:t>
            </a:r>
            <a:r>
              <a:rPr sz="2950" b="1" dirty="0">
                <a:solidFill>
                  <a:srgbClr val="FFFFFF"/>
                </a:solidFill>
                <a:latin typeface="HelveticaNeueLTStd-Hv"/>
                <a:cs typeface="HelveticaNeueLTStd-Hv"/>
              </a:rPr>
              <a:t>problemas</a:t>
            </a:r>
            <a:r>
              <a:rPr sz="2950" b="1" spc="-55" dirty="0">
                <a:solidFill>
                  <a:srgbClr val="FFFFFF"/>
                </a:solidFill>
                <a:latin typeface="HelveticaNeueLTStd-Hv"/>
                <a:cs typeface="HelveticaNeueLTStd-Hv"/>
              </a:rPr>
              <a:t> </a:t>
            </a:r>
            <a:r>
              <a:rPr sz="2950" b="1" dirty="0">
                <a:solidFill>
                  <a:srgbClr val="FFFFFF"/>
                </a:solidFill>
                <a:latin typeface="HelveticaNeueLTStd-Hv"/>
                <a:cs typeface="HelveticaNeueLTStd-Hv"/>
              </a:rPr>
              <a:t>reales  </a:t>
            </a:r>
            <a:r>
              <a:rPr sz="2950" b="1" spc="10" dirty="0">
                <a:solidFill>
                  <a:srgbClr val="FFFFFF"/>
                </a:solidFill>
                <a:latin typeface="HelveticaNeueLTStd-Hv"/>
                <a:cs typeface="HelveticaNeueLTStd-Hv"/>
              </a:rPr>
              <a:t>de </a:t>
            </a:r>
            <a:r>
              <a:rPr sz="2950" b="1" spc="5" dirty="0">
                <a:solidFill>
                  <a:srgbClr val="FFFFFF"/>
                </a:solidFill>
                <a:latin typeface="HelveticaNeueLTStd-Hv"/>
                <a:cs typeface="HelveticaNeueLTStd-Hv"/>
              </a:rPr>
              <a:t>las </a:t>
            </a:r>
            <a:r>
              <a:rPr sz="2950" b="1" spc="10" dirty="0">
                <a:solidFill>
                  <a:srgbClr val="FFFFFF"/>
                </a:solidFill>
                <a:latin typeface="HelveticaNeueLTStd-Hv"/>
                <a:cs typeface="HelveticaNeueLTStd-Hv"/>
              </a:rPr>
              <a:t>personas  en </a:t>
            </a:r>
            <a:r>
              <a:rPr sz="2950" b="1" spc="5" dirty="0">
                <a:solidFill>
                  <a:srgbClr val="FFFFFF"/>
                </a:solidFill>
                <a:latin typeface="HelveticaNeueLTStd-Hv"/>
                <a:cs typeface="HelveticaNeueLTStd-Hv"/>
              </a:rPr>
              <a:t>la</a:t>
            </a:r>
            <a:r>
              <a:rPr sz="2950" b="1" spc="-20" dirty="0">
                <a:solidFill>
                  <a:srgbClr val="FFFFFF"/>
                </a:solidFill>
                <a:latin typeface="HelveticaNeueLTStd-Hv"/>
                <a:cs typeface="HelveticaNeueLTStd-Hv"/>
              </a:rPr>
              <a:t> </a:t>
            </a:r>
            <a:r>
              <a:rPr sz="2950" b="1" dirty="0">
                <a:solidFill>
                  <a:srgbClr val="FFFFFF"/>
                </a:solidFill>
                <a:latin typeface="HelveticaNeueLTStd-Hv"/>
                <a:cs typeface="HelveticaNeueLTStd-Hv"/>
              </a:rPr>
              <a:t>empresa</a:t>
            </a:r>
            <a:endParaRPr sz="2950">
              <a:latin typeface="HelveticaNeueLTStd-Hv"/>
              <a:cs typeface="HelveticaNeueLTStd-Hv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75503" y="5013325"/>
            <a:ext cx="261620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68586"/>
                </a:solidFill>
                <a:latin typeface="HelveticaNeueLTStd-Hv"/>
                <a:cs typeface="HelveticaNeueLTStd-Hv"/>
              </a:rPr>
              <a:t>Visión</a:t>
            </a:r>
            <a:r>
              <a:rPr sz="2950" b="1" spc="-40" dirty="0">
                <a:solidFill>
                  <a:srgbClr val="068586"/>
                </a:solidFill>
                <a:latin typeface="HelveticaNeueLTStd-Hv"/>
                <a:cs typeface="HelveticaNeueLTStd-Hv"/>
              </a:rPr>
              <a:t> </a:t>
            </a:r>
            <a:r>
              <a:rPr sz="2950" b="1" spc="5" dirty="0">
                <a:solidFill>
                  <a:srgbClr val="068586"/>
                </a:solidFill>
                <a:latin typeface="HelveticaNeueLTStd-Hv"/>
                <a:cs typeface="HelveticaNeueLTStd-Hv"/>
              </a:rPr>
              <a:t>clásica</a:t>
            </a:r>
            <a:endParaRPr sz="2950">
              <a:latin typeface="HelveticaNeueLTStd-Hv"/>
              <a:cs typeface="HelveticaNeueLTStd-Hv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69891" y="4033658"/>
            <a:ext cx="3586479" cy="3586479"/>
          </a:xfrm>
          <a:custGeom>
            <a:avLst/>
            <a:gdLst/>
            <a:ahLst/>
            <a:cxnLst/>
            <a:rect l="l" t="t" r="r" b="b"/>
            <a:pathLst>
              <a:path w="3586479" h="3586479">
                <a:moveTo>
                  <a:pt x="1793023" y="0"/>
                </a:moveTo>
                <a:lnTo>
                  <a:pt x="1744476" y="644"/>
                </a:lnTo>
                <a:lnTo>
                  <a:pt x="1696247" y="2567"/>
                </a:lnTo>
                <a:lnTo>
                  <a:pt x="1648353" y="5751"/>
                </a:lnTo>
                <a:lnTo>
                  <a:pt x="1600810" y="10182"/>
                </a:lnTo>
                <a:lnTo>
                  <a:pt x="1553634" y="15841"/>
                </a:lnTo>
                <a:lnTo>
                  <a:pt x="1506842" y="22714"/>
                </a:lnTo>
                <a:lnTo>
                  <a:pt x="1460450" y="30784"/>
                </a:lnTo>
                <a:lnTo>
                  <a:pt x="1414475" y="40034"/>
                </a:lnTo>
                <a:lnTo>
                  <a:pt x="1368931" y="50448"/>
                </a:lnTo>
                <a:lnTo>
                  <a:pt x="1323837" y="62011"/>
                </a:lnTo>
                <a:lnTo>
                  <a:pt x="1279207" y="74705"/>
                </a:lnTo>
                <a:lnTo>
                  <a:pt x="1235058" y="88515"/>
                </a:lnTo>
                <a:lnTo>
                  <a:pt x="1191408" y="103425"/>
                </a:lnTo>
                <a:lnTo>
                  <a:pt x="1148270" y="119417"/>
                </a:lnTo>
                <a:lnTo>
                  <a:pt x="1105663" y="136476"/>
                </a:lnTo>
                <a:lnTo>
                  <a:pt x="1063602" y="154585"/>
                </a:lnTo>
                <a:lnTo>
                  <a:pt x="1022104" y="173729"/>
                </a:lnTo>
                <a:lnTo>
                  <a:pt x="981185" y="193890"/>
                </a:lnTo>
                <a:lnTo>
                  <a:pt x="940860" y="215054"/>
                </a:lnTo>
                <a:lnTo>
                  <a:pt x="901147" y="237202"/>
                </a:lnTo>
                <a:lnTo>
                  <a:pt x="862062" y="260320"/>
                </a:lnTo>
                <a:lnTo>
                  <a:pt x="823621" y="284391"/>
                </a:lnTo>
                <a:lnTo>
                  <a:pt x="785839" y="309398"/>
                </a:lnTo>
                <a:lnTo>
                  <a:pt x="748734" y="335326"/>
                </a:lnTo>
                <a:lnTo>
                  <a:pt x="712322" y="362158"/>
                </a:lnTo>
                <a:lnTo>
                  <a:pt x="676619" y="389878"/>
                </a:lnTo>
                <a:lnTo>
                  <a:pt x="641641" y="418469"/>
                </a:lnTo>
                <a:lnTo>
                  <a:pt x="607404" y="447915"/>
                </a:lnTo>
                <a:lnTo>
                  <a:pt x="573925" y="478201"/>
                </a:lnTo>
                <a:lnTo>
                  <a:pt x="541220" y="509309"/>
                </a:lnTo>
                <a:lnTo>
                  <a:pt x="509305" y="541224"/>
                </a:lnTo>
                <a:lnTo>
                  <a:pt x="478197" y="573929"/>
                </a:lnTo>
                <a:lnTo>
                  <a:pt x="447912" y="607408"/>
                </a:lnTo>
                <a:lnTo>
                  <a:pt x="418465" y="641645"/>
                </a:lnTo>
                <a:lnTo>
                  <a:pt x="389874" y="676623"/>
                </a:lnTo>
                <a:lnTo>
                  <a:pt x="362155" y="712327"/>
                </a:lnTo>
                <a:lnTo>
                  <a:pt x="335323" y="748739"/>
                </a:lnTo>
                <a:lnTo>
                  <a:pt x="309396" y="785844"/>
                </a:lnTo>
                <a:lnTo>
                  <a:pt x="284388" y="823625"/>
                </a:lnTo>
                <a:lnTo>
                  <a:pt x="260318" y="862067"/>
                </a:lnTo>
                <a:lnTo>
                  <a:pt x="237200" y="901152"/>
                </a:lnTo>
                <a:lnTo>
                  <a:pt x="215052" y="940865"/>
                </a:lnTo>
                <a:lnTo>
                  <a:pt x="193888" y="981189"/>
                </a:lnTo>
                <a:lnTo>
                  <a:pt x="173727" y="1022109"/>
                </a:lnTo>
                <a:lnTo>
                  <a:pt x="154584" y="1063607"/>
                </a:lnTo>
                <a:lnTo>
                  <a:pt x="136474" y="1105668"/>
                </a:lnTo>
                <a:lnTo>
                  <a:pt x="119415" y="1148275"/>
                </a:lnTo>
                <a:lnTo>
                  <a:pt x="103423" y="1191412"/>
                </a:lnTo>
                <a:lnTo>
                  <a:pt x="88514" y="1235062"/>
                </a:lnTo>
                <a:lnTo>
                  <a:pt x="74705" y="1279211"/>
                </a:lnTo>
                <a:lnTo>
                  <a:pt x="62010" y="1323840"/>
                </a:lnTo>
                <a:lnTo>
                  <a:pt x="50448" y="1368935"/>
                </a:lnTo>
                <a:lnTo>
                  <a:pt x="40033" y="1414478"/>
                </a:lnTo>
                <a:lnTo>
                  <a:pt x="30783" y="1460453"/>
                </a:lnTo>
                <a:lnTo>
                  <a:pt x="22714" y="1506845"/>
                </a:lnTo>
                <a:lnTo>
                  <a:pt x="15841" y="1553636"/>
                </a:lnTo>
                <a:lnTo>
                  <a:pt x="10181" y="1600812"/>
                </a:lnTo>
                <a:lnTo>
                  <a:pt x="5751" y="1648354"/>
                </a:lnTo>
                <a:lnTo>
                  <a:pt x="2567" y="1696248"/>
                </a:lnTo>
                <a:lnTo>
                  <a:pt x="644" y="1744476"/>
                </a:lnTo>
                <a:lnTo>
                  <a:pt x="0" y="1793023"/>
                </a:lnTo>
                <a:lnTo>
                  <a:pt x="644" y="1841571"/>
                </a:lnTo>
                <a:lnTo>
                  <a:pt x="2567" y="1889799"/>
                </a:lnTo>
                <a:lnTo>
                  <a:pt x="5751" y="1937693"/>
                </a:lnTo>
                <a:lnTo>
                  <a:pt x="10181" y="1985235"/>
                </a:lnTo>
                <a:lnTo>
                  <a:pt x="15841" y="2032411"/>
                </a:lnTo>
                <a:lnTo>
                  <a:pt x="22714" y="2079202"/>
                </a:lnTo>
                <a:lnTo>
                  <a:pt x="30783" y="2125594"/>
                </a:lnTo>
                <a:lnTo>
                  <a:pt x="40033" y="2171570"/>
                </a:lnTo>
                <a:lnTo>
                  <a:pt x="50448" y="2217113"/>
                </a:lnTo>
                <a:lnTo>
                  <a:pt x="62010" y="2262208"/>
                </a:lnTo>
                <a:lnTo>
                  <a:pt x="74705" y="2306837"/>
                </a:lnTo>
                <a:lnTo>
                  <a:pt x="88514" y="2350986"/>
                </a:lnTo>
                <a:lnTo>
                  <a:pt x="103423" y="2394636"/>
                </a:lnTo>
                <a:lnTo>
                  <a:pt x="119415" y="2437774"/>
                </a:lnTo>
                <a:lnTo>
                  <a:pt x="136474" y="2480381"/>
                </a:lnTo>
                <a:lnTo>
                  <a:pt x="154584" y="2522442"/>
                </a:lnTo>
                <a:lnTo>
                  <a:pt x="173727" y="2563940"/>
                </a:lnTo>
                <a:lnTo>
                  <a:pt x="193888" y="2604860"/>
                </a:lnTo>
                <a:lnTo>
                  <a:pt x="215052" y="2645184"/>
                </a:lnTo>
                <a:lnTo>
                  <a:pt x="237200" y="2684897"/>
                </a:lnTo>
                <a:lnTo>
                  <a:pt x="260318" y="2723983"/>
                </a:lnTo>
                <a:lnTo>
                  <a:pt x="284388" y="2762425"/>
                </a:lnTo>
                <a:lnTo>
                  <a:pt x="309396" y="2800206"/>
                </a:lnTo>
                <a:lnTo>
                  <a:pt x="335323" y="2837312"/>
                </a:lnTo>
                <a:lnTo>
                  <a:pt x="362155" y="2873724"/>
                </a:lnTo>
                <a:lnTo>
                  <a:pt x="389874" y="2909428"/>
                </a:lnTo>
                <a:lnTo>
                  <a:pt x="418465" y="2944406"/>
                </a:lnTo>
                <a:lnTo>
                  <a:pt x="447912" y="2978643"/>
                </a:lnTo>
                <a:lnTo>
                  <a:pt x="478197" y="3012123"/>
                </a:lnTo>
                <a:lnTo>
                  <a:pt x="509305" y="3044828"/>
                </a:lnTo>
                <a:lnTo>
                  <a:pt x="541220" y="3076743"/>
                </a:lnTo>
                <a:lnTo>
                  <a:pt x="573925" y="3107852"/>
                </a:lnTo>
                <a:lnTo>
                  <a:pt x="607404" y="3138138"/>
                </a:lnTo>
                <a:lnTo>
                  <a:pt x="641641" y="3167584"/>
                </a:lnTo>
                <a:lnTo>
                  <a:pt x="676619" y="3196176"/>
                </a:lnTo>
                <a:lnTo>
                  <a:pt x="712322" y="3223896"/>
                </a:lnTo>
                <a:lnTo>
                  <a:pt x="748734" y="3250728"/>
                </a:lnTo>
                <a:lnTo>
                  <a:pt x="785839" y="3276656"/>
                </a:lnTo>
                <a:lnTo>
                  <a:pt x="823621" y="3301663"/>
                </a:lnTo>
                <a:lnTo>
                  <a:pt x="862062" y="3325734"/>
                </a:lnTo>
                <a:lnTo>
                  <a:pt x="901147" y="3348852"/>
                </a:lnTo>
                <a:lnTo>
                  <a:pt x="940860" y="3371001"/>
                </a:lnTo>
                <a:lnTo>
                  <a:pt x="981185" y="3392165"/>
                </a:lnTo>
                <a:lnTo>
                  <a:pt x="1022104" y="3412327"/>
                </a:lnTo>
                <a:lnTo>
                  <a:pt x="1063602" y="3431470"/>
                </a:lnTo>
                <a:lnTo>
                  <a:pt x="1105663" y="3449580"/>
                </a:lnTo>
                <a:lnTo>
                  <a:pt x="1148270" y="3466639"/>
                </a:lnTo>
                <a:lnTo>
                  <a:pt x="1191408" y="3482632"/>
                </a:lnTo>
                <a:lnTo>
                  <a:pt x="1235058" y="3497541"/>
                </a:lnTo>
                <a:lnTo>
                  <a:pt x="1279207" y="3511351"/>
                </a:lnTo>
                <a:lnTo>
                  <a:pt x="1323837" y="3524046"/>
                </a:lnTo>
                <a:lnTo>
                  <a:pt x="1368931" y="3535608"/>
                </a:lnTo>
                <a:lnTo>
                  <a:pt x="1414475" y="3546023"/>
                </a:lnTo>
                <a:lnTo>
                  <a:pt x="1460450" y="3555273"/>
                </a:lnTo>
                <a:lnTo>
                  <a:pt x="1506842" y="3563343"/>
                </a:lnTo>
                <a:lnTo>
                  <a:pt x="1553634" y="3570216"/>
                </a:lnTo>
                <a:lnTo>
                  <a:pt x="1600810" y="3575876"/>
                </a:lnTo>
                <a:lnTo>
                  <a:pt x="1648353" y="3580306"/>
                </a:lnTo>
                <a:lnTo>
                  <a:pt x="1696247" y="3583491"/>
                </a:lnTo>
                <a:lnTo>
                  <a:pt x="1744476" y="3585413"/>
                </a:lnTo>
                <a:lnTo>
                  <a:pt x="1793023" y="3586058"/>
                </a:lnTo>
                <a:lnTo>
                  <a:pt x="1841571" y="3585413"/>
                </a:lnTo>
                <a:lnTo>
                  <a:pt x="1889800" y="3583491"/>
                </a:lnTo>
                <a:lnTo>
                  <a:pt x="1937694" y="3580306"/>
                </a:lnTo>
                <a:lnTo>
                  <a:pt x="1985237" y="3575876"/>
                </a:lnTo>
                <a:lnTo>
                  <a:pt x="2032413" y="3570216"/>
                </a:lnTo>
                <a:lnTo>
                  <a:pt x="2079205" y="3563343"/>
                </a:lnTo>
                <a:lnTo>
                  <a:pt x="2125597" y="3555273"/>
                </a:lnTo>
                <a:lnTo>
                  <a:pt x="2171572" y="3546023"/>
                </a:lnTo>
                <a:lnTo>
                  <a:pt x="2217116" y="3535608"/>
                </a:lnTo>
                <a:lnTo>
                  <a:pt x="2262210" y="3524046"/>
                </a:lnTo>
                <a:lnTo>
                  <a:pt x="2306840" y="3511351"/>
                </a:lnTo>
                <a:lnTo>
                  <a:pt x="2350988" y="3497541"/>
                </a:lnTo>
                <a:lnTo>
                  <a:pt x="2394639" y="3482632"/>
                </a:lnTo>
                <a:lnTo>
                  <a:pt x="2437776" y="3466639"/>
                </a:lnTo>
                <a:lnTo>
                  <a:pt x="2480384" y="3449580"/>
                </a:lnTo>
                <a:lnTo>
                  <a:pt x="2522444" y="3431470"/>
                </a:lnTo>
                <a:lnTo>
                  <a:pt x="2563943" y="3412327"/>
                </a:lnTo>
                <a:lnTo>
                  <a:pt x="2604862" y="3392165"/>
                </a:lnTo>
                <a:lnTo>
                  <a:pt x="2645186" y="3371001"/>
                </a:lnTo>
                <a:lnTo>
                  <a:pt x="2684899" y="3348852"/>
                </a:lnTo>
                <a:lnTo>
                  <a:pt x="2723985" y="3325734"/>
                </a:lnTo>
                <a:lnTo>
                  <a:pt x="2762426" y="3301663"/>
                </a:lnTo>
                <a:lnTo>
                  <a:pt x="2800208" y="3276656"/>
                </a:lnTo>
                <a:lnTo>
                  <a:pt x="2837313" y="3250728"/>
                </a:lnTo>
                <a:lnTo>
                  <a:pt x="2873725" y="3223896"/>
                </a:lnTo>
                <a:lnTo>
                  <a:pt x="2909428" y="3196176"/>
                </a:lnTo>
                <a:lnTo>
                  <a:pt x="2944406" y="3167584"/>
                </a:lnTo>
                <a:lnTo>
                  <a:pt x="2978643" y="3138138"/>
                </a:lnTo>
                <a:lnTo>
                  <a:pt x="3012122" y="3107852"/>
                </a:lnTo>
                <a:lnTo>
                  <a:pt x="3044827" y="3076743"/>
                </a:lnTo>
                <a:lnTo>
                  <a:pt x="3076742" y="3044828"/>
                </a:lnTo>
                <a:lnTo>
                  <a:pt x="3107850" y="3012123"/>
                </a:lnTo>
                <a:lnTo>
                  <a:pt x="3138135" y="2978643"/>
                </a:lnTo>
                <a:lnTo>
                  <a:pt x="3167582" y="2944406"/>
                </a:lnTo>
                <a:lnTo>
                  <a:pt x="3196173" y="2909428"/>
                </a:lnTo>
                <a:lnTo>
                  <a:pt x="3223892" y="2873724"/>
                </a:lnTo>
                <a:lnTo>
                  <a:pt x="3250724" y="2837312"/>
                </a:lnTo>
                <a:lnTo>
                  <a:pt x="3276651" y="2800206"/>
                </a:lnTo>
                <a:lnTo>
                  <a:pt x="3301659" y="2762425"/>
                </a:lnTo>
                <a:lnTo>
                  <a:pt x="3325729" y="2723983"/>
                </a:lnTo>
                <a:lnTo>
                  <a:pt x="3348847" y="2684897"/>
                </a:lnTo>
                <a:lnTo>
                  <a:pt x="3370995" y="2645184"/>
                </a:lnTo>
                <a:lnTo>
                  <a:pt x="3392158" y="2604860"/>
                </a:lnTo>
                <a:lnTo>
                  <a:pt x="3412320" y="2563940"/>
                </a:lnTo>
                <a:lnTo>
                  <a:pt x="3431463" y="2522442"/>
                </a:lnTo>
                <a:lnTo>
                  <a:pt x="3449573" y="2480381"/>
                </a:lnTo>
                <a:lnTo>
                  <a:pt x="3466631" y="2437774"/>
                </a:lnTo>
                <a:lnTo>
                  <a:pt x="3482623" y="2394636"/>
                </a:lnTo>
                <a:lnTo>
                  <a:pt x="3497533" y="2350986"/>
                </a:lnTo>
                <a:lnTo>
                  <a:pt x="3511342" y="2306837"/>
                </a:lnTo>
                <a:lnTo>
                  <a:pt x="3524037" y="2262208"/>
                </a:lnTo>
                <a:lnTo>
                  <a:pt x="3535599" y="2217113"/>
                </a:lnTo>
                <a:lnTo>
                  <a:pt x="3546014" y="2171570"/>
                </a:lnTo>
                <a:lnTo>
                  <a:pt x="3555264" y="2125594"/>
                </a:lnTo>
                <a:lnTo>
                  <a:pt x="3563333" y="2079202"/>
                </a:lnTo>
                <a:lnTo>
                  <a:pt x="3570206" y="2032411"/>
                </a:lnTo>
                <a:lnTo>
                  <a:pt x="3575865" y="1985235"/>
                </a:lnTo>
                <a:lnTo>
                  <a:pt x="3580296" y="1937693"/>
                </a:lnTo>
                <a:lnTo>
                  <a:pt x="3583480" y="1889799"/>
                </a:lnTo>
                <a:lnTo>
                  <a:pt x="3585403" y="1841571"/>
                </a:lnTo>
                <a:lnTo>
                  <a:pt x="3586047" y="1793023"/>
                </a:lnTo>
                <a:lnTo>
                  <a:pt x="3585403" y="1744476"/>
                </a:lnTo>
                <a:lnTo>
                  <a:pt x="3583480" y="1696248"/>
                </a:lnTo>
                <a:lnTo>
                  <a:pt x="3580296" y="1648354"/>
                </a:lnTo>
                <a:lnTo>
                  <a:pt x="3575865" y="1600812"/>
                </a:lnTo>
                <a:lnTo>
                  <a:pt x="3570206" y="1553636"/>
                </a:lnTo>
                <a:lnTo>
                  <a:pt x="3563333" y="1506845"/>
                </a:lnTo>
                <a:lnTo>
                  <a:pt x="3555264" y="1460453"/>
                </a:lnTo>
                <a:lnTo>
                  <a:pt x="3546014" y="1414478"/>
                </a:lnTo>
                <a:lnTo>
                  <a:pt x="3535599" y="1368935"/>
                </a:lnTo>
                <a:lnTo>
                  <a:pt x="3524037" y="1323840"/>
                </a:lnTo>
                <a:lnTo>
                  <a:pt x="3511342" y="1279211"/>
                </a:lnTo>
                <a:lnTo>
                  <a:pt x="3497533" y="1235062"/>
                </a:lnTo>
                <a:lnTo>
                  <a:pt x="3482623" y="1191412"/>
                </a:lnTo>
                <a:lnTo>
                  <a:pt x="3466631" y="1148275"/>
                </a:lnTo>
                <a:lnTo>
                  <a:pt x="3449573" y="1105668"/>
                </a:lnTo>
                <a:lnTo>
                  <a:pt x="3431463" y="1063607"/>
                </a:lnTo>
                <a:lnTo>
                  <a:pt x="3412320" y="1022109"/>
                </a:lnTo>
                <a:lnTo>
                  <a:pt x="3392158" y="981189"/>
                </a:lnTo>
                <a:lnTo>
                  <a:pt x="3370995" y="940865"/>
                </a:lnTo>
                <a:lnTo>
                  <a:pt x="3348847" y="901152"/>
                </a:lnTo>
                <a:lnTo>
                  <a:pt x="3325729" y="862067"/>
                </a:lnTo>
                <a:lnTo>
                  <a:pt x="3301659" y="823625"/>
                </a:lnTo>
                <a:lnTo>
                  <a:pt x="3276651" y="785844"/>
                </a:lnTo>
                <a:lnTo>
                  <a:pt x="3250724" y="748739"/>
                </a:lnTo>
                <a:lnTo>
                  <a:pt x="3223892" y="712327"/>
                </a:lnTo>
                <a:lnTo>
                  <a:pt x="3196173" y="676623"/>
                </a:lnTo>
                <a:lnTo>
                  <a:pt x="3167582" y="641645"/>
                </a:lnTo>
                <a:lnTo>
                  <a:pt x="3138135" y="607408"/>
                </a:lnTo>
                <a:lnTo>
                  <a:pt x="3107850" y="573929"/>
                </a:lnTo>
                <a:lnTo>
                  <a:pt x="3076742" y="541224"/>
                </a:lnTo>
                <a:lnTo>
                  <a:pt x="3044827" y="509309"/>
                </a:lnTo>
                <a:lnTo>
                  <a:pt x="3012122" y="478201"/>
                </a:lnTo>
                <a:lnTo>
                  <a:pt x="2978643" y="447915"/>
                </a:lnTo>
                <a:lnTo>
                  <a:pt x="2944406" y="418469"/>
                </a:lnTo>
                <a:lnTo>
                  <a:pt x="2909428" y="389878"/>
                </a:lnTo>
                <a:lnTo>
                  <a:pt x="2873725" y="362158"/>
                </a:lnTo>
                <a:lnTo>
                  <a:pt x="2837313" y="335326"/>
                </a:lnTo>
                <a:lnTo>
                  <a:pt x="2800208" y="309398"/>
                </a:lnTo>
                <a:lnTo>
                  <a:pt x="2762426" y="284391"/>
                </a:lnTo>
                <a:lnTo>
                  <a:pt x="2723985" y="260320"/>
                </a:lnTo>
                <a:lnTo>
                  <a:pt x="2684899" y="237202"/>
                </a:lnTo>
                <a:lnTo>
                  <a:pt x="2645186" y="215054"/>
                </a:lnTo>
                <a:lnTo>
                  <a:pt x="2604862" y="193890"/>
                </a:lnTo>
                <a:lnTo>
                  <a:pt x="2563943" y="173729"/>
                </a:lnTo>
                <a:lnTo>
                  <a:pt x="2522444" y="154585"/>
                </a:lnTo>
                <a:lnTo>
                  <a:pt x="2480384" y="136476"/>
                </a:lnTo>
                <a:lnTo>
                  <a:pt x="2437776" y="119417"/>
                </a:lnTo>
                <a:lnTo>
                  <a:pt x="2394639" y="103425"/>
                </a:lnTo>
                <a:lnTo>
                  <a:pt x="2350988" y="88515"/>
                </a:lnTo>
                <a:lnTo>
                  <a:pt x="2306840" y="74705"/>
                </a:lnTo>
                <a:lnTo>
                  <a:pt x="2262210" y="62011"/>
                </a:lnTo>
                <a:lnTo>
                  <a:pt x="2217116" y="50448"/>
                </a:lnTo>
                <a:lnTo>
                  <a:pt x="2171572" y="40034"/>
                </a:lnTo>
                <a:lnTo>
                  <a:pt x="2125597" y="30784"/>
                </a:lnTo>
                <a:lnTo>
                  <a:pt x="2079205" y="22714"/>
                </a:lnTo>
                <a:lnTo>
                  <a:pt x="2032413" y="15841"/>
                </a:lnTo>
                <a:lnTo>
                  <a:pt x="1985237" y="10182"/>
                </a:lnTo>
                <a:lnTo>
                  <a:pt x="1937694" y="5751"/>
                </a:lnTo>
                <a:lnTo>
                  <a:pt x="1889800" y="2567"/>
                </a:lnTo>
                <a:lnTo>
                  <a:pt x="1841571" y="644"/>
                </a:lnTo>
                <a:lnTo>
                  <a:pt x="1793023" y="0"/>
                </a:lnTo>
                <a:close/>
              </a:path>
            </a:pathLst>
          </a:custGeom>
          <a:solidFill>
            <a:srgbClr val="FCEF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56475" y="3843115"/>
            <a:ext cx="4811395" cy="4800600"/>
          </a:xfrm>
          <a:custGeom>
            <a:avLst/>
            <a:gdLst/>
            <a:ahLst/>
            <a:cxnLst/>
            <a:rect l="l" t="t" r="r" b="b"/>
            <a:pathLst>
              <a:path w="4811395" h="4800600">
                <a:moveTo>
                  <a:pt x="2692970" y="4787900"/>
                </a:moveTo>
                <a:lnTo>
                  <a:pt x="2118401" y="4787900"/>
                </a:lnTo>
                <a:lnTo>
                  <a:pt x="2165638" y="4800600"/>
                </a:lnTo>
                <a:lnTo>
                  <a:pt x="2645733" y="4800600"/>
                </a:lnTo>
                <a:lnTo>
                  <a:pt x="2692970" y="4787900"/>
                </a:lnTo>
                <a:close/>
              </a:path>
              <a:path w="4811395" h="4800600">
                <a:moveTo>
                  <a:pt x="2786600" y="4775200"/>
                </a:moveTo>
                <a:lnTo>
                  <a:pt x="2024771" y="4775200"/>
                </a:lnTo>
                <a:lnTo>
                  <a:pt x="2071442" y="4787900"/>
                </a:lnTo>
                <a:lnTo>
                  <a:pt x="2739929" y="4787900"/>
                </a:lnTo>
                <a:lnTo>
                  <a:pt x="2786600" y="4775200"/>
                </a:lnTo>
                <a:close/>
              </a:path>
              <a:path w="4811395" h="4800600">
                <a:moveTo>
                  <a:pt x="2879045" y="38100"/>
                </a:moveTo>
                <a:lnTo>
                  <a:pt x="1932326" y="38100"/>
                </a:lnTo>
                <a:lnTo>
                  <a:pt x="1575836" y="139700"/>
                </a:lnTo>
                <a:lnTo>
                  <a:pt x="1532919" y="165100"/>
                </a:lnTo>
                <a:lnTo>
                  <a:pt x="1448278" y="190500"/>
                </a:lnTo>
                <a:lnTo>
                  <a:pt x="1406572" y="215900"/>
                </a:lnTo>
                <a:lnTo>
                  <a:pt x="1365289" y="228600"/>
                </a:lnTo>
                <a:lnTo>
                  <a:pt x="1324437" y="254000"/>
                </a:lnTo>
                <a:lnTo>
                  <a:pt x="1284025" y="266700"/>
                </a:lnTo>
                <a:lnTo>
                  <a:pt x="1204557" y="317500"/>
                </a:lnTo>
                <a:lnTo>
                  <a:pt x="1126957" y="368300"/>
                </a:lnTo>
                <a:lnTo>
                  <a:pt x="1051297" y="419100"/>
                </a:lnTo>
                <a:lnTo>
                  <a:pt x="977648" y="469900"/>
                </a:lnTo>
                <a:lnTo>
                  <a:pt x="941601" y="495300"/>
                </a:lnTo>
                <a:lnTo>
                  <a:pt x="906084" y="520700"/>
                </a:lnTo>
                <a:lnTo>
                  <a:pt x="871105" y="546100"/>
                </a:lnTo>
                <a:lnTo>
                  <a:pt x="836674" y="571500"/>
                </a:lnTo>
                <a:lnTo>
                  <a:pt x="802801" y="609600"/>
                </a:lnTo>
                <a:lnTo>
                  <a:pt x="769493" y="635000"/>
                </a:lnTo>
                <a:lnTo>
                  <a:pt x="736760" y="673100"/>
                </a:lnTo>
                <a:lnTo>
                  <a:pt x="704610" y="698500"/>
                </a:lnTo>
                <a:lnTo>
                  <a:pt x="673054" y="736600"/>
                </a:lnTo>
                <a:lnTo>
                  <a:pt x="642099" y="762000"/>
                </a:lnTo>
                <a:lnTo>
                  <a:pt x="611755" y="800100"/>
                </a:lnTo>
                <a:lnTo>
                  <a:pt x="582031" y="838200"/>
                </a:lnTo>
                <a:lnTo>
                  <a:pt x="552935" y="863600"/>
                </a:lnTo>
                <a:lnTo>
                  <a:pt x="524477" y="901700"/>
                </a:lnTo>
                <a:lnTo>
                  <a:pt x="496666" y="939800"/>
                </a:lnTo>
                <a:lnTo>
                  <a:pt x="469510" y="977900"/>
                </a:lnTo>
                <a:lnTo>
                  <a:pt x="443019" y="1016000"/>
                </a:lnTo>
                <a:lnTo>
                  <a:pt x="417202" y="1041400"/>
                </a:lnTo>
                <a:lnTo>
                  <a:pt x="392067" y="1079500"/>
                </a:lnTo>
                <a:lnTo>
                  <a:pt x="367624" y="1117600"/>
                </a:lnTo>
                <a:lnTo>
                  <a:pt x="343882" y="1155700"/>
                </a:lnTo>
                <a:lnTo>
                  <a:pt x="320849" y="1193800"/>
                </a:lnTo>
                <a:lnTo>
                  <a:pt x="298534" y="1244600"/>
                </a:lnTo>
                <a:lnTo>
                  <a:pt x="276948" y="1282700"/>
                </a:lnTo>
                <a:lnTo>
                  <a:pt x="256097" y="1320800"/>
                </a:lnTo>
                <a:lnTo>
                  <a:pt x="235992" y="1358900"/>
                </a:lnTo>
                <a:lnTo>
                  <a:pt x="216642" y="1397000"/>
                </a:lnTo>
                <a:lnTo>
                  <a:pt x="198055" y="1447800"/>
                </a:lnTo>
                <a:lnTo>
                  <a:pt x="180241" y="1485900"/>
                </a:lnTo>
                <a:lnTo>
                  <a:pt x="163208" y="1524000"/>
                </a:lnTo>
                <a:lnTo>
                  <a:pt x="146965" y="1574800"/>
                </a:lnTo>
                <a:lnTo>
                  <a:pt x="131522" y="1612900"/>
                </a:lnTo>
                <a:lnTo>
                  <a:pt x="116887" y="1663700"/>
                </a:lnTo>
                <a:lnTo>
                  <a:pt x="103070" y="1701800"/>
                </a:lnTo>
                <a:lnTo>
                  <a:pt x="90078" y="1752600"/>
                </a:lnTo>
                <a:lnTo>
                  <a:pt x="77923" y="1790700"/>
                </a:lnTo>
                <a:lnTo>
                  <a:pt x="66611" y="1841500"/>
                </a:lnTo>
                <a:lnTo>
                  <a:pt x="56153" y="1879600"/>
                </a:lnTo>
                <a:lnTo>
                  <a:pt x="46557" y="1930400"/>
                </a:lnTo>
                <a:lnTo>
                  <a:pt x="37832" y="1968500"/>
                </a:lnTo>
                <a:lnTo>
                  <a:pt x="29988" y="2019300"/>
                </a:lnTo>
                <a:lnTo>
                  <a:pt x="23033" y="2070100"/>
                </a:lnTo>
                <a:lnTo>
                  <a:pt x="16976" y="2108200"/>
                </a:lnTo>
                <a:lnTo>
                  <a:pt x="11826" y="2159000"/>
                </a:lnTo>
                <a:lnTo>
                  <a:pt x="7592" y="2209800"/>
                </a:lnTo>
                <a:lnTo>
                  <a:pt x="4284" y="2260600"/>
                </a:lnTo>
                <a:lnTo>
                  <a:pt x="1910" y="2298700"/>
                </a:lnTo>
                <a:lnTo>
                  <a:pt x="479" y="2349500"/>
                </a:lnTo>
                <a:lnTo>
                  <a:pt x="0" y="2400300"/>
                </a:lnTo>
                <a:lnTo>
                  <a:pt x="479" y="2451100"/>
                </a:lnTo>
                <a:lnTo>
                  <a:pt x="1910" y="2501900"/>
                </a:lnTo>
                <a:lnTo>
                  <a:pt x="4284" y="2540000"/>
                </a:lnTo>
                <a:lnTo>
                  <a:pt x="7592" y="2590800"/>
                </a:lnTo>
                <a:lnTo>
                  <a:pt x="11826" y="2641600"/>
                </a:lnTo>
                <a:lnTo>
                  <a:pt x="16976" y="2692400"/>
                </a:lnTo>
                <a:lnTo>
                  <a:pt x="23033" y="2730500"/>
                </a:lnTo>
                <a:lnTo>
                  <a:pt x="29988" y="2781300"/>
                </a:lnTo>
                <a:lnTo>
                  <a:pt x="37832" y="2832100"/>
                </a:lnTo>
                <a:lnTo>
                  <a:pt x="46557" y="2870200"/>
                </a:lnTo>
                <a:lnTo>
                  <a:pt x="56153" y="2921000"/>
                </a:lnTo>
                <a:lnTo>
                  <a:pt x="66611" y="2971800"/>
                </a:lnTo>
                <a:lnTo>
                  <a:pt x="77923" y="3009900"/>
                </a:lnTo>
                <a:lnTo>
                  <a:pt x="90078" y="3060700"/>
                </a:lnTo>
                <a:lnTo>
                  <a:pt x="103070" y="3098800"/>
                </a:lnTo>
                <a:lnTo>
                  <a:pt x="116887" y="3149600"/>
                </a:lnTo>
                <a:lnTo>
                  <a:pt x="131522" y="3187700"/>
                </a:lnTo>
                <a:lnTo>
                  <a:pt x="146965" y="3225800"/>
                </a:lnTo>
                <a:lnTo>
                  <a:pt x="163208" y="3276600"/>
                </a:lnTo>
                <a:lnTo>
                  <a:pt x="180241" y="3314700"/>
                </a:lnTo>
                <a:lnTo>
                  <a:pt x="198055" y="3352800"/>
                </a:lnTo>
                <a:lnTo>
                  <a:pt x="216642" y="3403600"/>
                </a:lnTo>
                <a:lnTo>
                  <a:pt x="235992" y="3441700"/>
                </a:lnTo>
                <a:lnTo>
                  <a:pt x="256097" y="3479800"/>
                </a:lnTo>
                <a:lnTo>
                  <a:pt x="276948" y="3517900"/>
                </a:lnTo>
                <a:lnTo>
                  <a:pt x="298534" y="3568700"/>
                </a:lnTo>
                <a:lnTo>
                  <a:pt x="320849" y="3606800"/>
                </a:lnTo>
                <a:lnTo>
                  <a:pt x="343882" y="3644900"/>
                </a:lnTo>
                <a:lnTo>
                  <a:pt x="367624" y="3683000"/>
                </a:lnTo>
                <a:lnTo>
                  <a:pt x="392067" y="3721100"/>
                </a:lnTo>
                <a:lnTo>
                  <a:pt x="417202" y="3759200"/>
                </a:lnTo>
                <a:lnTo>
                  <a:pt x="443019" y="3797300"/>
                </a:lnTo>
                <a:lnTo>
                  <a:pt x="469510" y="3835400"/>
                </a:lnTo>
                <a:lnTo>
                  <a:pt x="496666" y="3860800"/>
                </a:lnTo>
                <a:lnTo>
                  <a:pt x="524477" y="3898900"/>
                </a:lnTo>
                <a:lnTo>
                  <a:pt x="552935" y="3937000"/>
                </a:lnTo>
                <a:lnTo>
                  <a:pt x="582031" y="3975100"/>
                </a:lnTo>
                <a:lnTo>
                  <a:pt x="611755" y="4000500"/>
                </a:lnTo>
                <a:lnTo>
                  <a:pt x="642099" y="4038600"/>
                </a:lnTo>
                <a:lnTo>
                  <a:pt x="673054" y="4064000"/>
                </a:lnTo>
                <a:lnTo>
                  <a:pt x="704610" y="4102100"/>
                </a:lnTo>
                <a:lnTo>
                  <a:pt x="736760" y="4140200"/>
                </a:lnTo>
                <a:lnTo>
                  <a:pt x="769493" y="4165600"/>
                </a:lnTo>
                <a:lnTo>
                  <a:pt x="802801" y="4191000"/>
                </a:lnTo>
                <a:lnTo>
                  <a:pt x="836674" y="4229100"/>
                </a:lnTo>
                <a:lnTo>
                  <a:pt x="871105" y="4254500"/>
                </a:lnTo>
                <a:lnTo>
                  <a:pt x="906084" y="4279900"/>
                </a:lnTo>
                <a:lnTo>
                  <a:pt x="941601" y="4305300"/>
                </a:lnTo>
                <a:lnTo>
                  <a:pt x="977648" y="4343400"/>
                </a:lnTo>
                <a:lnTo>
                  <a:pt x="1051297" y="4394200"/>
                </a:lnTo>
                <a:lnTo>
                  <a:pt x="1126957" y="4445000"/>
                </a:lnTo>
                <a:lnTo>
                  <a:pt x="1165519" y="4457700"/>
                </a:lnTo>
                <a:lnTo>
                  <a:pt x="1204557" y="4483100"/>
                </a:lnTo>
                <a:lnTo>
                  <a:pt x="1284025" y="4533900"/>
                </a:lnTo>
                <a:lnTo>
                  <a:pt x="1324437" y="4546600"/>
                </a:lnTo>
                <a:lnTo>
                  <a:pt x="1365289" y="4572000"/>
                </a:lnTo>
                <a:lnTo>
                  <a:pt x="1406572" y="4584700"/>
                </a:lnTo>
                <a:lnTo>
                  <a:pt x="1448278" y="4610100"/>
                </a:lnTo>
                <a:lnTo>
                  <a:pt x="1490396" y="4622800"/>
                </a:lnTo>
                <a:lnTo>
                  <a:pt x="1532919" y="4648200"/>
                </a:lnTo>
                <a:lnTo>
                  <a:pt x="1619140" y="4673600"/>
                </a:lnTo>
                <a:lnTo>
                  <a:pt x="1978396" y="4775200"/>
                </a:lnTo>
                <a:lnTo>
                  <a:pt x="2832975" y="4775200"/>
                </a:lnTo>
                <a:lnTo>
                  <a:pt x="3192231" y="4673600"/>
                </a:lnTo>
                <a:lnTo>
                  <a:pt x="3278452" y="4648200"/>
                </a:lnTo>
                <a:lnTo>
                  <a:pt x="3320975" y="4622800"/>
                </a:lnTo>
                <a:lnTo>
                  <a:pt x="3363093" y="4610100"/>
                </a:lnTo>
                <a:lnTo>
                  <a:pt x="3404799" y="4584700"/>
                </a:lnTo>
                <a:lnTo>
                  <a:pt x="3446082" y="4572000"/>
                </a:lnTo>
                <a:lnTo>
                  <a:pt x="3486934" y="4546600"/>
                </a:lnTo>
                <a:lnTo>
                  <a:pt x="3527346" y="4533900"/>
                </a:lnTo>
                <a:lnTo>
                  <a:pt x="3606814" y="4483100"/>
                </a:lnTo>
                <a:lnTo>
                  <a:pt x="3645852" y="4457700"/>
                </a:lnTo>
                <a:lnTo>
                  <a:pt x="3684414" y="4445000"/>
                </a:lnTo>
                <a:lnTo>
                  <a:pt x="3760074" y="4394200"/>
                </a:lnTo>
                <a:lnTo>
                  <a:pt x="3833723" y="4343400"/>
                </a:lnTo>
                <a:lnTo>
                  <a:pt x="3869770" y="4305300"/>
                </a:lnTo>
                <a:lnTo>
                  <a:pt x="3905287" y="4279900"/>
                </a:lnTo>
                <a:lnTo>
                  <a:pt x="3940266" y="4254500"/>
                </a:lnTo>
                <a:lnTo>
                  <a:pt x="3974696" y="4229100"/>
                </a:lnTo>
                <a:lnTo>
                  <a:pt x="4008570" y="4191000"/>
                </a:lnTo>
                <a:lnTo>
                  <a:pt x="4041878" y="4165600"/>
                </a:lnTo>
                <a:lnTo>
                  <a:pt x="4074611" y="4140200"/>
                </a:lnTo>
                <a:lnTo>
                  <a:pt x="4106761" y="4102100"/>
                </a:lnTo>
                <a:lnTo>
                  <a:pt x="4138317" y="4064000"/>
                </a:lnTo>
                <a:lnTo>
                  <a:pt x="4169272" y="4038600"/>
                </a:lnTo>
                <a:lnTo>
                  <a:pt x="4199616" y="4000500"/>
                </a:lnTo>
                <a:lnTo>
                  <a:pt x="4229340" y="3975100"/>
                </a:lnTo>
                <a:lnTo>
                  <a:pt x="4258436" y="3937000"/>
                </a:lnTo>
                <a:lnTo>
                  <a:pt x="4286894" y="3898900"/>
                </a:lnTo>
                <a:lnTo>
                  <a:pt x="4314705" y="3860800"/>
                </a:lnTo>
                <a:lnTo>
                  <a:pt x="4341861" y="3835400"/>
                </a:lnTo>
                <a:lnTo>
                  <a:pt x="4368351" y="3797300"/>
                </a:lnTo>
                <a:lnTo>
                  <a:pt x="4394169" y="3759200"/>
                </a:lnTo>
                <a:lnTo>
                  <a:pt x="4419303" y="3721100"/>
                </a:lnTo>
                <a:lnTo>
                  <a:pt x="4443747" y="3683000"/>
                </a:lnTo>
                <a:lnTo>
                  <a:pt x="4467489" y="3644900"/>
                </a:lnTo>
                <a:lnTo>
                  <a:pt x="4490522" y="3606800"/>
                </a:lnTo>
                <a:lnTo>
                  <a:pt x="4512836" y="3568700"/>
                </a:lnTo>
                <a:lnTo>
                  <a:pt x="4534423" y="3517900"/>
                </a:lnTo>
                <a:lnTo>
                  <a:pt x="4555274" y="3479800"/>
                </a:lnTo>
                <a:lnTo>
                  <a:pt x="4575378" y="3441700"/>
                </a:lnTo>
                <a:lnTo>
                  <a:pt x="4594729" y="3403600"/>
                </a:lnTo>
                <a:lnTo>
                  <a:pt x="4613316" y="3352800"/>
                </a:lnTo>
                <a:lnTo>
                  <a:pt x="4631130" y="3314700"/>
                </a:lnTo>
                <a:lnTo>
                  <a:pt x="4648163" y="3276600"/>
                </a:lnTo>
                <a:lnTo>
                  <a:pt x="4664406" y="3225800"/>
                </a:lnTo>
                <a:lnTo>
                  <a:pt x="4679849" y="3187700"/>
                </a:lnTo>
                <a:lnTo>
                  <a:pt x="4694484" y="3149600"/>
                </a:lnTo>
                <a:lnTo>
                  <a:pt x="4708301" y="3098800"/>
                </a:lnTo>
                <a:lnTo>
                  <a:pt x="4721292" y="3060700"/>
                </a:lnTo>
                <a:lnTo>
                  <a:pt x="4733448" y="3009900"/>
                </a:lnTo>
                <a:lnTo>
                  <a:pt x="4744760" y="2971800"/>
                </a:lnTo>
                <a:lnTo>
                  <a:pt x="4755218" y="2921000"/>
                </a:lnTo>
                <a:lnTo>
                  <a:pt x="4764814" y="2870200"/>
                </a:lnTo>
                <a:lnTo>
                  <a:pt x="4773538" y="2832100"/>
                </a:lnTo>
                <a:lnTo>
                  <a:pt x="4781383" y="2781300"/>
                </a:lnTo>
                <a:lnTo>
                  <a:pt x="4788338" y="2730500"/>
                </a:lnTo>
                <a:lnTo>
                  <a:pt x="4794395" y="2692400"/>
                </a:lnTo>
                <a:lnTo>
                  <a:pt x="4799545" y="2641600"/>
                </a:lnTo>
                <a:lnTo>
                  <a:pt x="4803778" y="2590800"/>
                </a:lnTo>
                <a:lnTo>
                  <a:pt x="4807087" y="2540000"/>
                </a:lnTo>
                <a:lnTo>
                  <a:pt x="4809461" y="2501900"/>
                </a:lnTo>
                <a:lnTo>
                  <a:pt x="4810892" y="2451100"/>
                </a:lnTo>
                <a:lnTo>
                  <a:pt x="4811371" y="2400300"/>
                </a:lnTo>
                <a:lnTo>
                  <a:pt x="4810892" y="2349500"/>
                </a:lnTo>
                <a:lnTo>
                  <a:pt x="4809461" y="2298700"/>
                </a:lnTo>
                <a:lnTo>
                  <a:pt x="4807087" y="2260600"/>
                </a:lnTo>
                <a:lnTo>
                  <a:pt x="4803778" y="2209800"/>
                </a:lnTo>
                <a:lnTo>
                  <a:pt x="4799545" y="2159000"/>
                </a:lnTo>
                <a:lnTo>
                  <a:pt x="4794395" y="2108200"/>
                </a:lnTo>
                <a:lnTo>
                  <a:pt x="4788338" y="2070100"/>
                </a:lnTo>
                <a:lnTo>
                  <a:pt x="4781383" y="2019300"/>
                </a:lnTo>
                <a:lnTo>
                  <a:pt x="4773538" y="1968500"/>
                </a:lnTo>
                <a:lnTo>
                  <a:pt x="4764814" y="1930400"/>
                </a:lnTo>
                <a:lnTo>
                  <a:pt x="4755218" y="1879600"/>
                </a:lnTo>
                <a:lnTo>
                  <a:pt x="4744760" y="1841500"/>
                </a:lnTo>
                <a:lnTo>
                  <a:pt x="4733448" y="1790700"/>
                </a:lnTo>
                <a:lnTo>
                  <a:pt x="4721292" y="1752600"/>
                </a:lnTo>
                <a:lnTo>
                  <a:pt x="4708301" y="1701800"/>
                </a:lnTo>
                <a:lnTo>
                  <a:pt x="4694484" y="1663700"/>
                </a:lnTo>
                <a:lnTo>
                  <a:pt x="4679849" y="1612900"/>
                </a:lnTo>
                <a:lnTo>
                  <a:pt x="4664406" y="1574800"/>
                </a:lnTo>
                <a:lnTo>
                  <a:pt x="4648163" y="1524000"/>
                </a:lnTo>
                <a:lnTo>
                  <a:pt x="4631130" y="1485900"/>
                </a:lnTo>
                <a:lnTo>
                  <a:pt x="4613316" y="1447800"/>
                </a:lnTo>
                <a:lnTo>
                  <a:pt x="4594729" y="1397000"/>
                </a:lnTo>
                <a:lnTo>
                  <a:pt x="4575378" y="1358900"/>
                </a:lnTo>
                <a:lnTo>
                  <a:pt x="4555274" y="1320800"/>
                </a:lnTo>
                <a:lnTo>
                  <a:pt x="4534423" y="1282700"/>
                </a:lnTo>
                <a:lnTo>
                  <a:pt x="4512836" y="1244600"/>
                </a:lnTo>
                <a:lnTo>
                  <a:pt x="4490522" y="1193800"/>
                </a:lnTo>
                <a:lnTo>
                  <a:pt x="4467489" y="1155700"/>
                </a:lnTo>
                <a:lnTo>
                  <a:pt x="4443747" y="1117600"/>
                </a:lnTo>
                <a:lnTo>
                  <a:pt x="4419303" y="1079500"/>
                </a:lnTo>
                <a:lnTo>
                  <a:pt x="4394169" y="1041400"/>
                </a:lnTo>
                <a:lnTo>
                  <a:pt x="4368351" y="1016000"/>
                </a:lnTo>
                <a:lnTo>
                  <a:pt x="4341861" y="977900"/>
                </a:lnTo>
                <a:lnTo>
                  <a:pt x="4314705" y="939800"/>
                </a:lnTo>
                <a:lnTo>
                  <a:pt x="4286894" y="901700"/>
                </a:lnTo>
                <a:lnTo>
                  <a:pt x="4258436" y="863600"/>
                </a:lnTo>
                <a:lnTo>
                  <a:pt x="4229340" y="838200"/>
                </a:lnTo>
                <a:lnTo>
                  <a:pt x="4199616" y="800100"/>
                </a:lnTo>
                <a:lnTo>
                  <a:pt x="4169272" y="762000"/>
                </a:lnTo>
                <a:lnTo>
                  <a:pt x="4138317" y="736600"/>
                </a:lnTo>
                <a:lnTo>
                  <a:pt x="4106761" y="698500"/>
                </a:lnTo>
                <a:lnTo>
                  <a:pt x="4074611" y="673100"/>
                </a:lnTo>
                <a:lnTo>
                  <a:pt x="4041878" y="635000"/>
                </a:lnTo>
                <a:lnTo>
                  <a:pt x="4008570" y="609600"/>
                </a:lnTo>
                <a:lnTo>
                  <a:pt x="3974696" y="571500"/>
                </a:lnTo>
                <a:lnTo>
                  <a:pt x="3940266" y="546100"/>
                </a:lnTo>
                <a:lnTo>
                  <a:pt x="3905287" y="520700"/>
                </a:lnTo>
                <a:lnTo>
                  <a:pt x="3869770" y="495300"/>
                </a:lnTo>
                <a:lnTo>
                  <a:pt x="3833723" y="469900"/>
                </a:lnTo>
                <a:lnTo>
                  <a:pt x="3760074" y="419100"/>
                </a:lnTo>
                <a:lnTo>
                  <a:pt x="3684414" y="368300"/>
                </a:lnTo>
                <a:lnTo>
                  <a:pt x="3606814" y="317500"/>
                </a:lnTo>
                <a:lnTo>
                  <a:pt x="3527346" y="266700"/>
                </a:lnTo>
                <a:lnTo>
                  <a:pt x="3486934" y="254000"/>
                </a:lnTo>
                <a:lnTo>
                  <a:pt x="3446082" y="228600"/>
                </a:lnTo>
                <a:lnTo>
                  <a:pt x="3404799" y="215900"/>
                </a:lnTo>
                <a:lnTo>
                  <a:pt x="3363093" y="190500"/>
                </a:lnTo>
                <a:lnTo>
                  <a:pt x="3278452" y="165100"/>
                </a:lnTo>
                <a:lnTo>
                  <a:pt x="3235534" y="139700"/>
                </a:lnTo>
                <a:lnTo>
                  <a:pt x="2879045" y="38100"/>
                </a:lnTo>
                <a:close/>
              </a:path>
              <a:path w="4811395" h="4800600">
                <a:moveTo>
                  <a:pt x="2739929" y="12700"/>
                </a:moveTo>
                <a:lnTo>
                  <a:pt x="2071442" y="12700"/>
                </a:lnTo>
                <a:lnTo>
                  <a:pt x="1978396" y="38100"/>
                </a:lnTo>
                <a:lnTo>
                  <a:pt x="2832975" y="38100"/>
                </a:lnTo>
                <a:lnTo>
                  <a:pt x="2739929" y="12700"/>
                </a:lnTo>
                <a:close/>
              </a:path>
              <a:path w="4811395" h="4800600">
                <a:moveTo>
                  <a:pt x="2598226" y="0"/>
                </a:moveTo>
                <a:lnTo>
                  <a:pt x="2213145" y="0"/>
                </a:lnTo>
                <a:lnTo>
                  <a:pt x="2165638" y="12700"/>
                </a:lnTo>
                <a:lnTo>
                  <a:pt x="2645733" y="12700"/>
                </a:lnTo>
                <a:lnTo>
                  <a:pt x="2598226" y="0"/>
                </a:lnTo>
                <a:close/>
              </a:path>
            </a:pathLst>
          </a:custGeom>
          <a:solidFill>
            <a:srgbClr val="DBF0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30145" y="2591682"/>
            <a:ext cx="8529955" cy="1198245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 marR="5080">
              <a:lnSpc>
                <a:spcPts val="4290"/>
              </a:lnSpc>
              <a:spcBef>
                <a:spcPts val="790"/>
              </a:spcBef>
            </a:pPr>
            <a:r>
              <a:rPr spc="10" dirty="0">
                <a:solidFill>
                  <a:srgbClr val="000000"/>
                </a:solidFill>
              </a:rPr>
              <a:t>Digitalización </a:t>
            </a:r>
            <a:r>
              <a:rPr spc="15" dirty="0">
                <a:solidFill>
                  <a:srgbClr val="000000"/>
                </a:solidFill>
              </a:rPr>
              <a:t>como</a:t>
            </a:r>
            <a:r>
              <a:rPr spc="-60" dirty="0">
                <a:solidFill>
                  <a:srgbClr val="000000"/>
                </a:solidFill>
              </a:rPr>
              <a:t> </a:t>
            </a:r>
            <a:r>
              <a:rPr spc="10" dirty="0">
                <a:solidFill>
                  <a:srgbClr val="000000"/>
                </a:solidFill>
              </a:rPr>
              <a:t>oportunidad  para la transformación</a:t>
            </a:r>
            <a:r>
              <a:rPr spc="-40" dirty="0">
                <a:solidFill>
                  <a:srgbClr val="000000"/>
                </a:solidFill>
              </a:rPr>
              <a:t> </a:t>
            </a:r>
            <a:r>
              <a:rPr spc="10" dirty="0">
                <a:solidFill>
                  <a:srgbClr val="000000"/>
                </a:solidFill>
              </a:rPr>
              <a:t>cultural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830145" y="4784779"/>
            <a:ext cx="3726815" cy="2362835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 marR="193040">
              <a:lnSpc>
                <a:spcPts val="2970"/>
              </a:lnSpc>
              <a:spcBef>
                <a:spcPts val="690"/>
              </a:spcBef>
            </a:pPr>
            <a:r>
              <a:rPr sz="2950" b="1" spc="10" dirty="0">
                <a:solidFill>
                  <a:srgbClr val="068586"/>
                </a:solidFill>
                <a:latin typeface="HelveticaNeueLTStd-Hv"/>
                <a:cs typeface="HelveticaNeueLTStd-Hv"/>
              </a:rPr>
              <a:t>La </a:t>
            </a:r>
            <a:r>
              <a:rPr sz="2950" b="1" spc="5" dirty="0">
                <a:solidFill>
                  <a:srgbClr val="068586"/>
                </a:solidFill>
                <a:latin typeface="HelveticaNeueLTStd-Hv"/>
                <a:cs typeface="HelveticaNeueLTStd-Hv"/>
              </a:rPr>
              <a:t>digitalización  </a:t>
            </a:r>
            <a:r>
              <a:rPr sz="2950" b="1" spc="10" dirty="0">
                <a:solidFill>
                  <a:srgbClr val="068586"/>
                </a:solidFill>
                <a:latin typeface="HelveticaNeueLTStd-Hv"/>
                <a:cs typeface="HelveticaNeueLTStd-Hv"/>
              </a:rPr>
              <a:t>no es un</a:t>
            </a:r>
            <a:r>
              <a:rPr sz="2950" b="1" spc="-70" dirty="0">
                <a:solidFill>
                  <a:srgbClr val="068586"/>
                </a:solidFill>
                <a:latin typeface="HelveticaNeueLTStd-Hv"/>
                <a:cs typeface="HelveticaNeueLTStd-Hv"/>
              </a:rPr>
              <a:t> </a:t>
            </a:r>
            <a:r>
              <a:rPr sz="2950" b="1" dirty="0">
                <a:solidFill>
                  <a:srgbClr val="068586"/>
                </a:solidFill>
                <a:latin typeface="HelveticaNeueLTStd-Hv"/>
                <a:cs typeface="HelveticaNeueLTStd-Hv"/>
              </a:rPr>
              <a:t>proyecto,  </a:t>
            </a:r>
            <a:r>
              <a:rPr sz="2950" b="1" spc="10" dirty="0">
                <a:solidFill>
                  <a:srgbClr val="068586"/>
                </a:solidFill>
                <a:latin typeface="HelveticaNeueLTStd-Hv"/>
                <a:cs typeface="HelveticaNeueLTStd-Hv"/>
              </a:rPr>
              <a:t>es como un</a:t>
            </a:r>
            <a:r>
              <a:rPr sz="2950" b="1" spc="-60" dirty="0">
                <a:solidFill>
                  <a:srgbClr val="068586"/>
                </a:solidFill>
                <a:latin typeface="HelveticaNeueLTStd-Hv"/>
                <a:cs typeface="HelveticaNeueLTStd-Hv"/>
              </a:rPr>
              <a:t> </a:t>
            </a:r>
            <a:r>
              <a:rPr sz="2950" b="1" spc="10" dirty="0">
                <a:solidFill>
                  <a:srgbClr val="068586"/>
                </a:solidFill>
                <a:latin typeface="HelveticaNeueLTStd-Hv"/>
                <a:cs typeface="HelveticaNeueLTStd-Hv"/>
              </a:rPr>
              <a:t>modo</a:t>
            </a:r>
            <a:endParaRPr sz="2950">
              <a:latin typeface="HelveticaNeueLTStd-Hv"/>
              <a:cs typeface="HelveticaNeueLTStd-Hv"/>
            </a:endParaRPr>
          </a:p>
          <a:p>
            <a:pPr marL="12700">
              <a:lnSpc>
                <a:spcPts val="2675"/>
              </a:lnSpc>
            </a:pPr>
            <a:r>
              <a:rPr sz="2950" b="1" spc="10" dirty="0">
                <a:solidFill>
                  <a:srgbClr val="068586"/>
                </a:solidFill>
                <a:latin typeface="HelveticaNeueLTStd-Hv"/>
                <a:cs typeface="HelveticaNeueLTStd-Hv"/>
              </a:rPr>
              <a:t>de </a:t>
            </a:r>
            <a:r>
              <a:rPr sz="2950" b="1" spc="5" dirty="0">
                <a:solidFill>
                  <a:srgbClr val="068586"/>
                </a:solidFill>
                <a:latin typeface="HelveticaNeueLTStd-Hv"/>
                <a:cs typeface="HelveticaNeueLTStd-Hv"/>
              </a:rPr>
              <a:t>ver la vida,</a:t>
            </a:r>
            <a:r>
              <a:rPr sz="2950" b="1" spc="-55" dirty="0">
                <a:solidFill>
                  <a:srgbClr val="068586"/>
                </a:solidFill>
                <a:latin typeface="HelveticaNeueLTStd-Hv"/>
                <a:cs typeface="HelveticaNeueLTStd-Hv"/>
              </a:rPr>
              <a:t> </a:t>
            </a:r>
            <a:r>
              <a:rPr sz="2950" b="1" spc="10" dirty="0">
                <a:solidFill>
                  <a:srgbClr val="068586"/>
                </a:solidFill>
                <a:latin typeface="HelveticaNeueLTStd-Hv"/>
                <a:cs typeface="HelveticaNeueLTStd-Hv"/>
              </a:rPr>
              <a:t>debe</a:t>
            </a:r>
            <a:endParaRPr sz="2950">
              <a:latin typeface="HelveticaNeueLTStd-Hv"/>
              <a:cs typeface="HelveticaNeueLTStd-Hv"/>
            </a:endParaRPr>
          </a:p>
          <a:p>
            <a:pPr marL="12700" marR="584200">
              <a:lnSpc>
                <a:spcPts val="2970"/>
              </a:lnSpc>
              <a:spcBef>
                <a:spcPts val="290"/>
              </a:spcBef>
            </a:pPr>
            <a:r>
              <a:rPr sz="2950" b="1" spc="5" dirty="0">
                <a:solidFill>
                  <a:srgbClr val="068586"/>
                </a:solidFill>
                <a:latin typeface="HelveticaNeueLTStd-Hv"/>
                <a:cs typeface="HelveticaNeueLTStd-Hv"/>
              </a:rPr>
              <a:t>estar </a:t>
            </a:r>
            <a:r>
              <a:rPr sz="2950" b="1" spc="10" dirty="0">
                <a:solidFill>
                  <a:srgbClr val="068586"/>
                </a:solidFill>
                <a:latin typeface="HelveticaNeueLTStd-Hv"/>
                <a:cs typeface="HelveticaNeueLTStd-Hv"/>
              </a:rPr>
              <a:t>en</a:t>
            </a:r>
            <a:r>
              <a:rPr sz="2950" b="1" spc="-60" dirty="0">
                <a:solidFill>
                  <a:srgbClr val="068586"/>
                </a:solidFill>
                <a:latin typeface="HelveticaNeueLTStd-Hv"/>
                <a:cs typeface="HelveticaNeueLTStd-Hv"/>
              </a:rPr>
              <a:t> </a:t>
            </a:r>
            <a:r>
              <a:rPr sz="2950" b="1" dirty="0">
                <a:solidFill>
                  <a:srgbClr val="068586"/>
                </a:solidFill>
                <a:latin typeface="HelveticaNeueLTStd-Hv"/>
                <a:cs typeface="HelveticaNeueLTStd-Hv"/>
              </a:rPr>
              <a:t>nuestro  </a:t>
            </a:r>
            <a:r>
              <a:rPr sz="2950" b="1" spc="10" dirty="0">
                <a:solidFill>
                  <a:srgbClr val="068586"/>
                </a:solidFill>
                <a:latin typeface="HelveticaNeueLTStd-Hv"/>
                <a:cs typeface="HelveticaNeueLTStd-Hv"/>
              </a:rPr>
              <a:t>ADN</a:t>
            </a:r>
            <a:endParaRPr sz="2950">
              <a:latin typeface="HelveticaNeueLTStd-Hv"/>
              <a:cs typeface="HelveticaNeueLTStd-Hv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22915" y="4784779"/>
            <a:ext cx="2726690" cy="1231900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 marR="5080">
              <a:lnSpc>
                <a:spcPts val="2970"/>
              </a:lnSpc>
              <a:spcBef>
                <a:spcPts val="690"/>
              </a:spcBef>
            </a:pPr>
            <a:r>
              <a:rPr sz="2950" b="1" spc="-35" dirty="0">
                <a:solidFill>
                  <a:srgbClr val="F1B034"/>
                </a:solidFill>
                <a:latin typeface="HelveticaNeueLTStd-Hv"/>
                <a:cs typeface="HelveticaNeueLTStd-Hv"/>
              </a:rPr>
              <a:t>Algo </a:t>
            </a:r>
            <a:r>
              <a:rPr sz="2950" b="1" spc="-30" dirty="0">
                <a:solidFill>
                  <a:srgbClr val="F1B034"/>
                </a:solidFill>
                <a:latin typeface="HelveticaNeueLTStd-Hv"/>
                <a:cs typeface="HelveticaNeueLTStd-Hv"/>
              </a:rPr>
              <a:t>que </a:t>
            </a:r>
            <a:r>
              <a:rPr sz="2950" b="1" spc="-20" dirty="0">
                <a:solidFill>
                  <a:srgbClr val="F1B034"/>
                </a:solidFill>
                <a:latin typeface="HelveticaNeueLTStd-Hv"/>
                <a:cs typeface="HelveticaNeueLTStd-Hv"/>
              </a:rPr>
              <a:t>no</a:t>
            </a:r>
            <a:r>
              <a:rPr sz="2950" b="1" spc="-375" dirty="0">
                <a:solidFill>
                  <a:srgbClr val="F1B034"/>
                </a:solidFill>
                <a:latin typeface="HelveticaNeueLTStd-Hv"/>
                <a:cs typeface="HelveticaNeueLTStd-Hv"/>
              </a:rPr>
              <a:t> </a:t>
            </a:r>
            <a:r>
              <a:rPr sz="2950" b="1" spc="-50" dirty="0">
                <a:solidFill>
                  <a:srgbClr val="F1B034"/>
                </a:solidFill>
                <a:latin typeface="HelveticaNeueLTStd-Hv"/>
                <a:cs typeface="HelveticaNeueLTStd-Hv"/>
              </a:rPr>
              <a:t>se  </a:t>
            </a:r>
            <a:r>
              <a:rPr sz="2950" b="1" spc="-30" dirty="0">
                <a:solidFill>
                  <a:srgbClr val="F1B034"/>
                </a:solidFill>
                <a:latin typeface="HelveticaNeueLTStd-Hv"/>
                <a:cs typeface="HelveticaNeueLTStd-Hv"/>
              </a:rPr>
              <a:t>usa </a:t>
            </a:r>
            <a:r>
              <a:rPr sz="2950" b="1" spc="-20" dirty="0">
                <a:solidFill>
                  <a:srgbClr val="F1B034"/>
                </a:solidFill>
                <a:latin typeface="HelveticaNeueLTStd-Hv"/>
                <a:cs typeface="HelveticaNeueLTStd-Hv"/>
              </a:rPr>
              <a:t>se </a:t>
            </a:r>
            <a:r>
              <a:rPr sz="2950" b="1" spc="-55" dirty="0">
                <a:solidFill>
                  <a:srgbClr val="F1B034"/>
                </a:solidFill>
                <a:latin typeface="HelveticaNeueLTStd-Hv"/>
                <a:cs typeface="HelveticaNeueLTStd-Hv"/>
              </a:rPr>
              <a:t>vuelve  inútil.</a:t>
            </a:r>
            <a:endParaRPr sz="2950">
              <a:latin typeface="HelveticaNeueLTStd-Hv"/>
              <a:cs typeface="HelveticaNeueLTStd-Hv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186538" y="3898741"/>
            <a:ext cx="4349750" cy="4394200"/>
          </a:xfrm>
          <a:custGeom>
            <a:avLst/>
            <a:gdLst/>
            <a:ahLst/>
            <a:cxnLst/>
            <a:rect l="l" t="t" r="r" b="b"/>
            <a:pathLst>
              <a:path w="4349750" h="4394200">
                <a:moveTo>
                  <a:pt x="2411736" y="4381500"/>
                </a:moveTo>
                <a:lnTo>
                  <a:pt x="1937805" y="4381500"/>
                </a:lnTo>
                <a:lnTo>
                  <a:pt x="1984650" y="4394200"/>
                </a:lnTo>
                <a:lnTo>
                  <a:pt x="2364892" y="4394200"/>
                </a:lnTo>
                <a:lnTo>
                  <a:pt x="2411736" y="4381500"/>
                </a:lnTo>
                <a:close/>
              </a:path>
              <a:path w="4349750" h="4394200">
                <a:moveTo>
                  <a:pt x="2596051" y="4356100"/>
                </a:moveTo>
                <a:lnTo>
                  <a:pt x="1753491" y="4356100"/>
                </a:lnTo>
                <a:lnTo>
                  <a:pt x="1845014" y="4381500"/>
                </a:lnTo>
                <a:lnTo>
                  <a:pt x="2504527" y="4381500"/>
                </a:lnTo>
                <a:lnTo>
                  <a:pt x="2596051" y="4356100"/>
                </a:lnTo>
                <a:close/>
              </a:path>
              <a:path w="4349750" h="4394200">
                <a:moveTo>
                  <a:pt x="2596051" y="38100"/>
                </a:moveTo>
                <a:lnTo>
                  <a:pt x="1753491" y="38100"/>
                </a:lnTo>
                <a:lnTo>
                  <a:pt x="1401770" y="139700"/>
                </a:lnTo>
                <a:lnTo>
                  <a:pt x="1359597" y="165100"/>
                </a:lnTo>
                <a:lnTo>
                  <a:pt x="1317858" y="177800"/>
                </a:lnTo>
                <a:lnTo>
                  <a:pt x="1276562" y="203200"/>
                </a:lnTo>
                <a:lnTo>
                  <a:pt x="1235722" y="215900"/>
                </a:lnTo>
                <a:lnTo>
                  <a:pt x="1195347" y="241300"/>
                </a:lnTo>
                <a:lnTo>
                  <a:pt x="1155449" y="254000"/>
                </a:lnTo>
                <a:lnTo>
                  <a:pt x="1077122" y="304800"/>
                </a:lnTo>
                <a:lnTo>
                  <a:pt x="1000826" y="355600"/>
                </a:lnTo>
                <a:lnTo>
                  <a:pt x="926648" y="406400"/>
                </a:lnTo>
                <a:lnTo>
                  <a:pt x="890379" y="431800"/>
                </a:lnTo>
                <a:lnTo>
                  <a:pt x="854671" y="457200"/>
                </a:lnTo>
                <a:lnTo>
                  <a:pt x="819534" y="482600"/>
                </a:lnTo>
                <a:lnTo>
                  <a:pt x="784980" y="508000"/>
                </a:lnTo>
                <a:lnTo>
                  <a:pt x="751018" y="533400"/>
                </a:lnTo>
                <a:lnTo>
                  <a:pt x="717660" y="571500"/>
                </a:lnTo>
                <a:lnTo>
                  <a:pt x="684916" y="596900"/>
                </a:lnTo>
                <a:lnTo>
                  <a:pt x="652797" y="635000"/>
                </a:lnTo>
                <a:lnTo>
                  <a:pt x="621313" y="660400"/>
                </a:lnTo>
                <a:lnTo>
                  <a:pt x="590475" y="698500"/>
                </a:lnTo>
                <a:lnTo>
                  <a:pt x="560293" y="723900"/>
                </a:lnTo>
                <a:lnTo>
                  <a:pt x="530779" y="762000"/>
                </a:lnTo>
                <a:lnTo>
                  <a:pt x="501942" y="800100"/>
                </a:lnTo>
                <a:lnTo>
                  <a:pt x="473793" y="825500"/>
                </a:lnTo>
                <a:lnTo>
                  <a:pt x="446344" y="863600"/>
                </a:lnTo>
                <a:lnTo>
                  <a:pt x="419604" y="901700"/>
                </a:lnTo>
                <a:lnTo>
                  <a:pt x="393584" y="939800"/>
                </a:lnTo>
                <a:lnTo>
                  <a:pt x="368295" y="977900"/>
                </a:lnTo>
                <a:lnTo>
                  <a:pt x="343748" y="1016000"/>
                </a:lnTo>
                <a:lnTo>
                  <a:pt x="319952" y="1054100"/>
                </a:lnTo>
                <a:lnTo>
                  <a:pt x="296919" y="1092200"/>
                </a:lnTo>
                <a:lnTo>
                  <a:pt x="274660" y="1130300"/>
                </a:lnTo>
                <a:lnTo>
                  <a:pt x="253184" y="1168400"/>
                </a:lnTo>
                <a:lnTo>
                  <a:pt x="232503" y="1206500"/>
                </a:lnTo>
                <a:lnTo>
                  <a:pt x="212626" y="1257300"/>
                </a:lnTo>
                <a:lnTo>
                  <a:pt x="193566" y="1295400"/>
                </a:lnTo>
                <a:lnTo>
                  <a:pt x="175332" y="1333500"/>
                </a:lnTo>
                <a:lnTo>
                  <a:pt x="157935" y="1371600"/>
                </a:lnTo>
                <a:lnTo>
                  <a:pt x="141385" y="1422400"/>
                </a:lnTo>
                <a:lnTo>
                  <a:pt x="125693" y="1460500"/>
                </a:lnTo>
                <a:lnTo>
                  <a:pt x="110871" y="1511300"/>
                </a:lnTo>
                <a:lnTo>
                  <a:pt x="96927" y="1549400"/>
                </a:lnTo>
                <a:lnTo>
                  <a:pt x="83874" y="1600200"/>
                </a:lnTo>
                <a:lnTo>
                  <a:pt x="71721" y="1638300"/>
                </a:lnTo>
                <a:lnTo>
                  <a:pt x="60480" y="1689100"/>
                </a:lnTo>
                <a:lnTo>
                  <a:pt x="50160" y="1727200"/>
                </a:lnTo>
                <a:lnTo>
                  <a:pt x="40773" y="1778000"/>
                </a:lnTo>
                <a:lnTo>
                  <a:pt x="32329" y="1816100"/>
                </a:lnTo>
                <a:lnTo>
                  <a:pt x="24838" y="1866900"/>
                </a:lnTo>
                <a:lnTo>
                  <a:pt x="18312" y="1917700"/>
                </a:lnTo>
                <a:lnTo>
                  <a:pt x="12761" y="1955800"/>
                </a:lnTo>
                <a:lnTo>
                  <a:pt x="8195" y="2006600"/>
                </a:lnTo>
                <a:lnTo>
                  <a:pt x="4625" y="2057400"/>
                </a:lnTo>
                <a:lnTo>
                  <a:pt x="2063" y="2108200"/>
                </a:lnTo>
                <a:lnTo>
                  <a:pt x="517" y="2159000"/>
                </a:lnTo>
                <a:lnTo>
                  <a:pt x="0" y="2197100"/>
                </a:lnTo>
                <a:lnTo>
                  <a:pt x="517" y="2247900"/>
                </a:lnTo>
                <a:lnTo>
                  <a:pt x="2063" y="2298700"/>
                </a:lnTo>
                <a:lnTo>
                  <a:pt x="4625" y="2349500"/>
                </a:lnTo>
                <a:lnTo>
                  <a:pt x="8195" y="2387600"/>
                </a:lnTo>
                <a:lnTo>
                  <a:pt x="12761" y="2438400"/>
                </a:lnTo>
                <a:lnTo>
                  <a:pt x="18312" y="2489200"/>
                </a:lnTo>
                <a:lnTo>
                  <a:pt x="24838" y="2540000"/>
                </a:lnTo>
                <a:lnTo>
                  <a:pt x="32329" y="2578100"/>
                </a:lnTo>
                <a:lnTo>
                  <a:pt x="40773" y="2628900"/>
                </a:lnTo>
                <a:lnTo>
                  <a:pt x="50160" y="2679700"/>
                </a:lnTo>
                <a:lnTo>
                  <a:pt x="60480" y="2717800"/>
                </a:lnTo>
                <a:lnTo>
                  <a:pt x="71721" y="2768600"/>
                </a:lnTo>
                <a:lnTo>
                  <a:pt x="83874" y="2806700"/>
                </a:lnTo>
                <a:lnTo>
                  <a:pt x="96927" y="2857500"/>
                </a:lnTo>
                <a:lnTo>
                  <a:pt x="110871" y="2895600"/>
                </a:lnTo>
                <a:lnTo>
                  <a:pt x="125693" y="2946400"/>
                </a:lnTo>
                <a:lnTo>
                  <a:pt x="141385" y="2984500"/>
                </a:lnTo>
                <a:lnTo>
                  <a:pt x="157935" y="3022600"/>
                </a:lnTo>
                <a:lnTo>
                  <a:pt x="175332" y="3073400"/>
                </a:lnTo>
                <a:lnTo>
                  <a:pt x="193566" y="3111500"/>
                </a:lnTo>
                <a:lnTo>
                  <a:pt x="212626" y="3149600"/>
                </a:lnTo>
                <a:lnTo>
                  <a:pt x="232503" y="3187700"/>
                </a:lnTo>
                <a:lnTo>
                  <a:pt x="253184" y="3238500"/>
                </a:lnTo>
                <a:lnTo>
                  <a:pt x="274660" y="3276600"/>
                </a:lnTo>
                <a:lnTo>
                  <a:pt x="296919" y="3314700"/>
                </a:lnTo>
                <a:lnTo>
                  <a:pt x="319952" y="3352800"/>
                </a:lnTo>
                <a:lnTo>
                  <a:pt x="343748" y="3390900"/>
                </a:lnTo>
                <a:lnTo>
                  <a:pt x="368295" y="3429000"/>
                </a:lnTo>
                <a:lnTo>
                  <a:pt x="393584" y="3467100"/>
                </a:lnTo>
                <a:lnTo>
                  <a:pt x="419604" y="3505200"/>
                </a:lnTo>
                <a:lnTo>
                  <a:pt x="446344" y="3530600"/>
                </a:lnTo>
                <a:lnTo>
                  <a:pt x="473793" y="3568700"/>
                </a:lnTo>
                <a:lnTo>
                  <a:pt x="501942" y="3606800"/>
                </a:lnTo>
                <a:lnTo>
                  <a:pt x="530779" y="3644900"/>
                </a:lnTo>
                <a:lnTo>
                  <a:pt x="560293" y="3670300"/>
                </a:lnTo>
                <a:lnTo>
                  <a:pt x="590475" y="3708400"/>
                </a:lnTo>
                <a:lnTo>
                  <a:pt x="621313" y="3746500"/>
                </a:lnTo>
                <a:lnTo>
                  <a:pt x="652797" y="3771900"/>
                </a:lnTo>
                <a:lnTo>
                  <a:pt x="684916" y="3797300"/>
                </a:lnTo>
                <a:lnTo>
                  <a:pt x="717660" y="3835400"/>
                </a:lnTo>
                <a:lnTo>
                  <a:pt x="751018" y="3860800"/>
                </a:lnTo>
                <a:lnTo>
                  <a:pt x="784980" y="3898900"/>
                </a:lnTo>
                <a:lnTo>
                  <a:pt x="819534" y="3924300"/>
                </a:lnTo>
                <a:lnTo>
                  <a:pt x="854671" y="3949700"/>
                </a:lnTo>
                <a:lnTo>
                  <a:pt x="890379" y="3975100"/>
                </a:lnTo>
                <a:lnTo>
                  <a:pt x="926648" y="4000500"/>
                </a:lnTo>
                <a:lnTo>
                  <a:pt x="963467" y="4025900"/>
                </a:lnTo>
                <a:lnTo>
                  <a:pt x="1038715" y="4076700"/>
                </a:lnTo>
                <a:lnTo>
                  <a:pt x="1116036" y="4127500"/>
                </a:lnTo>
                <a:lnTo>
                  <a:pt x="1155449" y="4140200"/>
                </a:lnTo>
                <a:lnTo>
                  <a:pt x="1235722" y="4191000"/>
                </a:lnTo>
                <a:lnTo>
                  <a:pt x="1276562" y="4203700"/>
                </a:lnTo>
                <a:lnTo>
                  <a:pt x="1317858" y="4229100"/>
                </a:lnTo>
                <a:lnTo>
                  <a:pt x="1444366" y="4267200"/>
                </a:lnTo>
                <a:lnTo>
                  <a:pt x="1487375" y="4292600"/>
                </a:lnTo>
                <a:lnTo>
                  <a:pt x="1708231" y="4356100"/>
                </a:lnTo>
                <a:lnTo>
                  <a:pt x="2641311" y="4356100"/>
                </a:lnTo>
                <a:lnTo>
                  <a:pt x="2862167" y="4292600"/>
                </a:lnTo>
                <a:lnTo>
                  <a:pt x="2905176" y="4267200"/>
                </a:lnTo>
                <a:lnTo>
                  <a:pt x="3031684" y="4229100"/>
                </a:lnTo>
                <a:lnTo>
                  <a:pt x="3072979" y="4203700"/>
                </a:lnTo>
                <a:lnTo>
                  <a:pt x="3113820" y="4191000"/>
                </a:lnTo>
                <a:lnTo>
                  <a:pt x="3194093" y="4140200"/>
                </a:lnTo>
                <a:lnTo>
                  <a:pt x="3233506" y="4127500"/>
                </a:lnTo>
                <a:lnTo>
                  <a:pt x="3310827" y="4076700"/>
                </a:lnTo>
                <a:lnTo>
                  <a:pt x="3386075" y="4025900"/>
                </a:lnTo>
                <a:lnTo>
                  <a:pt x="3422894" y="4000500"/>
                </a:lnTo>
                <a:lnTo>
                  <a:pt x="3459163" y="3975100"/>
                </a:lnTo>
                <a:lnTo>
                  <a:pt x="3494871" y="3949700"/>
                </a:lnTo>
                <a:lnTo>
                  <a:pt x="3530008" y="3924300"/>
                </a:lnTo>
                <a:lnTo>
                  <a:pt x="3564562" y="3898900"/>
                </a:lnTo>
                <a:lnTo>
                  <a:pt x="3598524" y="3860800"/>
                </a:lnTo>
                <a:lnTo>
                  <a:pt x="3631882" y="3835400"/>
                </a:lnTo>
                <a:lnTo>
                  <a:pt x="3664626" y="3797300"/>
                </a:lnTo>
                <a:lnTo>
                  <a:pt x="3696745" y="3771900"/>
                </a:lnTo>
                <a:lnTo>
                  <a:pt x="3728229" y="3746500"/>
                </a:lnTo>
                <a:lnTo>
                  <a:pt x="3759067" y="3708400"/>
                </a:lnTo>
                <a:lnTo>
                  <a:pt x="3789249" y="3670300"/>
                </a:lnTo>
                <a:lnTo>
                  <a:pt x="3818763" y="3644900"/>
                </a:lnTo>
                <a:lnTo>
                  <a:pt x="3847600" y="3606800"/>
                </a:lnTo>
                <a:lnTo>
                  <a:pt x="3875749" y="3568700"/>
                </a:lnTo>
                <a:lnTo>
                  <a:pt x="3903198" y="3530600"/>
                </a:lnTo>
                <a:lnTo>
                  <a:pt x="3929938" y="3505200"/>
                </a:lnTo>
                <a:lnTo>
                  <a:pt x="3955958" y="3467100"/>
                </a:lnTo>
                <a:lnTo>
                  <a:pt x="3981247" y="3429000"/>
                </a:lnTo>
                <a:lnTo>
                  <a:pt x="4005794" y="3390900"/>
                </a:lnTo>
                <a:lnTo>
                  <a:pt x="4029590" y="3352800"/>
                </a:lnTo>
                <a:lnTo>
                  <a:pt x="4052623" y="3314700"/>
                </a:lnTo>
                <a:lnTo>
                  <a:pt x="4074882" y="3276600"/>
                </a:lnTo>
                <a:lnTo>
                  <a:pt x="4096358" y="3238500"/>
                </a:lnTo>
                <a:lnTo>
                  <a:pt x="4117039" y="3187700"/>
                </a:lnTo>
                <a:lnTo>
                  <a:pt x="4136915" y="3149600"/>
                </a:lnTo>
                <a:lnTo>
                  <a:pt x="4155976" y="3111500"/>
                </a:lnTo>
                <a:lnTo>
                  <a:pt x="4174210" y="3073400"/>
                </a:lnTo>
                <a:lnTo>
                  <a:pt x="4191607" y="3022600"/>
                </a:lnTo>
                <a:lnTo>
                  <a:pt x="4208157" y="2984500"/>
                </a:lnTo>
                <a:lnTo>
                  <a:pt x="4223849" y="2946400"/>
                </a:lnTo>
                <a:lnTo>
                  <a:pt x="4238671" y="2895600"/>
                </a:lnTo>
                <a:lnTo>
                  <a:pt x="4252615" y="2857500"/>
                </a:lnTo>
                <a:lnTo>
                  <a:pt x="4265668" y="2806700"/>
                </a:lnTo>
                <a:lnTo>
                  <a:pt x="4277821" y="2768600"/>
                </a:lnTo>
                <a:lnTo>
                  <a:pt x="4289062" y="2717800"/>
                </a:lnTo>
                <a:lnTo>
                  <a:pt x="4299382" y="2679700"/>
                </a:lnTo>
                <a:lnTo>
                  <a:pt x="4308769" y="2628900"/>
                </a:lnTo>
                <a:lnTo>
                  <a:pt x="4317213" y="2578100"/>
                </a:lnTo>
                <a:lnTo>
                  <a:pt x="4324704" y="2540000"/>
                </a:lnTo>
                <a:lnTo>
                  <a:pt x="4331230" y="2489200"/>
                </a:lnTo>
                <a:lnTo>
                  <a:pt x="4336781" y="2438400"/>
                </a:lnTo>
                <a:lnTo>
                  <a:pt x="4341347" y="2387600"/>
                </a:lnTo>
                <a:lnTo>
                  <a:pt x="4344917" y="2349500"/>
                </a:lnTo>
                <a:lnTo>
                  <a:pt x="4347479" y="2298700"/>
                </a:lnTo>
                <a:lnTo>
                  <a:pt x="4349025" y="2247900"/>
                </a:lnTo>
                <a:lnTo>
                  <a:pt x="4349542" y="2197100"/>
                </a:lnTo>
                <a:lnTo>
                  <a:pt x="4349025" y="2159000"/>
                </a:lnTo>
                <a:lnTo>
                  <a:pt x="4347479" y="2108200"/>
                </a:lnTo>
                <a:lnTo>
                  <a:pt x="4344917" y="2057400"/>
                </a:lnTo>
                <a:lnTo>
                  <a:pt x="4341347" y="2006600"/>
                </a:lnTo>
                <a:lnTo>
                  <a:pt x="4336781" y="1955800"/>
                </a:lnTo>
                <a:lnTo>
                  <a:pt x="4331230" y="1917700"/>
                </a:lnTo>
                <a:lnTo>
                  <a:pt x="4324704" y="1866900"/>
                </a:lnTo>
                <a:lnTo>
                  <a:pt x="4317213" y="1816100"/>
                </a:lnTo>
                <a:lnTo>
                  <a:pt x="4308769" y="1778000"/>
                </a:lnTo>
                <a:lnTo>
                  <a:pt x="4299382" y="1727200"/>
                </a:lnTo>
                <a:lnTo>
                  <a:pt x="4289062" y="1689100"/>
                </a:lnTo>
                <a:lnTo>
                  <a:pt x="4277821" y="1638300"/>
                </a:lnTo>
                <a:lnTo>
                  <a:pt x="4265668" y="1600200"/>
                </a:lnTo>
                <a:lnTo>
                  <a:pt x="4252615" y="1549400"/>
                </a:lnTo>
                <a:lnTo>
                  <a:pt x="4238671" y="1511300"/>
                </a:lnTo>
                <a:lnTo>
                  <a:pt x="4223849" y="1460500"/>
                </a:lnTo>
                <a:lnTo>
                  <a:pt x="4208157" y="1422400"/>
                </a:lnTo>
                <a:lnTo>
                  <a:pt x="4191607" y="1371600"/>
                </a:lnTo>
                <a:lnTo>
                  <a:pt x="4174210" y="1333500"/>
                </a:lnTo>
                <a:lnTo>
                  <a:pt x="4155976" y="1295400"/>
                </a:lnTo>
                <a:lnTo>
                  <a:pt x="4136915" y="1257300"/>
                </a:lnTo>
                <a:lnTo>
                  <a:pt x="4117039" y="1206500"/>
                </a:lnTo>
                <a:lnTo>
                  <a:pt x="4096358" y="1168400"/>
                </a:lnTo>
                <a:lnTo>
                  <a:pt x="4074882" y="1130300"/>
                </a:lnTo>
                <a:lnTo>
                  <a:pt x="4052623" y="1092200"/>
                </a:lnTo>
                <a:lnTo>
                  <a:pt x="4029590" y="1054100"/>
                </a:lnTo>
                <a:lnTo>
                  <a:pt x="4005794" y="1016000"/>
                </a:lnTo>
                <a:lnTo>
                  <a:pt x="3981247" y="977900"/>
                </a:lnTo>
                <a:lnTo>
                  <a:pt x="3955958" y="939800"/>
                </a:lnTo>
                <a:lnTo>
                  <a:pt x="3929938" y="901700"/>
                </a:lnTo>
                <a:lnTo>
                  <a:pt x="3903198" y="863600"/>
                </a:lnTo>
                <a:lnTo>
                  <a:pt x="3875749" y="825500"/>
                </a:lnTo>
                <a:lnTo>
                  <a:pt x="3847600" y="800100"/>
                </a:lnTo>
                <a:lnTo>
                  <a:pt x="3818763" y="762000"/>
                </a:lnTo>
                <a:lnTo>
                  <a:pt x="3789249" y="723900"/>
                </a:lnTo>
                <a:lnTo>
                  <a:pt x="3759067" y="698500"/>
                </a:lnTo>
                <a:lnTo>
                  <a:pt x="3728229" y="660400"/>
                </a:lnTo>
                <a:lnTo>
                  <a:pt x="3696745" y="635000"/>
                </a:lnTo>
                <a:lnTo>
                  <a:pt x="3664626" y="596900"/>
                </a:lnTo>
                <a:lnTo>
                  <a:pt x="3631882" y="571500"/>
                </a:lnTo>
                <a:lnTo>
                  <a:pt x="3598524" y="533400"/>
                </a:lnTo>
                <a:lnTo>
                  <a:pt x="3564562" y="508000"/>
                </a:lnTo>
                <a:lnTo>
                  <a:pt x="3530008" y="482600"/>
                </a:lnTo>
                <a:lnTo>
                  <a:pt x="3494871" y="457200"/>
                </a:lnTo>
                <a:lnTo>
                  <a:pt x="3459163" y="431800"/>
                </a:lnTo>
                <a:lnTo>
                  <a:pt x="3422894" y="406400"/>
                </a:lnTo>
                <a:lnTo>
                  <a:pt x="3348716" y="355600"/>
                </a:lnTo>
                <a:lnTo>
                  <a:pt x="3272420" y="304800"/>
                </a:lnTo>
                <a:lnTo>
                  <a:pt x="3194093" y="254000"/>
                </a:lnTo>
                <a:lnTo>
                  <a:pt x="3154195" y="241300"/>
                </a:lnTo>
                <a:lnTo>
                  <a:pt x="3113820" y="215900"/>
                </a:lnTo>
                <a:lnTo>
                  <a:pt x="3072979" y="203200"/>
                </a:lnTo>
                <a:lnTo>
                  <a:pt x="3031684" y="177800"/>
                </a:lnTo>
                <a:lnTo>
                  <a:pt x="2989945" y="165100"/>
                </a:lnTo>
                <a:lnTo>
                  <a:pt x="2947772" y="139700"/>
                </a:lnTo>
                <a:lnTo>
                  <a:pt x="2596051" y="38100"/>
                </a:lnTo>
                <a:close/>
              </a:path>
              <a:path w="4349750" h="4394200">
                <a:moveTo>
                  <a:pt x="2504527" y="25400"/>
                </a:moveTo>
                <a:lnTo>
                  <a:pt x="1845014" y="25400"/>
                </a:lnTo>
                <a:lnTo>
                  <a:pt x="1799089" y="38100"/>
                </a:lnTo>
                <a:lnTo>
                  <a:pt x="2550453" y="38100"/>
                </a:lnTo>
                <a:lnTo>
                  <a:pt x="2504527" y="25400"/>
                </a:lnTo>
                <a:close/>
              </a:path>
              <a:path w="4349750" h="4394200">
                <a:moveTo>
                  <a:pt x="2411736" y="12700"/>
                </a:moveTo>
                <a:lnTo>
                  <a:pt x="1937805" y="12700"/>
                </a:lnTo>
                <a:lnTo>
                  <a:pt x="1891257" y="25400"/>
                </a:lnTo>
                <a:lnTo>
                  <a:pt x="2458285" y="25400"/>
                </a:lnTo>
                <a:lnTo>
                  <a:pt x="2411736" y="12700"/>
                </a:lnTo>
                <a:close/>
              </a:path>
              <a:path w="4349750" h="4394200">
                <a:moveTo>
                  <a:pt x="2270359" y="0"/>
                </a:moveTo>
                <a:lnTo>
                  <a:pt x="2079183" y="0"/>
                </a:lnTo>
                <a:lnTo>
                  <a:pt x="2031779" y="12700"/>
                </a:lnTo>
                <a:lnTo>
                  <a:pt x="2317763" y="12700"/>
                </a:lnTo>
                <a:lnTo>
                  <a:pt x="2270359" y="0"/>
                </a:lnTo>
                <a:close/>
              </a:path>
            </a:pathLst>
          </a:custGeom>
          <a:solidFill>
            <a:srgbClr val="FBDD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4824544" y="4784779"/>
            <a:ext cx="3202940" cy="1985645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 marR="5080">
              <a:lnSpc>
                <a:spcPts val="2970"/>
              </a:lnSpc>
              <a:spcBef>
                <a:spcPts val="690"/>
              </a:spcBef>
            </a:pPr>
            <a:r>
              <a:rPr sz="2950" b="1" spc="10" dirty="0">
                <a:solidFill>
                  <a:srgbClr val="EC543A"/>
                </a:solidFill>
                <a:latin typeface="HelveticaNeueLTStd-Hv"/>
                <a:cs typeface="HelveticaNeueLTStd-Hv"/>
              </a:rPr>
              <a:t>No se pueden  </a:t>
            </a:r>
            <a:r>
              <a:rPr sz="2950" b="1" spc="5" dirty="0">
                <a:solidFill>
                  <a:srgbClr val="EC543A"/>
                </a:solidFill>
                <a:latin typeface="HelveticaNeueLTStd-Hv"/>
                <a:cs typeface="HelveticaNeueLTStd-Hv"/>
              </a:rPr>
              <a:t>escribir  especificaciones  </a:t>
            </a:r>
            <a:r>
              <a:rPr sz="2950" b="1" spc="10" dirty="0">
                <a:solidFill>
                  <a:srgbClr val="EC543A"/>
                </a:solidFill>
                <a:latin typeface="HelveticaNeueLTStd-Hv"/>
                <a:cs typeface="HelveticaNeueLTStd-Hv"/>
              </a:rPr>
              <a:t>de cosas que </a:t>
            </a:r>
            <a:r>
              <a:rPr sz="2950" b="1" spc="5" dirty="0">
                <a:solidFill>
                  <a:srgbClr val="EC543A"/>
                </a:solidFill>
                <a:latin typeface="HelveticaNeueLTStd-Hv"/>
                <a:cs typeface="HelveticaNeueLTStd-Hv"/>
              </a:rPr>
              <a:t>ni  </a:t>
            </a:r>
            <a:r>
              <a:rPr sz="2950" b="1" spc="10" dirty="0">
                <a:solidFill>
                  <a:srgbClr val="EC543A"/>
                </a:solidFill>
                <a:latin typeface="HelveticaNeueLTStd-Hv"/>
                <a:cs typeface="HelveticaNeueLTStd-Hv"/>
              </a:rPr>
              <a:t>nos</a:t>
            </a:r>
            <a:r>
              <a:rPr sz="2950" b="1" spc="-45" dirty="0">
                <a:solidFill>
                  <a:srgbClr val="EC543A"/>
                </a:solidFill>
                <a:latin typeface="HelveticaNeueLTStd-Hv"/>
                <a:cs typeface="HelveticaNeueLTStd-Hv"/>
              </a:rPr>
              <a:t> </a:t>
            </a:r>
            <a:r>
              <a:rPr sz="2950" b="1" spc="10" dirty="0">
                <a:solidFill>
                  <a:srgbClr val="EC543A"/>
                </a:solidFill>
                <a:latin typeface="HelveticaNeueLTStd-Hv"/>
                <a:cs typeface="HelveticaNeueLTStd-Hv"/>
              </a:rPr>
              <a:t>imaginamos</a:t>
            </a:r>
            <a:endParaRPr sz="2950">
              <a:latin typeface="HelveticaNeueLTStd-Hv"/>
              <a:cs typeface="HelveticaNeueLTStd-Hv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112075" y="7563120"/>
            <a:ext cx="504825" cy="300990"/>
          </a:xfrm>
          <a:custGeom>
            <a:avLst/>
            <a:gdLst/>
            <a:ahLst/>
            <a:cxnLst/>
            <a:rect l="l" t="t" r="r" b="b"/>
            <a:pathLst>
              <a:path w="504825" h="300990">
                <a:moveTo>
                  <a:pt x="153922" y="0"/>
                </a:moveTo>
                <a:lnTo>
                  <a:pt x="91096" y="28271"/>
                </a:lnTo>
                <a:lnTo>
                  <a:pt x="53450" y="52419"/>
                </a:lnTo>
                <a:lnTo>
                  <a:pt x="24737" y="85599"/>
                </a:lnTo>
                <a:lnTo>
                  <a:pt x="6429" y="125454"/>
                </a:lnTo>
                <a:lnTo>
                  <a:pt x="0" y="169628"/>
                </a:lnTo>
                <a:lnTo>
                  <a:pt x="0" y="243971"/>
                </a:lnTo>
                <a:lnTo>
                  <a:pt x="4417" y="266058"/>
                </a:lnTo>
                <a:lnTo>
                  <a:pt x="16491" y="284022"/>
                </a:lnTo>
                <a:lnTo>
                  <a:pt x="34455" y="296097"/>
                </a:lnTo>
                <a:lnTo>
                  <a:pt x="56542" y="300514"/>
                </a:lnTo>
                <a:lnTo>
                  <a:pt x="448153" y="300514"/>
                </a:lnTo>
                <a:lnTo>
                  <a:pt x="470240" y="296097"/>
                </a:lnTo>
                <a:lnTo>
                  <a:pt x="488205" y="284022"/>
                </a:lnTo>
                <a:lnTo>
                  <a:pt x="500279" y="266058"/>
                </a:lnTo>
                <a:lnTo>
                  <a:pt x="504696" y="243971"/>
                </a:lnTo>
                <a:lnTo>
                  <a:pt x="504696" y="169628"/>
                </a:lnTo>
                <a:lnTo>
                  <a:pt x="498266" y="125454"/>
                </a:lnTo>
                <a:lnTo>
                  <a:pt x="479959" y="85599"/>
                </a:lnTo>
                <a:lnTo>
                  <a:pt x="451246" y="52419"/>
                </a:lnTo>
                <a:lnTo>
                  <a:pt x="252348" y="36648"/>
                </a:lnTo>
                <a:lnTo>
                  <a:pt x="225483" y="34161"/>
                </a:lnTo>
                <a:lnTo>
                  <a:pt x="199993" y="26962"/>
                </a:lnTo>
                <a:lnTo>
                  <a:pt x="176074" y="15444"/>
                </a:lnTo>
                <a:lnTo>
                  <a:pt x="153922" y="0"/>
                </a:lnTo>
                <a:close/>
              </a:path>
              <a:path w="504825" h="300990">
                <a:moveTo>
                  <a:pt x="350774" y="0"/>
                </a:moveTo>
                <a:lnTo>
                  <a:pt x="329063" y="15444"/>
                </a:lnTo>
                <a:lnTo>
                  <a:pt x="305095" y="26962"/>
                </a:lnTo>
                <a:lnTo>
                  <a:pt x="279359" y="34161"/>
                </a:lnTo>
                <a:lnTo>
                  <a:pt x="252348" y="36648"/>
                </a:lnTo>
                <a:lnTo>
                  <a:pt x="426658" y="36648"/>
                </a:lnTo>
                <a:lnTo>
                  <a:pt x="413599" y="28271"/>
                </a:lnTo>
                <a:lnTo>
                  <a:pt x="350774" y="0"/>
                </a:lnTo>
                <a:close/>
              </a:path>
            </a:pathLst>
          </a:custGeom>
          <a:solidFill>
            <a:srgbClr val="EC5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238773" y="7266794"/>
            <a:ext cx="254000" cy="295275"/>
          </a:xfrm>
          <a:custGeom>
            <a:avLst/>
            <a:gdLst/>
            <a:ahLst/>
            <a:cxnLst/>
            <a:rect l="l" t="t" r="r" b="b"/>
            <a:pathLst>
              <a:path w="254000" h="295275">
                <a:moveTo>
                  <a:pt x="126697" y="0"/>
                </a:moveTo>
                <a:lnTo>
                  <a:pt x="86650" y="7526"/>
                </a:lnTo>
                <a:lnTo>
                  <a:pt x="51870" y="28486"/>
                </a:lnTo>
                <a:lnTo>
                  <a:pt x="24444" y="60446"/>
                </a:lnTo>
                <a:lnTo>
                  <a:pt x="6458" y="100974"/>
                </a:lnTo>
                <a:lnTo>
                  <a:pt x="0" y="147639"/>
                </a:lnTo>
                <a:lnTo>
                  <a:pt x="6458" y="194304"/>
                </a:lnTo>
                <a:lnTo>
                  <a:pt x="24444" y="234832"/>
                </a:lnTo>
                <a:lnTo>
                  <a:pt x="51870" y="266792"/>
                </a:lnTo>
                <a:lnTo>
                  <a:pt x="86650" y="287751"/>
                </a:lnTo>
                <a:lnTo>
                  <a:pt x="126697" y="295278"/>
                </a:lnTo>
                <a:lnTo>
                  <a:pt x="166745" y="287751"/>
                </a:lnTo>
                <a:lnTo>
                  <a:pt x="201525" y="266792"/>
                </a:lnTo>
                <a:lnTo>
                  <a:pt x="228951" y="234832"/>
                </a:lnTo>
                <a:lnTo>
                  <a:pt x="246936" y="194304"/>
                </a:lnTo>
                <a:lnTo>
                  <a:pt x="253395" y="147639"/>
                </a:lnTo>
                <a:lnTo>
                  <a:pt x="246936" y="100974"/>
                </a:lnTo>
                <a:lnTo>
                  <a:pt x="228951" y="60446"/>
                </a:lnTo>
                <a:lnTo>
                  <a:pt x="201525" y="28486"/>
                </a:lnTo>
                <a:lnTo>
                  <a:pt x="166745" y="7526"/>
                </a:lnTo>
                <a:lnTo>
                  <a:pt x="126697" y="0"/>
                </a:lnTo>
                <a:close/>
              </a:path>
            </a:pathLst>
          </a:custGeom>
          <a:solidFill>
            <a:srgbClr val="EC5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431437" y="6868900"/>
            <a:ext cx="471805" cy="354330"/>
          </a:xfrm>
          <a:custGeom>
            <a:avLst/>
            <a:gdLst/>
            <a:ahLst/>
            <a:cxnLst/>
            <a:rect l="l" t="t" r="r" b="b"/>
            <a:pathLst>
              <a:path w="471805" h="354329">
                <a:moveTo>
                  <a:pt x="167534" y="0"/>
                </a:moveTo>
                <a:lnTo>
                  <a:pt x="136465" y="5742"/>
                </a:lnTo>
                <a:lnTo>
                  <a:pt x="110598" y="21596"/>
                </a:lnTo>
                <a:lnTo>
                  <a:pt x="91996" y="45499"/>
                </a:lnTo>
                <a:lnTo>
                  <a:pt x="82719" y="75390"/>
                </a:lnTo>
                <a:lnTo>
                  <a:pt x="49916" y="88168"/>
                </a:lnTo>
                <a:lnTo>
                  <a:pt x="23690" y="110860"/>
                </a:lnTo>
                <a:lnTo>
                  <a:pt x="6298" y="141209"/>
                </a:lnTo>
                <a:lnTo>
                  <a:pt x="0" y="176957"/>
                </a:lnTo>
                <a:lnTo>
                  <a:pt x="6298" y="212706"/>
                </a:lnTo>
                <a:lnTo>
                  <a:pt x="23690" y="243055"/>
                </a:lnTo>
                <a:lnTo>
                  <a:pt x="49916" y="265747"/>
                </a:lnTo>
                <a:lnTo>
                  <a:pt x="82719" y="278525"/>
                </a:lnTo>
                <a:lnTo>
                  <a:pt x="91996" y="307974"/>
                </a:lnTo>
                <a:lnTo>
                  <a:pt x="110598" y="331927"/>
                </a:lnTo>
                <a:lnTo>
                  <a:pt x="136465" y="348026"/>
                </a:lnTo>
                <a:lnTo>
                  <a:pt x="167534" y="353915"/>
                </a:lnTo>
                <a:lnTo>
                  <a:pt x="187886" y="351461"/>
                </a:lnTo>
                <a:lnTo>
                  <a:pt x="206276" y="344492"/>
                </a:lnTo>
                <a:lnTo>
                  <a:pt x="222309" y="333595"/>
                </a:lnTo>
                <a:lnTo>
                  <a:pt x="235594" y="319362"/>
                </a:lnTo>
                <a:lnTo>
                  <a:pt x="370675" y="319362"/>
                </a:lnTo>
                <a:lnTo>
                  <a:pt x="379193" y="308416"/>
                </a:lnTo>
                <a:lnTo>
                  <a:pt x="388469" y="278525"/>
                </a:lnTo>
                <a:lnTo>
                  <a:pt x="421273" y="265747"/>
                </a:lnTo>
                <a:lnTo>
                  <a:pt x="447499" y="243055"/>
                </a:lnTo>
                <a:lnTo>
                  <a:pt x="464890" y="212706"/>
                </a:lnTo>
                <a:lnTo>
                  <a:pt x="471189" y="176957"/>
                </a:lnTo>
                <a:lnTo>
                  <a:pt x="464890" y="141209"/>
                </a:lnTo>
                <a:lnTo>
                  <a:pt x="447499" y="110860"/>
                </a:lnTo>
                <a:lnTo>
                  <a:pt x="421273" y="88168"/>
                </a:lnTo>
                <a:lnTo>
                  <a:pt x="388469" y="75390"/>
                </a:lnTo>
                <a:lnTo>
                  <a:pt x="379193" y="45941"/>
                </a:lnTo>
                <a:lnTo>
                  <a:pt x="370349" y="34553"/>
                </a:lnTo>
                <a:lnTo>
                  <a:pt x="235594" y="34553"/>
                </a:lnTo>
                <a:lnTo>
                  <a:pt x="222162" y="20320"/>
                </a:lnTo>
                <a:lnTo>
                  <a:pt x="205883" y="9423"/>
                </a:lnTo>
                <a:lnTo>
                  <a:pt x="187445" y="2454"/>
                </a:lnTo>
                <a:lnTo>
                  <a:pt x="167534" y="0"/>
                </a:lnTo>
                <a:close/>
              </a:path>
              <a:path w="471805" h="354329">
                <a:moveTo>
                  <a:pt x="370675" y="319362"/>
                </a:moveTo>
                <a:lnTo>
                  <a:pt x="235594" y="319362"/>
                </a:lnTo>
                <a:lnTo>
                  <a:pt x="249027" y="333595"/>
                </a:lnTo>
                <a:lnTo>
                  <a:pt x="265306" y="344492"/>
                </a:lnTo>
                <a:lnTo>
                  <a:pt x="283744" y="351461"/>
                </a:lnTo>
                <a:lnTo>
                  <a:pt x="303655" y="353915"/>
                </a:lnTo>
                <a:lnTo>
                  <a:pt x="334724" y="348173"/>
                </a:lnTo>
                <a:lnTo>
                  <a:pt x="360591" y="332319"/>
                </a:lnTo>
                <a:lnTo>
                  <a:pt x="370675" y="319362"/>
                </a:lnTo>
                <a:close/>
              </a:path>
              <a:path w="471805" h="354329">
                <a:moveTo>
                  <a:pt x="303655" y="0"/>
                </a:moveTo>
                <a:lnTo>
                  <a:pt x="283302" y="2454"/>
                </a:lnTo>
                <a:lnTo>
                  <a:pt x="264913" y="9423"/>
                </a:lnTo>
                <a:lnTo>
                  <a:pt x="248879" y="20320"/>
                </a:lnTo>
                <a:lnTo>
                  <a:pt x="235594" y="34553"/>
                </a:lnTo>
                <a:lnTo>
                  <a:pt x="370349" y="34553"/>
                </a:lnTo>
                <a:lnTo>
                  <a:pt x="360591" y="21988"/>
                </a:lnTo>
                <a:lnTo>
                  <a:pt x="334724" y="5889"/>
                </a:lnTo>
                <a:lnTo>
                  <a:pt x="303655" y="0"/>
                </a:lnTo>
                <a:close/>
              </a:path>
            </a:pathLst>
          </a:custGeom>
          <a:solidFill>
            <a:srgbClr val="EC5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537192" y="7243758"/>
            <a:ext cx="179052" cy="201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14874" y="6342493"/>
            <a:ext cx="790575" cy="900430"/>
          </a:xfrm>
          <a:custGeom>
            <a:avLst/>
            <a:gdLst/>
            <a:ahLst/>
            <a:cxnLst/>
            <a:rect l="l" t="t" r="r" b="b"/>
            <a:pathLst>
              <a:path w="790575" h="900429">
                <a:moveTo>
                  <a:pt x="411610" y="0"/>
                </a:moveTo>
                <a:lnTo>
                  <a:pt x="0" y="0"/>
                </a:lnTo>
                <a:lnTo>
                  <a:pt x="0" y="900255"/>
                </a:lnTo>
                <a:lnTo>
                  <a:pt x="513827" y="900255"/>
                </a:lnTo>
                <a:lnTo>
                  <a:pt x="558655" y="896122"/>
                </a:lnTo>
                <a:lnTo>
                  <a:pt x="601202" y="884159"/>
                </a:lnTo>
                <a:lnTo>
                  <a:pt x="640892" y="865020"/>
                </a:lnTo>
                <a:lnTo>
                  <a:pt x="677154" y="839359"/>
                </a:lnTo>
                <a:lnTo>
                  <a:pt x="706713" y="810467"/>
                </a:lnTo>
                <a:lnTo>
                  <a:pt x="79034" y="810467"/>
                </a:lnTo>
                <a:lnTo>
                  <a:pt x="79034" y="90028"/>
                </a:lnTo>
                <a:lnTo>
                  <a:pt x="490647" y="90028"/>
                </a:lnTo>
                <a:lnTo>
                  <a:pt x="411610" y="0"/>
                </a:lnTo>
                <a:close/>
              </a:path>
              <a:path w="790575" h="900429">
                <a:moveTo>
                  <a:pt x="490647" y="90028"/>
                </a:moveTo>
                <a:lnTo>
                  <a:pt x="378731" y="90028"/>
                </a:lnTo>
                <a:lnTo>
                  <a:pt x="474205" y="198779"/>
                </a:lnTo>
                <a:lnTo>
                  <a:pt x="474205" y="273677"/>
                </a:lnTo>
                <a:lnTo>
                  <a:pt x="430827" y="284900"/>
                </a:lnTo>
                <a:lnTo>
                  <a:pt x="390311" y="303554"/>
                </a:lnTo>
                <a:lnTo>
                  <a:pt x="353255" y="328963"/>
                </a:lnTo>
                <a:lnTo>
                  <a:pt x="320257" y="360448"/>
                </a:lnTo>
                <a:lnTo>
                  <a:pt x="291918" y="397332"/>
                </a:lnTo>
                <a:lnTo>
                  <a:pt x="268834" y="438936"/>
                </a:lnTo>
                <a:lnTo>
                  <a:pt x="251604" y="484582"/>
                </a:lnTo>
                <a:lnTo>
                  <a:pt x="240827" y="533593"/>
                </a:lnTo>
                <a:lnTo>
                  <a:pt x="237102" y="585291"/>
                </a:lnTo>
                <a:lnTo>
                  <a:pt x="240845" y="637033"/>
                </a:lnTo>
                <a:lnTo>
                  <a:pt x="251669" y="686090"/>
                </a:lnTo>
                <a:lnTo>
                  <a:pt x="268967" y="731794"/>
                </a:lnTo>
                <a:lnTo>
                  <a:pt x="292135" y="773476"/>
                </a:lnTo>
                <a:lnTo>
                  <a:pt x="320566" y="810467"/>
                </a:lnTo>
                <a:lnTo>
                  <a:pt x="706713" y="810467"/>
                </a:lnTo>
                <a:lnTo>
                  <a:pt x="706959" y="810226"/>
                </a:lnTo>
                <a:lnTo>
                  <a:pt x="513827" y="810226"/>
                </a:lnTo>
                <a:lnTo>
                  <a:pt x="468568" y="804266"/>
                </a:lnTo>
                <a:lnTo>
                  <a:pt x="426984" y="787295"/>
                </a:lnTo>
                <a:lnTo>
                  <a:pt x="390274" y="760679"/>
                </a:lnTo>
                <a:lnTo>
                  <a:pt x="359636" y="725781"/>
                </a:lnTo>
                <a:lnTo>
                  <a:pt x="336269" y="683967"/>
                </a:lnTo>
                <a:lnTo>
                  <a:pt x="321369" y="636602"/>
                </a:lnTo>
                <a:lnTo>
                  <a:pt x="316136" y="585050"/>
                </a:lnTo>
                <a:lnTo>
                  <a:pt x="321359" y="533593"/>
                </a:lnTo>
                <a:lnTo>
                  <a:pt x="336269" y="486126"/>
                </a:lnTo>
                <a:lnTo>
                  <a:pt x="359636" y="444310"/>
                </a:lnTo>
                <a:lnTo>
                  <a:pt x="390274" y="409411"/>
                </a:lnTo>
                <a:lnTo>
                  <a:pt x="426984" y="382794"/>
                </a:lnTo>
                <a:lnTo>
                  <a:pt x="468568" y="365823"/>
                </a:lnTo>
                <a:lnTo>
                  <a:pt x="513827" y="359863"/>
                </a:lnTo>
                <a:lnTo>
                  <a:pt x="706613" y="359863"/>
                </a:lnTo>
                <a:lnTo>
                  <a:pt x="674197" y="328954"/>
                </a:lnTo>
                <a:lnTo>
                  <a:pt x="637136" y="303552"/>
                </a:lnTo>
                <a:lnTo>
                  <a:pt x="596618" y="284899"/>
                </a:lnTo>
                <a:lnTo>
                  <a:pt x="553239" y="273677"/>
                </a:lnTo>
                <a:lnTo>
                  <a:pt x="553239" y="161324"/>
                </a:lnTo>
                <a:lnTo>
                  <a:pt x="490647" y="90028"/>
                </a:lnTo>
                <a:close/>
              </a:path>
              <a:path w="790575" h="900429">
                <a:moveTo>
                  <a:pt x="706613" y="359863"/>
                </a:moveTo>
                <a:lnTo>
                  <a:pt x="513827" y="359863"/>
                </a:lnTo>
                <a:lnTo>
                  <a:pt x="559086" y="365823"/>
                </a:lnTo>
                <a:lnTo>
                  <a:pt x="600669" y="382794"/>
                </a:lnTo>
                <a:lnTo>
                  <a:pt x="637379" y="409411"/>
                </a:lnTo>
                <a:lnTo>
                  <a:pt x="668017" y="444310"/>
                </a:lnTo>
                <a:lnTo>
                  <a:pt x="691385" y="486126"/>
                </a:lnTo>
                <a:lnTo>
                  <a:pt x="706262" y="533424"/>
                </a:lnTo>
                <a:lnTo>
                  <a:pt x="711517" y="585050"/>
                </a:lnTo>
                <a:lnTo>
                  <a:pt x="706207" y="636602"/>
                </a:lnTo>
                <a:lnTo>
                  <a:pt x="691257" y="683967"/>
                </a:lnTo>
                <a:lnTo>
                  <a:pt x="667863" y="725781"/>
                </a:lnTo>
                <a:lnTo>
                  <a:pt x="637225" y="760679"/>
                </a:lnTo>
                <a:lnTo>
                  <a:pt x="600541" y="787295"/>
                </a:lnTo>
                <a:lnTo>
                  <a:pt x="559009" y="804266"/>
                </a:lnTo>
                <a:lnTo>
                  <a:pt x="513827" y="810226"/>
                </a:lnTo>
                <a:lnTo>
                  <a:pt x="706959" y="810226"/>
                </a:lnTo>
                <a:lnTo>
                  <a:pt x="737091" y="771086"/>
                </a:lnTo>
                <a:lnTo>
                  <a:pt x="759619" y="729783"/>
                </a:lnTo>
                <a:lnTo>
                  <a:pt x="776421" y="684573"/>
                </a:lnTo>
                <a:lnTo>
                  <a:pt x="786923" y="636110"/>
                </a:lnTo>
                <a:lnTo>
                  <a:pt x="790551" y="585050"/>
                </a:lnTo>
                <a:lnTo>
                  <a:pt x="786764" y="533424"/>
                </a:lnTo>
                <a:lnTo>
                  <a:pt x="775939" y="484469"/>
                </a:lnTo>
                <a:lnTo>
                  <a:pt x="758673" y="438864"/>
                </a:lnTo>
                <a:lnTo>
                  <a:pt x="735562" y="397290"/>
                </a:lnTo>
                <a:lnTo>
                  <a:pt x="707205" y="360427"/>
                </a:lnTo>
                <a:lnTo>
                  <a:pt x="706613" y="359863"/>
                </a:lnTo>
                <a:close/>
              </a:path>
            </a:pathLst>
          </a:custGeom>
          <a:solidFill>
            <a:srgbClr val="F1B0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508994" y="6791421"/>
            <a:ext cx="239395" cy="273050"/>
          </a:xfrm>
          <a:custGeom>
            <a:avLst/>
            <a:gdLst/>
            <a:ahLst/>
            <a:cxnLst/>
            <a:rect l="l" t="t" r="r" b="b"/>
            <a:pathLst>
              <a:path w="239395" h="273050">
                <a:moveTo>
                  <a:pt x="55851" y="0"/>
                </a:moveTo>
                <a:lnTo>
                  <a:pt x="0" y="63621"/>
                </a:lnTo>
                <a:lnTo>
                  <a:pt x="63642" y="136362"/>
                </a:lnTo>
                <a:lnTo>
                  <a:pt x="0" y="208862"/>
                </a:lnTo>
                <a:lnTo>
                  <a:pt x="55851" y="272473"/>
                </a:lnTo>
                <a:lnTo>
                  <a:pt x="119703" y="199972"/>
                </a:lnTo>
                <a:lnTo>
                  <a:pt x="231402" y="199972"/>
                </a:lnTo>
                <a:lnTo>
                  <a:pt x="175554" y="136362"/>
                </a:lnTo>
                <a:lnTo>
                  <a:pt x="231437" y="72500"/>
                </a:lnTo>
                <a:lnTo>
                  <a:pt x="119703" y="72500"/>
                </a:lnTo>
                <a:lnTo>
                  <a:pt x="55851" y="0"/>
                </a:lnTo>
                <a:close/>
              </a:path>
              <a:path w="239395" h="273050">
                <a:moveTo>
                  <a:pt x="231402" y="199972"/>
                </a:moveTo>
                <a:lnTo>
                  <a:pt x="119703" y="199972"/>
                </a:lnTo>
                <a:lnTo>
                  <a:pt x="183355" y="272473"/>
                </a:lnTo>
                <a:lnTo>
                  <a:pt x="239207" y="208862"/>
                </a:lnTo>
                <a:lnTo>
                  <a:pt x="231402" y="199972"/>
                </a:lnTo>
                <a:close/>
              </a:path>
              <a:path w="239395" h="273050">
                <a:moveTo>
                  <a:pt x="183355" y="0"/>
                </a:moveTo>
                <a:lnTo>
                  <a:pt x="119703" y="72500"/>
                </a:lnTo>
                <a:lnTo>
                  <a:pt x="231437" y="72500"/>
                </a:lnTo>
                <a:lnTo>
                  <a:pt x="239207" y="63621"/>
                </a:lnTo>
                <a:lnTo>
                  <a:pt x="183355" y="0"/>
                </a:lnTo>
                <a:close/>
              </a:path>
            </a:pathLst>
          </a:custGeom>
          <a:solidFill>
            <a:srgbClr val="F1B0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74357" y="7244020"/>
            <a:ext cx="395605" cy="995680"/>
          </a:xfrm>
          <a:custGeom>
            <a:avLst/>
            <a:gdLst/>
            <a:ahLst/>
            <a:cxnLst/>
            <a:rect l="l" t="t" r="r" b="b"/>
            <a:pathLst>
              <a:path w="395604" h="995679">
                <a:moveTo>
                  <a:pt x="34326" y="0"/>
                </a:moveTo>
                <a:lnTo>
                  <a:pt x="24905" y="0"/>
                </a:lnTo>
                <a:lnTo>
                  <a:pt x="16535" y="3810"/>
                </a:lnTo>
                <a:lnTo>
                  <a:pt x="2699" y="45720"/>
                </a:lnTo>
                <a:lnTo>
                  <a:pt x="1793" y="72390"/>
                </a:lnTo>
                <a:lnTo>
                  <a:pt x="8538" y="124460"/>
                </a:lnTo>
                <a:lnTo>
                  <a:pt x="25811" y="173990"/>
                </a:lnTo>
                <a:lnTo>
                  <a:pt x="52430" y="217170"/>
                </a:lnTo>
                <a:lnTo>
                  <a:pt x="87211" y="255270"/>
                </a:lnTo>
                <a:lnTo>
                  <a:pt x="128972" y="284480"/>
                </a:lnTo>
                <a:lnTo>
                  <a:pt x="91376" y="314960"/>
                </a:lnTo>
                <a:lnTo>
                  <a:pt x="61142" y="353060"/>
                </a:lnTo>
                <a:lnTo>
                  <a:pt x="39159" y="398780"/>
                </a:lnTo>
                <a:lnTo>
                  <a:pt x="26315" y="450850"/>
                </a:lnTo>
                <a:lnTo>
                  <a:pt x="23499" y="506730"/>
                </a:lnTo>
                <a:lnTo>
                  <a:pt x="27426" y="542290"/>
                </a:lnTo>
                <a:lnTo>
                  <a:pt x="35979" y="577850"/>
                </a:lnTo>
                <a:lnTo>
                  <a:pt x="49007" y="609600"/>
                </a:lnTo>
                <a:lnTo>
                  <a:pt x="66356" y="640080"/>
                </a:lnTo>
                <a:lnTo>
                  <a:pt x="67341" y="642620"/>
                </a:lnTo>
                <a:lnTo>
                  <a:pt x="68471" y="643890"/>
                </a:lnTo>
                <a:lnTo>
                  <a:pt x="69707" y="645160"/>
                </a:lnTo>
                <a:lnTo>
                  <a:pt x="83155" y="664210"/>
                </a:lnTo>
                <a:lnTo>
                  <a:pt x="98298" y="681990"/>
                </a:lnTo>
                <a:lnTo>
                  <a:pt x="115027" y="698500"/>
                </a:lnTo>
                <a:lnTo>
                  <a:pt x="133234" y="712470"/>
                </a:lnTo>
                <a:lnTo>
                  <a:pt x="89544" y="740410"/>
                </a:lnTo>
                <a:lnTo>
                  <a:pt x="53086" y="777240"/>
                </a:lnTo>
                <a:lnTo>
                  <a:pt x="25141" y="821690"/>
                </a:lnTo>
                <a:lnTo>
                  <a:pt x="6989" y="871220"/>
                </a:lnTo>
                <a:lnTo>
                  <a:pt x="77" y="923290"/>
                </a:lnTo>
                <a:lnTo>
                  <a:pt x="0" y="937260"/>
                </a:lnTo>
                <a:lnTo>
                  <a:pt x="820" y="951230"/>
                </a:lnTo>
                <a:lnTo>
                  <a:pt x="12934" y="990600"/>
                </a:lnTo>
                <a:lnTo>
                  <a:pt x="27834" y="995680"/>
                </a:lnTo>
                <a:lnTo>
                  <a:pt x="32525" y="995680"/>
                </a:lnTo>
                <a:lnTo>
                  <a:pt x="49729" y="961390"/>
                </a:lnTo>
                <a:lnTo>
                  <a:pt x="48797" y="955040"/>
                </a:lnTo>
                <a:lnTo>
                  <a:pt x="48158" y="947420"/>
                </a:lnTo>
                <a:lnTo>
                  <a:pt x="392939" y="947420"/>
                </a:lnTo>
                <a:lnTo>
                  <a:pt x="393147" y="943610"/>
                </a:lnTo>
                <a:lnTo>
                  <a:pt x="393175" y="929640"/>
                </a:lnTo>
                <a:lnTo>
                  <a:pt x="345510" y="929640"/>
                </a:lnTo>
                <a:lnTo>
                  <a:pt x="47362" y="927100"/>
                </a:lnTo>
                <a:lnTo>
                  <a:pt x="47336" y="923290"/>
                </a:lnTo>
                <a:lnTo>
                  <a:pt x="47949" y="911860"/>
                </a:lnTo>
                <a:lnTo>
                  <a:pt x="49450" y="900430"/>
                </a:lnTo>
                <a:lnTo>
                  <a:pt x="51734" y="887730"/>
                </a:lnTo>
                <a:lnTo>
                  <a:pt x="54765" y="875030"/>
                </a:lnTo>
                <a:lnTo>
                  <a:pt x="385026" y="875030"/>
                </a:lnTo>
                <a:lnTo>
                  <a:pt x="382978" y="863600"/>
                </a:lnTo>
                <a:lnTo>
                  <a:pt x="380951" y="858520"/>
                </a:lnTo>
                <a:lnTo>
                  <a:pt x="331092" y="858520"/>
                </a:lnTo>
                <a:lnTo>
                  <a:pt x="61739" y="855980"/>
                </a:lnTo>
                <a:lnTo>
                  <a:pt x="67818" y="842010"/>
                </a:lnTo>
                <a:lnTo>
                  <a:pt x="74852" y="829310"/>
                </a:lnTo>
                <a:lnTo>
                  <a:pt x="82811" y="816610"/>
                </a:lnTo>
                <a:lnTo>
                  <a:pt x="91664" y="805180"/>
                </a:lnTo>
                <a:lnTo>
                  <a:pt x="357127" y="805180"/>
                </a:lnTo>
                <a:lnTo>
                  <a:pt x="344962" y="787400"/>
                </a:lnTo>
                <a:lnTo>
                  <a:pt x="284643" y="787400"/>
                </a:lnTo>
                <a:lnTo>
                  <a:pt x="110166" y="784860"/>
                </a:lnTo>
                <a:lnTo>
                  <a:pt x="128691" y="769620"/>
                </a:lnTo>
                <a:lnTo>
                  <a:pt x="149020" y="756920"/>
                </a:lnTo>
                <a:lnTo>
                  <a:pt x="170969" y="746760"/>
                </a:lnTo>
                <a:lnTo>
                  <a:pt x="194352" y="739140"/>
                </a:lnTo>
                <a:lnTo>
                  <a:pt x="300855" y="739140"/>
                </a:lnTo>
                <a:lnTo>
                  <a:pt x="298264" y="736600"/>
                </a:lnTo>
                <a:lnTo>
                  <a:pt x="255701" y="709930"/>
                </a:lnTo>
                <a:lnTo>
                  <a:pt x="272923" y="698500"/>
                </a:lnTo>
                <a:lnTo>
                  <a:pt x="287483" y="687070"/>
                </a:lnTo>
                <a:lnTo>
                  <a:pt x="187756" y="687070"/>
                </a:lnTo>
                <a:lnTo>
                  <a:pt x="169843" y="678180"/>
                </a:lnTo>
                <a:lnTo>
                  <a:pt x="153195" y="668020"/>
                </a:lnTo>
                <a:lnTo>
                  <a:pt x="137920" y="655320"/>
                </a:lnTo>
                <a:lnTo>
                  <a:pt x="124124" y="640080"/>
                </a:lnTo>
                <a:lnTo>
                  <a:pt x="270915" y="637540"/>
                </a:lnTo>
                <a:lnTo>
                  <a:pt x="332074" y="637540"/>
                </a:lnTo>
                <a:lnTo>
                  <a:pt x="339604" y="626110"/>
                </a:lnTo>
                <a:lnTo>
                  <a:pt x="342709" y="619760"/>
                </a:lnTo>
                <a:lnTo>
                  <a:pt x="110261" y="619760"/>
                </a:lnTo>
                <a:lnTo>
                  <a:pt x="108523" y="617220"/>
                </a:lnTo>
                <a:lnTo>
                  <a:pt x="106753" y="614680"/>
                </a:lnTo>
                <a:lnTo>
                  <a:pt x="103643" y="608330"/>
                </a:lnTo>
                <a:lnTo>
                  <a:pt x="101654" y="605790"/>
                </a:lnTo>
                <a:lnTo>
                  <a:pt x="99340" y="604520"/>
                </a:lnTo>
                <a:lnTo>
                  <a:pt x="94906" y="595630"/>
                </a:lnTo>
                <a:lnTo>
                  <a:pt x="90837" y="588010"/>
                </a:lnTo>
                <a:lnTo>
                  <a:pt x="87130" y="579120"/>
                </a:lnTo>
                <a:lnTo>
                  <a:pt x="83780" y="570230"/>
                </a:lnTo>
                <a:lnTo>
                  <a:pt x="363988" y="568960"/>
                </a:lnTo>
                <a:lnTo>
                  <a:pt x="366697" y="561340"/>
                </a:lnTo>
                <a:lnTo>
                  <a:pt x="369212" y="551180"/>
                </a:lnTo>
                <a:lnTo>
                  <a:pt x="77675" y="551180"/>
                </a:lnTo>
                <a:lnTo>
                  <a:pt x="75098" y="539750"/>
                </a:lnTo>
                <a:lnTo>
                  <a:pt x="73081" y="528320"/>
                </a:lnTo>
                <a:lnTo>
                  <a:pt x="71650" y="516890"/>
                </a:lnTo>
                <a:lnTo>
                  <a:pt x="70919" y="506730"/>
                </a:lnTo>
                <a:lnTo>
                  <a:pt x="70806" y="502920"/>
                </a:lnTo>
                <a:lnTo>
                  <a:pt x="376612" y="500380"/>
                </a:lnTo>
                <a:lnTo>
                  <a:pt x="376761" y="482600"/>
                </a:lnTo>
                <a:lnTo>
                  <a:pt x="70953" y="482600"/>
                </a:lnTo>
                <a:lnTo>
                  <a:pt x="71777" y="469900"/>
                </a:lnTo>
                <a:lnTo>
                  <a:pt x="73165" y="458470"/>
                </a:lnTo>
                <a:lnTo>
                  <a:pt x="75114" y="447040"/>
                </a:lnTo>
                <a:lnTo>
                  <a:pt x="77623" y="435610"/>
                </a:lnTo>
                <a:lnTo>
                  <a:pt x="320736" y="433070"/>
                </a:lnTo>
                <a:lnTo>
                  <a:pt x="369452" y="433070"/>
                </a:lnTo>
                <a:lnTo>
                  <a:pt x="368260" y="426720"/>
                </a:lnTo>
                <a:lnTo>
                  <a:pt x="363807" y="415290"/>
                </a:lnTo>
                <a:lnTo>
                  <a:pt x="83780" y="415290"/>
                </a:lnTo>
                <a:lnTo>
                  <a:pt x="88721" y="402590"/>
                </a:lnTo>
                <a:lnTo>
                  <a:pt x="94382" y="391160"/>
                </a:lnTo>
                <a:lnTo>
                  <a:pt x="100749" y="379730"/>
                </a:lnTo>
                <a:lnTo>
                  <a:pt x="107811" y="368300"/>
                </a:lnTo>
                <a:lnTo>
                  <a:pt x="340904" y="367030"/>
                </a:lnTo>
                <a:lnTo>
                  <a:pt x="329561" y="349250"/>
                </a:lnTo>
                <a:lnTo>
                  <a:pt x="124564" y="349250"/>
                </a:lnTo>
                <a:lnTo>
                  <a:pt x="139031" y="335280"/>
                </a:lnTo>
                <a:lnTo>
                  <a:pt x="154895" y="323850"/>
                </a:lnTo>
                <a:lnTo>
                  <a:pt x="172083" y="314960"/>
                </a:lnTo>
                <a:lnTo>
                  <a:pt x="190520" y="307340"/>
                </a:lnTo>
                <a:lnTo>
                  <a:pt x="290807" y="307340"/>
                </a:lnTo>
                <a:lnTo>
                  <a:pt x="259083" y="284480"/>
                </a:lnTo>
                <a:lnTo>
                  <a:pt x="301202" y="257810"/>
                </a:lnTo>
                <a:lnTo>
                  <a:pt x="189996" y="257810"/>
                </a:lnTo>
                <a:lnTo>
                  <a:pt x="166695" y="250190"/>
                </a:lnTo>
                <a:lnTo>
                  <a:pt x="144928" y="238760"/>
                </a:lnTo>
                <a:lnTo>
                  <a:pt x="124880" y="224790"/>
                </a:lnTo>
                <a:lnTo>
                  <a:pt x="106732" y="208280"/>
                </a:lnTo>
                <a:lnTo>
                  <a:pt x="288151" y="205740"/>
                </a:lnTo>
                <a:lnTo>
                  <a:pt x="347914" y="205740"/>
                </a:lnTo>
                <a:lnTo>
                  <a:pt x="359587" y="187960"/>
                </a:lnTo>
                <a:lnTo>
                  <a:pt x="89581" y="187960"/>
                </a:lnTo>
                <a:lnTo>
                  <a:pt x="81369" y="176530"/>
                </a:lnTo>
                <a:lnTo>
                  <a:pt x="74010" y="163830"/>
                </a:lnTo>
                <a:lnTo>
                  <a:pt x="67532" y="151130"/>
                </a:lnTo>
                <a:lnTo>
                  <a:pt x="61959" y="137160"/>
                </a:lnTo>
                <a:lnTo>
                  <a:pt x="382460" y="135890"/>
                </a:lnTo>
                <a:lnTo>
                  <a:pt x="384966" y="129540"/>
                </a:lnTo>
                <a:lnTo>
                  <a:pt x="386991" y="118110"/>
                </a:lnTo>
                <a:lnTo>
                  <a:pt x="55592" y="118110"/>
                </a:lnTo>
                <a:lnTo>
                  <a:pt x="52997" y="106680"/>
                </a:lnTo>
                <a:lnTo>
                  <a:pt x="51041" y="95250"/>
                </a:lnTo>
                <a:lnTo>
                  <a:pt x="49751" y="83820"/>
                </a:lnTo>
                <a:lnTo>
                  <a:pt x="49212" y="72390"/>
                </a:lnTo>
                <a:lnTo>
                  <a:pt x="49111" y="69850"/>
                </a:lnTo>
                <a:lnTo>
                  <a:pt x="49331" y="67310"/>
                </a:lnTo>
                <a:lnTo>
                  <a:pt x="49341" y="66040"/>
                </a:lnTo>
                <a:lnTo>
                  <a:pt x="395002" y="63500"/>
                </a:lnTo>
                <a:lnTo>
                  <a:pt x="395033" y="48260"/>
                </a:lnTo>
                <a:lnTo>
                  <a:pt x="394895" y="45720"/>
                </a:lnTo>
                <a:lnTo>
                  <a:pt x="50409" y="45720"/>
                </a:lnTo>
                <a:lnTo>
                  <a:pt x="51048" y="39370"/>
                </a:lnTo>
                <a:lnTo>
                  <a:pt x="51791" y="33020"/>
                </a:lnTo>
                <a:lnTo>
                  <a:pt x="52964" y="27940"/>
                </a:lnTo>
                <a:lnTo>
                  <a:pt x="52930" y="17780"/>
                </a:lnTo>
                <a:lnTo>
                  <a:pt x="49413" y="10160"/>
                </a:lnTo>
                <a:lnTo>
                  <a:pt x="43012" y="3810"/>
                </a:lnTo>
                <a:lnTo>
                  <a:pt x="34326" y="0"/>
                </a:lnTo>
                <a:close/>
              </a:path>
              <a:path w="395604" h="995679">
                <a:moveTo>
                  <a:pt x="392939" y="947420"/>
                </a:moveTo>
                <a:lnTo>
                  <a:pt x="48158" y="947420"/>
                </a:lnTo>
                <a:lnTo>
                  <a:pt x="345185" y="949960"/>
                </a:lnTo>
                <a:lnTo>
                  <a:pt x="344704" y="958850"/>
                </a:lnTo>
                <a:lnTo>
                  <a:pt x="364567" y="990600"/>
                </a:lnTo>
                <a:lnTo>
                  <a:pt x="373896" y="989330"/>
                </a:lnTo>
                <a:lnTo>
                  <a:pt x="382018" y="985520"/>
                </a:lnTo>
                <a:lnTo>
                  <a:pt x="388046" y="979170"/>
                </a:lnTo>
                <a:lnTo>
                  <a:pt x="391090" y="970280"/>
                </a:lnTo>
                <a:lnTo>
                  <a:pt x="392452" y="956310"/>
                </a:lnTo>
                <a:lnTo>
                  <a:pt x="392939" y="947420"/>
                </a:lnTo>
                <a:close/>
              </a:path>
              <a:path w="395604" h="995679">
                <a:moveTo>
                  <a:pt x="385026" y="875030"/>
                </a:moveTo>
                <a:lnTo>
                  <a:pt x="54765" y="875030"/>
                </a:lnTo>
                <a:lnTo>
                  <a:pt x="337751" y="877570"/>
                </a:lnTo>
                <a:lnTo>
                  <a:pt x="340396" y="887730"/>
                </a:lnTo>
                <a:lnTo>
                  <a:pt x="342557" y="899160"/>
                </a:lnTo>
                <a:lnTo>
                  <a:pt x="344201" y="909320"/>
                </a:lnTo>
                <a:lnTo>
                  <a:pt x="345531" y="923290"/>
                </a:lnTo>
                <a:lnTo>
                  <a:pt x="345510" y="929640"/>
                </a:lnTo>
                <a:lnTo>
                  <a:pt x="393175" y="929640"/>
                </a:lnTo>
                <a:lnTo>
                  <a:pt x="392535" y="916940"/>
                </a:lnTo>
                <a:lnTo>
                  <a:pt x="385026" y="875030"/>
                </a:lnTo>
                <a:close/>
              </a:path>
              <a:path w="395604" h="995679">
                <a:moveTo>
                  <a:pt x="357127" y="805180"/>
                </a:moveTo>
                <a:lnTo>
                  <a:pt x="91664" y="805180"/>
                </a:lnTo>
                <a:lnTo>
                  <a:pt x="302559" y="807720"/>
                </a:lnTo>
                <a:lnTo>
                  <a:pt x="310922" y="819150"/>
                </a:lnTo>
                <a:lnTo>
                  <a:pt x="318490" y="831850"/>
                </a:lnTo>
                <a:lnTo>
                  <a:pt x="325226" y="844550"/>
                </a:lnTo>
                <a:lnTo>
                  <a:pt x="331092" y="858520"/>
                </a:lnTo>
                <a:lnTo>
                  <a:pt x="380951" y="858520"/>
                </a:lnTo>
                <a:lnTo>
                  <a:pt x="363209" y="814070"/>
                </a:lnTo>
                <a:lnTo>
                  <a:pt x="357127" y="805180"/>
                </a:lnTo>
                <a:close/>
              </a:path>
              <a:path w="395604" h="995679">
                <a:moveTo>
                  <a:pt x="300855" y="739140"/>
                </a:moveTo>
                <a:lnTo>
                  <a:pt x="194352" y="739140"/>
                </a:lnTo>
                <a:lnTo>
                  <a:pt x="202603" y="741680"/>
                </a:lnTo>
                <a:lnTo>
                  <a:pt x="207336" y="742950"/>
                </a:lnTo>
                <a:lnTo>
                  <a:pt x="208499" y="742950"/>
                </a:lnTo>
                <a:lnTo>
                  <a:pt x="229456" y="749300"/>
                </a:lnTo>
                <a:lnTo>
                  <a:pt x="249245" y="759460"/>
                </a:lnTo>
                <a:lnTo>
                  <a:pt x="267696" y="772160"/>
                </a:lnTo>
                <a:lnTo>
                  <a:pt x="284643" y="787400"/>
                </a:lnTo>
                <a:lnTo>
                  <a:pt x="344962" y="787400"/>
                </a:lnTo>
                <a:lnTo>
                  <a:pt x="334536" y="772160"/>
                </a:lnTo>
                <a:lnTo>
                  <a:pt x="300855" y="739140"/>
                </a:lnTo>
                <a:close/>
              </a:path>
              <a:path w="395604" h="995679">
                <a:moveTo>
                  <a:pt x="332074" y="637540"/>
                </a:moveTo>
                <a:lnTo>
                  <a:pt x="270915" y="637540"/>
                </a:lnTo>
                <a:lnTo>
                  <a:pt x="252789" y="654050"/>
                </a:lnTo>
                <a:lnTo>
                  <a:pt x="232752" y="668020"/>
                </a:lnTo>
                <a:lnTo>
                  <a:pt x="211007" y="679450"/>
                </a:lnTo>
                <a:lnTo>
                  <a:pt x="187756" y="687070"/>
                </a:lnTo>
                <a:lnTo>
                  <a:pt x="287483" y="687070"/>
                </a:lnTo>
                <a:lnTo>
                  <a:pt x="289101" y="685800"/>
                </a:lnTo>
                <a:lnTo>
                  <a:pt x="304151" y="671830"/>
                </a:lnTo>
                <a:lnTo>
                  <a:pt x="317993" y="656590"/>
                </a:lnTo>
                <a:lnTo>
                  <a:pt x="319459" y="655320"/>
                </a:lnTo>
                <a:lnTo>
                  <a:pt x="320830" y="654050"/>
                </a:lnTo>
                <a:lnTo>
                  <a:pt x="322034" y="652780"/>
                </a:lnTo>
                <a:lnTo>
                  <a:pt x="332074" y="637540"/>
                </a:lnTo>
                <a:close/>
              </a:path>
              <a:path w="395604" h="995679">
                <a:moveTo>
                  <a:pt x="363988" y="568960"/>
                </a:moveTo>
                <a:lnTo>
                  <a:pt x="314181" y="568960"/>
                </a:lnTo>
                <a:lnTo>
                  <a:pt x="310460" y="577850"/>
                </a:lnTo>
                <a:lnTo>
                  <a:pt x="306528" y="586740"/>
                </a:lnTo>
                <a:lnTo>
                  <a:pt x="302371" y="595630"/>
                </a:lnTo>
                <a:lnTo>
                  <a:pt x="297972" y="603250"/>
                </a:lnTo>
                <a:lnTo>
                  <a:pt x="296904" y="604520"/>
                </a:lnTo>
                <a:lnTo>
                  <a:pt x="295930" y="605790"/>
                </a:lnTo>
                <a:lnTo>
                  <a:pt x="292810" y="610870"/>
                </a:lnTo>
                <a:lnTo>
                  <a:pt x="287878" y="617220"/>
                </a:lnTo>
                <a:lnTo>
                  <a:pt x="110261" y="619760"/>
                </a:lnTo>
                <a:lnTo>
                  <a:pt x="342709" y="619760"/>
                </a:lnTo>
                <a:lnTo>
                  <a:pt x="354507" y="595630"/>
                </a:lnTo>
                <a:lnTo>
                  <a:pt x="363988" y="568960"/>
                </a:lnTo>
                <a:close/>
              </a:path>
              <a:path w="395604" h="995679">
                <a:moveTo>
                  <a:pt x="376612" y="500380"/>
                </a:moveTo>
                <a:lnTo>
                  <a:pt x="330244" y="500380"/>
                </a:lnTo>
                <a:lnTo>
                  <a:pt x="330141" y="504190"/>
                </a:lnTo>
                <a:lnTo>
                  <a:pt x="330045" y="506730"/>
                </a:lnTo>
                <a:lnTo>
                  <a:pt x="323222" y="539750"/>
                </a:lnTo>
                <a:lnTo>
                  <a:pt x="320862" y="548640"/>
                </a:lnTo>
                <a:lnTo>
                  <a:pt x="77675" y="551180"/>
                </a:lnTo>
                <a:lnTo>
                  <a:pt x="369212" y="551180"/>
                </a:lnTo>
                <a:lnTo>
                  <a:pt x="376127" y="523240"/>
                </a:lnTo>
                <a:lnTo>
                  <a:pt x="376441" y="520700"/>
                </a:lnTo>
                <a:lnTo>
                  <a:pt x="376612" y="500380"/>
                </a:lnTo>
                <a:close/>
              </a:path>
              <a:path w="395604" h="995679">
                <a:moveTo>
                  <a:pt x="369452" y="433070"/>
                </a:moveTo>
                <a:lnTo>
                  <a:pt x="320736" y="433070"/>
                </a:lnTo>
                <a:lnTo>
                  <a:pt x="324044" y="444500"/>
                </a:lnTo>
                <a:lnTo>
                  <a:pt x="326700" y="455930"/>
                </a:lnTo>
                <a:lnTo>
                  <a:pt x="328668" y="468630"/>
                </a:lnTo>
                <a:lnTo>
                  <a:pt x="329908" y="480060"/>
                </a:lnTo>
                <a:lnTo>
                  <a:pt x="70953" y="482600"/>
                </a:lnTo>
                <a:lnTo>
                  <a:pt x="376761" y="482600"/>
                </a:lnTo>
                <a:lnTo>
                  <a:pt x="376846" y="472440"/>
                </a:lnTo>
                <a:lnTo>
                  <a:pt x="369452" y="433070"/>
                </a:lnTo>
                <a:close/>
              </a:path>
              <a:path w="395604" h="995679">
                <a:moveTo>
                  <a:pt x="340904" y="367030"/>
                </a:moveTo>
                <a:lnTo>
                  <a:pt x="283648" y="367030"/>
                </a:lnTo>
                <a:lnTo>
                  <a:pt x="292240" y="377190"/>
                </a:lnTo>
                <a:lnTo>
                  <a:pt x="300074" y="388620"/>
                </a:lnTo>
                <a:lnTo>
                  <a:pt x="307096" y="401320"/>
                </a:lnTo>
                <a:lnTo>
                  <a:pt x="313249" y="412750"/>
                </a:lnTo>
                <a:lnTo>
                  <a:pt x="83780" y="415290"/>
                </a:lnTo>
                <a:lnTo>
                  <a:pt x="363807" y="415290"/>
                </a:lnTo>
                <a:lnTo>
                  <a:pt x="351437" y="383540"/>
                </a:lnTo>
                <a:lnTo>
                  <a:pt x="340904" y="367030"/>
                </a:lnTo>
                <a:close/>
              </a:path>
              <a:path w="395604" h="995679">
                <a:moveTo>
                  <a:pt x="290807" y="307340"/>
                </a:moveTo>
                <a:lnTo>
                  <a:pt x="190520" y="307340"/>
                </a:lnTo>
                <a:lnTo>
                  <a:pt x="210916" y="313690"/>
                </a:lnTo>
                <a:lnTo>
                  <a:pt x="230095" y="322580"/>
                </a:lnTo>
                <a:lnTo>
                  <a:pt x="247946" y="334010"/>
                </a:lnTo>
                <a:lnTo>
                  <a:pt x="264361" y="346710"/>
                </a:lnTo>
                <a:lnTo>
                  <a:pt x="124564" y="349250"/>
                </a:lnTo>
                <a:lnTo>
                  <a:pt x="329561" y="349250"/>
                </a:lnTo>
                <a:lnTo>
                  <a:pt x="327130" y="345440"/>
                </a:lnTo>
                <a:lnTo>
                  <a:pt x="296094" y="311150"/>
                </a:lnTo>
                <a:lnTo>
                  <a:pt x="290807" y="307340"/>
                </a:lnTo>
                <a:close/>
              </a:path>
              <a:path w="395604" h="995679">
                <a:moveTo>
                  <a:pt x="347914" y="205740"/>
                </a:moveTo>
                <a:lnTo>
                  <a:pt x="288151" y="205740"/>
                </a:lnTo>
                <a:lnTo>
                  <a:pt x="268087" y="223520"/>
                </a:lnTo>
                <a:lnTo>
                  <a:pt x="245925" y="238760"/>
                </a:lnTo>
                <a:lnTo>
                  <a:pt x="221956" y="248920"/>
                </a:lnTo>
                <a:lnTo>
                  <a:pt x="196468" y="256540"/>
                </a:lnTo>
                <a:lnTo>
                  <a:pt x="194164" y="256540"/>
                </a:lnTo>
                <a:lnTo>
                  <a:pt x="191996" y="257810"/>
                </a:lnTo>
                <a:lnTo>
                  <a:pt x="301202" y="257810"/>
                </a:lnTo>
                <a:lnTo>
                  <a:pt x="337075" y="222250"/>
                </a:lnTo>
                <a:lnTo>
                  <a:pt x="347914" y="205740"/>
                </a:lnTo>
                <a:close/>
              </a:path>
              <a:path w="395604" h="995679">
                <a:moveTo>
                  <a:pt x="382460" y="135890"/>
                </a:moveTo>
                <a:lnTo>
                  <a:pt x="333092" y="135890"/>
                </a:lnTo>
                <a:lnTo>
                  <a:pt x="327355" y="148590"/>
                </a:lnTo>
                <a:lnTo>
                  <a:pt x="320765" y="162560"/>
                </a:lnTo>
                <a:lnTo>
                  <a:pt x="313369" y="173990"/>
                </a:lnTo>
                <a:lnTo>
                  <a:pt x="305218" y="186690"/>
                </a:lnTo>
                <a:lnTo>
                  <a:pt x="89581" y="187960"/>
                </a:lnTo>
                <a:lnTo>
                  <a:pt x="359587" y="187960"/>
                </a:lnTo>
                <a:lnTo>
                  <a:pt x="365424" y="179070"/>
                </a:lnTo>
                <a:lnTo>
                  <a:pt x="382460" y="135890"/>
                </a:lnTo>
                <a:close/>
              </a:path>
              <a:path w="395604" h="995679">
                <a:moveTo>
                  <a:pt x="395002" y="63500"/>
                </a:moveTo>
                <a:lnTo>
                  <a:pt x="347374" y="63500"/>
                </a:lnTo>
                <a:lnTo>
                  <a:pt x="347285" y="71120"/>
                </a:lnTo>
                <a:lnTo>
                  <a:pt x="346080" y="83820"/>
                </a:lnTo>
                <a:lnTo>
                  <a:pt x="344426" y="93980"/>
                </a:lnTo>
                <a:lnTo>
                  <a:pt x="342254" y="105410"/>
                </a:lnTo>
                <a:lnTo>
                  <a:pt x="339605" y="115570"/>
                </a:lnTo>
                <a:lnTo>
                  <a:pt x="55592" y="118110"/>
                </a:lnTo>
                <a:lnTo>
                  <a:pt x="386991" y="118110"/>
                </a:lnTo>
                <a:lnTo>
                  <a:pt x="394420" y="76200"/>
                </a:lnTo>
                <a:lnTo>
                  <a:pt x="395002" y="63500"/>
                </a:lnTo>
                <a:close/>
              </a:path>
              <a:path w="395604" h="995679">
                <a:moveTo>
                  <a:pt x="366494" y="1270"/>
                </a:moveTo>
                <a:lnTo>
                  <a:pt x="357584" y="5080"/>
                </a:lnTo>
                <a:lnTo>
                  <a:pt x="350757" y="10160"/>
                </a:lnTo>
                <a:lnTo>
                  <a:pt x="346673" y="19050"/>
                </a:lnTo>
                <a:lnTo>
                  <a:pt x="345992" y="27940"/>
                </a:lnTo>
                <a:lnTo>
                  <a:pt x="346630" y="33020"/>
                </a:lnTo>
                <a:lnTo>
                  <a:pt x="346934" y="39370"/>
                </a:lnTo>
                <a:lnTo>
                  <a:pt x="347154" y="43180"/>
                </a:lnTo>
                <a:lnTo>
                  <a:pt x="50409" y="45720"/>
                </a:lnTo>
                <a:lnTo>
                  <a:pt x="394895" y="45720"/>
                </a:lnTo>
                <a:lnTo>
                  <a:pt x="384000" y="6350"/>
                </a:lnTo>
                <a:lnTo>
                  <a:pt x="375891" y="2540"/>
                </a:lnTo>
                <a:lnTo>
                  <a:pt x="366494" y="1270"/>
                </a:lnTo>
                <a:close/>
              </a:path>
            </a:pathLst>
          </a:custGeom>
          <a:solidFill>
            <a:srgbClr val="0685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21055" y="10528567"/>
            <a:ext cx="1226820" cy="361315"/>
          </a:xfrm>
          <a:custGeom>
            <a:avLst/>
            <a:gdLst/>
            <a:ahLst/>
            <a:cxnLst/>
            <a:rect l="l" t="t" r="r" b="b"/>
            <a:pathLst>
              <a:path w="1226820" h="361315">
                <a:moveTo>
                  <a:pt x="1226747" y="0"/>
                </a:moveTo>
                <a:lnTo>
                  <a:pt x="477231" y="0"/>
                </a:lnTo>
                <a:lnTo>
                  <a:pt x="443789" y="37339"/>
                </a:lnTo>
                <a:lnTo>
                  <a:pt x="409081" y="73465"/>
                </a:lnTo>
                <a:lnTo>
                  <a:pt x="373142" y="108346"/>
                </a:lnTo>
                <a:lnTo>
                  <a:pt x="336006" y="141951"/>
                </a:lnTo>
                <a:lnTo>
                  <a:pt x="297709" y="174250"/>
                </a:lnTo>
                <a:lnTo>
                  <a:pt x="258284" y="205211"/>
                </a:lnTo>
                <a:lnTo>
                  <a:pt x="217766" y="234803"/>
                </a:lnTo>
                <a:lnTo>
                  <a:pt x="176190" y="262996"/>
                </a:lnTo>
                <a:lnTo>
                  <a:pt x="133591" y="289758"/>
                </a:lnTo>
                <a:lnTo>
                  <a:pt x="90003" y="315058"/>
                </a:lnTo>
                <a:lnTo>
                  <a:pt x="45461" y="338866"/>
                </a:lnTo>
                <a:lnTo>
                  <a:pt x="0" y="361151"/>
                </a:lnTo>
                <a:lnTo>
                  <a:pt x="1226747" y="361151"/>
                </a:lnTo>
                <a:lnTo>
                  <a:pt x="1226747" y="0"/>
                </a:lnTo>
                <a:close/>
              </a:path>
            </a:pathLst>
          </a:custGeom>
          <a:solidFill>
            <a:srgbClr val="6C96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81940" y="7663922"/>
            <a:ext cx="2929890" cy="3225800"/>
          </a:xfrm>
          <a:custGeom>
            <a:avLst/>
            <a:gdLst/>
            <a:ahLst/>
            <a:cxnLst/>
            <a:rect l="l" t="t" r="r" b="b"/>
            <a:pathLst>
              <a:path w="2929890" h="3225800">
                <a:moveTo>
                  <a:pt x="2528497" y="1003300"/>
                </a:moveTo>
                <a:lnTo>
                  <a:pt x="1683695" y="1003300"/>
                </a:lnTo>
                <a:lnTo>
                  <a:pt x="1730987" y="1016000"/>
                </a:lnTo>
                <a:lnTo>
                  <a:pt x="1777600" y="1016000"/>
                </a:lnTo>
                <a:lnTo>
                  <a:pt x="1823475" y="1028700"/>
                </a:lnTo>
                <a:lnTo>
                  <a:pt x="1956080" y="1066800"/>
                </a:lnTo>
                <a:lnTo>
                  <a:pt x="2039709" y="1092200"/>
                </a:lnTo>
                <a:lnTo>
                  <a:pt x="2079914" y="1117600"/>
                </a:lnTo>
                <a:lnTo>
                  <a:pt x="2118967" y="1143000"/>
                </a:lnTo>
                <a:lnTo>
                  <a:pt x="2156810" y="1168400"/>
                </a:lnTo>
                <a:lnTo>
                  <a:pt x="2193382" y="1193800"/>
                </a:lnTo>
                <a:lnTo>
                  <a:pt x="2228625" y="1219200"/>
                </a:lnTo>
                <a:lnTo>
                  <a:pt x="2262480" y="1244600"/>
                </a:lnTo>
                <a:lnTo>
                  <a:pt x="2294888" y="1282700"/>
                </a:lnTo>
                <a:lnTo>
                  <a:pt x="2325789" y="1308100"/>
                </a:lnTo>
                <a:lnTo>
                  <a:pt x="2355125" y="1346200"/>
                </a:lnTo>
                <a:lnTo>
                  <a:pt x="2382837" y="1384300"/>
                </a:lnTo>
                <a:lnTo>
                  <a:pt x="2408865" y="1422400"/>
                </a:lnTo>
                <a:lnTo>
                  <a:pt x="2433150" y="1460500"/>
                </a:lnTo>
                <a:lnTo>
                  <a:pt x="2455633" y="1498600"/>
                </a:lnTo>
                <a:lnTo>
                  <a:pt x="2476256" y="1536700"/>
                </a:lnTo>
                <a:lnTo>
                  <a:pt x="2494959" y="1574800"/>
                </a:lnTo>
                <a:lnTo>
                  <a:pt x="2511682" y="1612900"/>
                </a:lnTo>
                <a:lnTo>
                  <a:pt x="2526368" y="1663700"/>
                </a:lnTo>
                <a:lnTo>
                  <a:pt x="2538956" y="1701800"/>
                </a:lnTo>
                <a:lnTo>
                  <a:pt x="2549388" y="1752600"/>
                </a:lnTo>
                <a:lnTo>
                  <a:pt x="2557605" y="1790700"/>
                </a:lnTo>
                <a:lnTo>
                  <a:pt x="2563547" y="1841500"/>
                </a:lnTo>
                <a:lnTo>
                  <a:pt x="2567156" y="1892300"/>
                </a:lnTo>
                <a:lnTo>
                  <a:pt x="2568372" y="1943100"/>
                </a:lnTo>
                <a:lnTo>
                  <a:pt x="2567156" y="1981200"/>
                </a:lnTo>
                <a:lnTo>
                  <a:pt x="2563547" y="2032000"/>
                </a:lnTo>
                <a:lnTo>
                  <a:pt x="2557605" y="2082800"/>
                </a:lnTo>
                <a:lnTo>
                  <a:pt x="2549388" y="2120900"/>
                </a:lnTo>
                <a:lnTo>
                  <a:pt x="2538956" y="2171700"/>
                </a:lnTo>
                <a:lnTo>
                  <a:pt x="2526368" y="2209800"/>
                </a:lnTo>
                <a:lnTo>
                  <a:pt x="2511682" y="2260600"/>
                </a:lnTo>
                <a:lnTo>
                  <a:pt x="2494959" y="2298700"/>
                </a:lnTo>
                <a:lnTo>
                  <a:pt x="2476256" y="2336800"/>
                </a:lnTo>
                <a:lnTo>
                  <a:pt x="2455633" y="2387600"/>
                </a:lnTo>
                <a:lnTo>
                  <a:pt x="2433150" y="2425700"/>
                </a:lnTo>
                <a:lnTo>
                  <a:pt x="2408865" y="2463800"/>
                </a:lnTo>
                <a:lnTo>
                  <a:pt x="2382837" y="2501900"/>
                </a:lnTo>
                <a:lnTo>
                  <a:pt x="2355125" y="2527300"/>
                </a:lnTo>
                <a:lnTo>
                  <a:pt x="2325789" y="2565400"/>
                </a:lnTo>
                <a:lnTo>
                  <a:pt x="2294888" y="2603500"/>
                </a:lnTo>
                <a:lnTo>
                  <a:pt x="2262480" y="2628900"/>
                </a:lnTo>
                <a:lnTo>
                  <a:pt x="2228625" y="2654300"/>
                </a:lnTo>
                <a:lnTo>
                  <a:pt x="2193382" y="2679700"/>
                </a:lnTo>
                <a:lnTo>
                  <a:pt x="2156810" y="2717800"/>
                </a:lnTo>
                <a:lnTo>
                  <a:pt x="2118967" y="2730500"/>
                </a:lnTo>
                <a:lnTo>
                  <a:pt x="2079914" y="2755900"/>
                </a:lnTo>
                <a:lnTo>
                  <a:pt x="2039709" y="2781300"/>
                </a:lnTo>
                <a:lnTo>
                  <a:pt x="1998411" y="2794000"/>
                </a:lnTo>
                <a:lnTo>
                  <a:pt x="1956080" y="2819400"/>
                </a:lnTo>
                <a:lnTo>
                  <a:pt x="1823475" y="2857500"/>
                </a:lnTo>
                <a:lnTo>
                  <a:pt x="1777600" y="2857500"/>
                </a:lnTo>
                <a:lnTo>
                  <a:pt x="1730987" y="2870200"/>
                </a:lnTo>
                <a:lnTo>
                  <a:pt x="0" y="2870200"/>
                </a:lnTo>
                <a:lnTo>
                  <a:pt x="0" y="3225800"/>
                </a:lnTo>
                <a:lnTo>
                  <a:pt x="1779728" y="3225800"/>
                </a:lnTo>
                <a:lnTo>
                  <a:pt x="1826728" y="3213100"/>
                </a:lnTo>
                <a:lnTo>
                  <a:pt x="1873190" y="3213100"/>
                </a:lnTo>
                <a:lnTo>
                  <a:pt x="2053026" y="3162300"/>
                </a:lnTo>
                <a:lnTo>
                  <a:pt x="2096324" y="3149600"/>
                </a:lnTo>
                <a:lnTo>
                  <a:pt x="2138896" y="3124200"/>
                </a:lnTo>
                <a:lnTo>
                  <a:pt x="2180708" y="3111500"/>
                </a:lnTo>
                <a:lnTo>
                  <a:pt x="2221731" y="3086100"/>
                </a:lnTo>
                <a:lnTo>
                  <a:pt x="2261931" y="3073400"/>
                </a:lnTo>
                <a:lnTo>
                  <a:pt x="2301278" y="3048000"/>
                </a:lnTo>
                <a:lnTo>
                  <a:pt x="2339741" y="3022600"/>
                </a:lnTo>
                <a:lnTo>
                  <a:pt x="2377287" y="2997200"/>
                </a:lnTo>
                <a:lnTo>
                  <a:pt x="2413886" y="2971800"/>
                </a:lnTo>
                <a:lnTo>
                  <a:pt x="2449505" y="2946400"/>
                </a:lnTo>
                <a:lnTo>
                  <a:pt x="2484113" y="2908300"/>
                </a:lnTo>
                <a:lnTo>
                  <a:pt x="2517679" y="2882900"/>
                </a:lnTo>
                <a:lnTo>
                  <a:pt x="2550171" y="2857500"/>
                </a:lnTo>
                <a:lnTo>
                  <a:pt x="2581557" y="2819400"/>
                </a:lnTo>
                <a:lnTo>
                  <a:pt x="2611807" y="2781300"/>
                </a:lnTo>
                <a:lnTo>
                  <a:pt x="2640888" y="2755900"/>
                </a:lnTo>
                <a:lnTo>
                  <a:pt x="2668769" y="2717800"/>
                </a:lnTo>
                <a:lnTo>
                  <a:pt x="2695419" y="2679700"/>
                </a:lnTo>
                <a:lnTo>
                  <a:pt x="2720806" y="2641600"/>
                </a:lnTo>
                <a:lnTo>
                  <a:pt x="2744899" y="2603500"/>
                </a:lnTo>
                <a:lnTo>
                  <a:pt x="2767665" y="2565400"/>
                </a:lnTo>
                <a:lnTo>
                  <a:pt x="2789075" y="2527300"/>
                </a:lnTo>
                <a:lnTo>
                  <a:pt x="2809095" y="2489200"/>
                </a:lnTo>
                <a:lnTo>
                  <a:pt x="2827694" y="2438400"/>
                </a:lnTo>
                <a:lnTo>
                  <a:pt x="2844842" y="2400300"/>
                </a:lnTo>
                <a:lnTo>
                  <a:pt x="2860506" y="2349500"/>
                </a:lnTo>
                <a:lnTo>
                  <a:pt x="2874655" y="2311400"/>
                </a:lnTo>
                <a:lnTo>
                  <a:pt x="2887257" y="2273300"/>
                </a:lnTo>
                <a:lnTo>
                  <a:pt x="2898281" y="2222500"/>
                </a:lnTo>
                <a:lnTo>
                  <a:pt x="2907696" y="2171700"/>
                </a:lnTo>
                <a:lnTo>
                  <a:pt x="2915470" y="2133600"/>
                </a:lnTo>
                <a:lnTo>
                  <a:pt x="2921571" y="2082800"/>
                </a:lnTo>
                <a:lnTo>
                  <a:pt x="2925968" y="2032000"/>
                </a:lnTo>
                <a:lnTo>
                  <a:pt x="2928629" y="1981200"/>
                </a:lnTo>
                <a:lnTo>
                  <a:pt x="2929523" y="1943100"/>
                </a:lnTo>
                <a:lnTo>
                  <a:pt x="2928629" y="1892300"/>
                </a:lnTo>
                <a:lnTo>
                  <a:pt x="2925967" y="1841500"/>
                </a:lnTo>
                <a:lnTo>
                  <a:pt x="2921570" y="1790700"/>
                </a:lnTo>
                <a:lnTo>
                  <a:pt x="2915469" y="1752600"/>
                </a:lnTo>
                <a:lnTo>
                  <a:pt x="2907695" y="1701800"/>
                </a:lnTo>
                <a:lnTo>
                  <a:pt x="2898280" y="1651000"/>
                </a:lnTo>
                <a:lnTo>
                  <a:pt x="2887255" y="1612900"/>
                </a:lnTo>
                <a:lnTo>
                  <a:pt x="2874652" y="1562100"/>
                </a:lnTo>
                <a:lnTo>
                  <a:pt x="2860503" y="1524000"/>
                </a:lnTo>
                <a:lnTo>
                  <a:pt x="2844838" y="1473200"/>
                </a:lnTo>
                <a:lnTo>
                  <a:pt x="2827690" y="1435100"/>
                </a:lnTo>
                <a:lnTo>
                  <a:pt x="2809090" y="1397000"/>
                </a:lnTo>
                <a:lnTo>
                  <a:pt x="2789069" y="1346200"/>
                </a:lnTo>
                <a:lnTo>
                  <a:pt x="2767659" y="1308100"/>
                </a:lnTo>
                <a:lnTo>
                  <a:pt x="2744892" y="1270000"/>
                </a:lnTo>
                <a:lnTo>
                  <a:pt x="2720798" y="1231900"/>
                </a:lnTo>
                <a:lnTo>
                  <a:pt x="2695411" y="1193800"/>
                </a:lnTo>
                <a:lnTo>
                  <a:pt x="2668760" y="1155700"/>
                </a:lnTo>
                <a:lnTo>
                  <a:pt x="2640878" y="1130300"/>
                </a:lnTo>
                <a:lnTo>
                  <a:pt x="2611796" y="1092200"/>
                </a:lnTo>
                <a:lnTo>
                  <a:pt x="2581546" y="1054100"/>
                </a:lnTo>
                <a:lnTo>
                  <a:pt x="2550159" y="1028700"/>
                </a:lnTo>
                <a:lnTo>
                  <a:pt x="2528497" y="1003300"/>
                </a:lnTo>
                <a:close/>
              </a:path>
              <a:path w="2929890" h="3225800">
                <a:moveTo>
                  <a:pt x="855827" y="203200"/>
                </a:moveTo>
                <a:lnTo>
                  <a:pt x="570649" y="203200"/>
                </a:lnTo>
                <a:lnTo>
                  <a:pt x="481417" y="228600"/>
                </a:lnTo>
                <a:lnTo>
                  <a:pt x="438935" y="254000"/>
                </a:lnTo>
                <a:lnTo>
                  <a:pt x="398045" y="266700"/>
                </a:lnTo>
                <a:lnTo>
                  <a:pt x="358873" y="292100"/>
                </a:lnTo>
                <a:lnTo>
                  <a:pt x="321547" y="317500"/>
                </a:lnTo>
                <a:lnTo>
                  <a:pt x="286194" y="355600"/>
                </a:lnTo>
                <a:lnTo>
                  <a:pt x="252939" y="381000"/>
                </a:lnTo>
                <a:lnTo>
                  <a:pt x="221911" y="419100"/>
                </a:lnTo>
                <a:lnTo>
                  <a:pt x="193236" y="444500"/>
                </a:lnTo>
                <a:lnTo>
                  <a:pt x="167041" y="482600"/>
                </a:lnTo>
                <a:lnTo>
                  <a:pt x="143453" y="520700"/>
                </a:lnTo>
                <a:lnTo>
                  <a:pt x="122598" y="571500"/>
                </a:lnTo>
                <a:lnTo>
                  <a:pt x="104603" y="609600"/>
                </a:lnTo>
                <a:lnTo>
                  <a:pt x="89596" y="647700"/>
                </a:lnTo>
                <a:lnTo>
                  <a:pt x="77703" y="698500"/>
                </a:lnTo>
                <a:lnTo>
                  <a:pt x="69051" y="749300"/>
                </a:lnTo>
                <a:lnTo>
                  <a:pt x="63766" y="787400"/>
                </a:lnTo>
                <a:lnTo>
                  <a:pt x="61977" y="838200"/>
                </a:lnTo>
                <a:lnTo>
                  <a:pt x="64135" y="889000"/>
                </a:lnTo>
                <a:lnTo>
                  <a:pt x="70496" y="952500"/>
                </a:lnTo>
                <a:lnTo>
                  <a:pt x="80890" y="990600"/>
                </a:lnTo>
                <a:lnTo>
                  <a:pt x="95145" y="1041400"/>
                </a:lnTo>
                <a:lnTo>
                  <a:pt x="113093" y="1092200"/>
                </a:lnTo>
                <a:lnTo>
                  <a:pt x="134561" y="1143000"/>
                </a:lnTo>
                <a:lnTo>
                  <a:pt x="159380" y="1181100"/>
                </a:lnTo>
                <a:lnTo>
                  <a:pt x="187379" y="1219200"/>
                </a:lnTo>
                <a:lnTo>
                  <a:pt x="218388" y="1257300"/>
                </a:lnTo>
                <a:lnTo>
                  <a:pt x="252237" y="1295400"/>
                </a:lnTo>
                <a:lnTo>
                  <a:pt x="288754" y="1333500"/>
                </a:lnTo>
                <a:lnTo>
                  <a:pt x="327770" y="1358900"/>
                </a:lnTo>
                <a:lnTo>
                  <a:pt x="355526" y="1384300"/>
                </a:lnTo>
                <a:lnTo>
                  <a:pt x="384281" y="1397000"/>
                </a:lnTo>
                <a:lnTo>
                  <a:pt x="414018" y="1422400"/>
                </a:lnTo>
                <a:lnTo>
                  <a:pt x="444719" y="1435100"/>
                </a:lnTo>
                <a:lnTo>
                  <a:pt x="425803" y="1485900"/>
                </a:lnTo>
                <a:lnTo>
                  <a:pt x="408695" y="1524000"/>
                </a:lnTo>
                <a:lnTo>
                  <a:pt x="393438" y="1574800"/>
                </a:lnTo>
                <a:lnTo>
                  <a:pt x="380075" y="1625600"/>
                </a:lnTo>
                <a:lnTo>
                  <a:pt x="368649" y="1676400"/>
                </a:lnTo>
                <a:lnTo>
                  <a:pt x="359204" y="1727200"/>
                </a:lnTo>
                <a:lnTo>
                  <a:pt x="351783" y="1778000"/>
                </a:lnTo>
                <a:lnTo>
                  <a:pt x="346429" y="1828800"/>
                </a:lnTo>
                <a:lnTo>
                  <a:pt x="343185" y="1879600"/>
                </a:lnTo>
                <a:lnTo>
                  <a:pt x="342094" y="1943100"/>
                </a:lnTo>
                <a:lnTo>
                  <a:pt x="343192" y="1993900"/>
                </a:lnTo>
                <a:lnTo>
                  <a:pt x="346463" y="2044700"/>
                </a:lnTo>
                <a:lnTo>
                  <a:pt x="351875" y="2095500"/>
                </a:lnTo>
                <a:lnTo>
                  <a:pt x="359394" y="2146300"/>
                </a:lnTo>
                <a:lnTo>
                  <a:pt x="368987" y="2197100"/>
                </a:lnTo>
                <a:lnTo>
                  <a:pt x="380622" y="2247900"/>
                </a:lnTo>
                <a:lnTo>
                  <a:pt x="394265" y="2298700"/>
                </a:lnTo>
                <a:lnTo>
                  <a:pt x="409882" y="2349500"/>
                </a:lnTo>
                <a:lnTo>
                  <a:pt x="427442" y="2400300"/>
                </a:lnTo>
                <a:lnTo>
                  <a:pt x="186695" y="2501900"/>
                </a:lnTo>
                <a:lnTo>
                  <a:pt x="763662" y="2730500"/>
                </a:lnTo>
                <a:lnTo>
                  <a:pt x="952307" y="2247900"/>
                </a:lnTo>
                <a:lnTo>
                  <a:pt x="758919" y="2247900"/>
                </a:lnTo>
                <a:lnTo>
                  <a:pt x="742200" y="2197100"/>
                </a:lnTo>
                <a:lnTo>
                  <a:pt x="728355" y="2146300"/>
                </a:lnTo>
                <a:lnTo>
                  <a:pt x="717458" y="2095500"/>
                </a:lnTo>
                <a:lnTo>
                  <a:pt x="709582" y="2044700"/>
                </a:lnTo>
                <a:lnTo>
                  <a:pt x="704803" y="1993900"/>
                </a:lnTo>
                <a:lnTo>
                  <a:pt x="703193" y="1943100"/>
                </a:lnTo>
                <a:lnTo>
                  <a:pt x="704409" y="1892300"/>
                </a:lnTo>
                <a:lnTo>
                  <a:pt x="708017" y="1841500"/>
                </a:lnTo>
                <a:lnTo>
                  <a:pt x="713960" y="1790700"/>
                </a:lnTo>
                <a:lnTo>
                  <a:pt x="722176" y="1752600"/>
                </a:lnTo>
                <a:lnTo>
                  <a:pt x="732608" y="1701800"/>
                </a:lnTo>
                <a:lnTo>
                  <a:pt x="745197" y="1663700"/>
                </a:lnTo>
                <a:lnTo>
                  <a:pt x="759882" y="1612900"/>
                </a:lnTo>
                <a:lnTo>
                  <a:pt x="776606" y="1574800"/>
                </a:lnTo>
                <a:lnTo>
                  <a:pt x="795308" y="1536700"/>
                </a:lnTo>
                <a:lnTo>
                  <a:pt x="815931" y="1498600"/>
                </a:lnTo>
                <a:lnTo>
                  <a:pt x="838414" y="1460500"/>
                </a:lnTo>
                <a:lnTo>
                  <a:pt x="862700" y="1422400"/>
                </a:lnTo>
                <a:lnTo>
                  <a:pt x="888728" y="1384300"/>
                </a:lnTo>
                <a:lnTo>
                  <a:pt x="916439" y="1346200"/>
                </a:lnTo>
                <a:lnTo>
                  <a:pt x="945775" y="1308100"/>
                </a:lnTo>
                <a:lnTo>
                  <a:pt x="976677" y="1282700"/>
                </a:lnTo>
                <a:lnTo>
                  <a:pt x="1009084" y="1244600"/>
                </a:lnTo>
                <a:lnTo>
                  <a:pt x="1042939" y="1219200"/>
                </a:lnTo>
                <a:lnTo>
                  <a:pt x="1078183" y="1193800"/>
                </a:lnTo>
                <a:lnTo>
                  <a:pt x="1114755" y="1168400"/>
                </a:lnTo>
                <a:lnTo>
                  <a:pt x="1152597" y="1143000"/>
                </a:lnTo>
                <a:lnTo>
                  <a:pt x="1191650" y="1117600"/>
                </a:lnTo>
                <a:lnTo>
                  <a:pt x="635498" y="1117600"/>
                </a:lnTo>
                <a:lnTo>
                  <a:pt x="571490" y="1092200"/>
                </a:lnTo>
                <a:lnTo>
                  <a:pt x="516308" y="1054100"/>
                </a:lnTo>
                <a:lnTo>
                  <a:pt x="484741" y="1016000"/>
                </a:lnTo>
                <a:lnTo>
                  <a:pt x="458901" y="977900"/>
                </a:lnTo>
                <a:lnTo>
                  <a:pt x="439526" y="939800"/>
                </a:lnTo>
                <a:lnTo>
                  <a:pt x="427359" y="889000"/>
                </a:lnTo>
                <a:lnTo>
                  <a:pt x="423138" y="838200"/>
                </a:lnTo>
                <a:lnTo>
                  <a:pt x="426942" y="800100"/>
                </a:lnTo>
                <a:lnTo>
                  <a:pt x="437952" y="749300"/>
                </a:lnTo>
                <a:lnTo>
                  <a:pt x="455568" y="711200"/>
                </a:lnTo>
                <a:lnTo>
                  <a:pt x="479187" y="673100"/>
                </a:lnTo>
                <a:lnTo>
                  <a:pt x="508208" y="635000"/>
                </a:lnTo>
                <a:lnTo>
                  <a:pt x="542030" y="609600"/>
                </a:lnTo>
                <a:lnTo>
                  <a:pt x="580051" y="584200"/>
                </a:lnTo>
                <a:lnTo>
                  <a:pt x="621670" y="571500"/>
                </a:lnTo>
                <a:lnTo>
                  <a:pt x="666286" y="558800"/>
                </a:lnTo>
                <a:lnTo>
                  <a:pt x="713297" y="546100"/>
                </a:lnTo>
                <a:lnTo>
                  <a:pt x="1248341" y="546100"/>
                </a:lnTo>
                <a:lnTo>
                  <a:pt x="1140033" y="228600"/>
                </a:lnTo>
                <a:lnTo>
                  <a:pt x="946725" y="228600"/>
                </a:lnTo>
                <a:lnTo>
                  <a:pt x="855827" y="203200"/>
                </a:lnTo>
                <a:close/>
              </a:path>
              <a:path w="2929890" h="3225800">
                <a:moveTo>
                  <a:pt x="992022" y="2146300"/>
                </a:moveTo>
                <a:lnTo>
                  <a:pt x="758919" y="2247900"/>
                </a:lnTo>
                <a:lnTo>
                  <a:pt x="952307" y="2247900"/>
                </a:lnTo>
                <a:lnTo>
                  <a:pt x="992022" y="2146300"/>
                </a:lnTo>
                <a:close/>
              </a:path>
              <a:path w="2929890" h="3225800">
                <a:moveTo>
                  <a:pt x="1779722" y="647700"/>
                </a:moveTo>
                <a:lnTo>
                  <a:pt x="1480564" y="647700"/>
                </a:lnTo>
                <a:lnTo>
                  <a:pt x="1429963" y="660400"/>
                </a:lnTo>
                <a:lnTo>
                  <a:pt x="1187366" y="723900"/>
                </a:lnTo>
                <a:lnTo>
                  <a:pt x="1141205" y="749300"/>
                </a:lnTo>
                <a:lnTo>
                  <a:pt x="1095923" y="762000"/>
                </a:lnTo>
                <a:lnTo>
                  <a:pt x="1051559" y="787400"/>
                </a:lnTo>
                <a:lnTo>
                  <a:pt x="1008153" y="812800"/>
                </a:lnTo>
                <a:lnTo>
                  <a:pt x="965745" y="838200"/>
                </a:lnTo>
                <a:lnTo>
                  <a:pt x="924373" y="863600"/>
                </a:lnTo>
                <a:lnTo>
                  <a:pt x="884079" y="889000"/>
                </a:lnTo>
                <a:lnTo>
                  <a:pt x="844901" y="914400"/>
                </a:lnTo>
                <a:lnTo>
                  <a:pt x="806879" y="952500"/>
                </a:lnTo>
                <a:lnTo>
                  <a:pt x="770053" y="977900"/>
                </a:lnTo>
                <a:lnTo>
                  <a:pt x="734462" y="1016000"/>
                </a:lnTo>
                <a:lnTo>
                  <a:pt x="700146" y="1041400"/>
                </a:lnTo>
                <a:lnTo>
                  <a:pt x="667145" y="1079500"/>
                </a:lnTo>
                <a:lnTo>
                  <a:pt x="635498" y="1117600"/>
                </a:lnTo>
                <a:lnTo>
                  <a:pt x="1191650" y="1117600"/>
                </a:lnTo>
                <a:lnTo>
                  <a:pt x="1231855" y="1092200"/>
                </a:lnTo>
                <a:lnTo>
                  <a:pt x="1315484" y="1066800"/>
                </a:lnTo>
                <a:lnTo>
                  <a:pt x="1448089" y="1028700"/>
                </a:lnTo>
                <a:lnTo>
                  <a:pt x="1493964" y="1016000"/>
                </a:lnTo>
                <a:lnTo>
                  <a:pt x="1540577" y="1016000"/>
                </a:lnTo>
                <a:lnTo>
                  <a:pt x="1587870" y="1003300"/>
                </a:lnTo>
                <a:lnTo>
                  <a:pt x="2528497" y="1003300"/>
                </a:lnTo>
                <a:lnTo>
                  <a:pt x="2517666" y="990600"/>
                </a:lnTo>
                <a:lnTo>
                  <a:pt x="2484100" y="965200"/>
                </a:lnTo>
                <a:lnTo>
                  <a:pt x="2449491" y="927100"/>
                </a:lnTo>
                <a:lnTo>
                  <a:pt x="2413872" y="901700"/>
                </a:lnTo>
                <a:lnTo>
                  <a:pt x="2377273" y="876300"/>
                </a:lnTo>
                <a:lnTo>
                  <a:pt x="2339727" y="850900"/>
                </a:lnTo>
                <a:lnTo>
                  <a:pt x="2301265" y="825500"/>
                </a:lnTo>
                <a:lnTo>
                  <a:pt x="2261917" y="812800"/>
                </a:lnTo>
                <a:lnTo>
                  <a:pt x="2221717" y="787400"/>
                </a:lnTo>
                <a:lnTo>
                  <a:pt x="2180695" y="762000"/>
                </a:lnTo>
                <a:lnTo>
                  <a:pt x="2138883" y="749300"/>
                </a:lnTo>
                <a:lnTo>
                  <a:pt x="2096312" y="723900"/>
                </a:lnTo>
                <a:lnTo>
                  <a:pt x="1873181" y="660400"/>
                </a:lnTo>
                <a:lnTo>
                  <a:pt x="1826721" y="660400"/>
                </a:lnTo>
                <a:lnTo>
                  <a:pt x="1779722" y="647700"/>
                </a:lnTo>
                <a:close/>
              </a:path>
              <a:path w="2929890" h="3225800">
                <a:moveTo>
                  <a:pt x="1248341" y="546100"/>
                </a:moveTo>
                <a:lnTo>
                  <a:pt x="731733" y="546100"/>
                </a:lnTo>
                <a:lnTo>
                  <a:pt x="749886" y="558800"/>
                </a:lnTo>
                <a:lnTo>
                  <a:pt x="785400" y="558800"/>
                </a:lnTo>
                <a:lnTo>
                  <a:pt x="673602" y="787400"/>
                </a:lnTo>
                <a:lnTo>
                  <a:pt x="919867" y="698500"/>
                </a:lnTo>
                <a:lnTo>
                  <a:pt x="1261144" y="584200"/>
                </a:lnTo>
                <a:lnTo>
                  <a:pt x="1252673" y="558800"/>
                </a:lnTo>
                <a:lnTo>
                  <a:pt x="1248341" y="546100"/>
                </a:lnTo>
                <a:close/>
              </a:path>
              <a:path w="2929890" h="3225800">
                <a:moveTo>
                  <a:pt x="1062051" y="0"/>
                </a:moveTo>
                <a:lnTo>
                  <a:pt x="946725" y="228600"/>
                </a:lnTo>
                <a:lnTo>
                  <a:pt x="1140033" y="228600"/>
                </a:lnTo>
                <a:lnTo>
                  <a:pt x="1062051" y="0"/>
                </a:lnTo>
                <a:close/>
              </a:path>
              <a:path w="2929890" h="3225800">
                <a:moveTo>
                  <a:pt x="761559" y="190500"/>
                </a:moveTo>
                <a:lnTo>
                  <a:pt x="664727" y="190500"/>
                </a:lnTo>
                <a:lnTo>
                  <a:pt x="617146" y="203200"/>
                </a:lnTo>
                <a:lnTo>
                  <a:pt x="809093" y="203200"/>
                </a:lnTo>
                <a:lnTo>
                  <a:pt x="761559" y="190500"/>
                </a:lnTo>
                <a:close/>
              </a:path>
            </a:pathLst>
          </a:custGeom>
          <a:solidFill>
            <a:srgbClr val="6C96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1704220" y="9034144"/>
            <a:ext cx="2016125" cy="854710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 marR="5080">
              <a:lnSpc>
                <a:spcPts val="2970"/>
              </a:lnSpc>
              <a:spcBef>
                <a:spcPts val="690"/>
              </a:spcBef>
            </a:pPr>
            <a:r>
              <a:rPr sz="2950" b="1" dirty="0">
                <a:solidFill>
                  <a:srgbClr val="6C96AC"/>
                </a:solidFill>
                <a:latin typeface="HelveticaNeueLTStd-Hv"/>
                <a:cs typeface="HelveticaNeueLTStd-Hv"/>
              </a:rPr>
              <a:t>Proyecto  </a:t>
            </a:r>
            <a:r>
              <a:rPr sz="2950" b="1" spc="10" dirty="0">
                <a:solidFill>
                  <a:srgbClr val="6C96AC"/>
                </a:solidFill>
                <a:latin typeface="HelveticaNeueLTStd-Hv"/>
                <a:cs typeface="HelveticaNeueLTStd-Hv"/>
              </a:rPr>
              <a:t>con</a:t>
            </a:r>
            <a:r>
              <a:rPr sz="2950" b="1" spc="-85" dirty="0">
                <a:solidFill>
                  <a:srgbClr val="6C96AC"/>
                </a:solidFill>
                <a:latin typeface="HelveticaNeueLTStd-Hv"/>
                <a:cs typeface="HelveticaNeueLTStd-Hv"/>
              </a:rPr>
              <a:t> </a:t>
            </a:r>
            <a:r>
              <a:rPr sz="2950" b="1" spc="10" dirty="0">
                <a:solidFill>
                  <a:srgbClr val="6C96AC"/>
                </a:solidFill>
                <a:latin typeface="HelveticaNeueLTStd-Hv"/>
                <a:cs typeface="HelveticaNeueLTStd-Hv"/>
              </a:rPr>
              <a:t>scrum</a:t>
            </a:r>
            <a:endParaRPr sz="2950">
              <a:latin typeface="HelveticaNeueLTStd-Hv"/>
              <a:cs typeface="HelveticaNeueLTStd-Hv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8835" y="2743930"/>
            <a:ext cx="4785194" cy="8135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04030" y="2767706"/>
            <a:ext cx="4848030" cy="81254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903530" y="2816385"/>
            <a:ext cx="4781733" cy="81152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52050" y="2801663"/>
            <a:ext cx="4848019" cy="80778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009313" y="8992099"/>
            <a:ext cx="2320290" cy="683260"/>
          </a:xfrm>
          <a:custGeom>
            <a:avLst/>
            <a:gdLst/>
            <a:ahLst/>
            <a:cxnLst/>
            <a:rect l="l" t="t" r="r" b="b"/>
            <a:pathLst>
              <a:path w="2320290" h="683259">
                <a:moveTo>
                  <a:pt x="2319992" y="0"/>
                </a:moveTo>
                <a:lnTo>
                  <a:pt x="902527" y="0"/>
                </a:lnTo>
                <a:lnTo>
                  <a:pt x="869833" y="37124"/>
                </a:lnTo>
                <a:lnTo>
                  <a:pt x="836479" y="73632"/>
                </a:lnTo>
                <a:lnTo>
                  <a:pt x="802474" y="109514"/>
                </a:lnTo>
                <a:lnTo>
                  <a:pt x="767827" y="144762"/>
                </a:lnTo>
                <a:lnTo>
                  <a:pt x="732547" y="179369"/>
                </a:lnTo>
                <a:lnTo>
                  <a:pt x="696645" y="213325"/>
                </a:lnTo>
                <a:lnTo>
                  <a:pt x="660129" y="246622"/>
                </a:lnTo>
                <a:lnTo>
                  <a:pt x="623008" y="279253"/>
                </a:lnTo>
                <a:lnTo>
                  <a:pt x="585292" y="311208"/>
                </a:lnTo>
                <a:lnTo>
                  <a:pt x="546990" y="342479"/>
                </a:lnTo>
                <a:lnTo>
                  <a:pt x="508112" y="373058"/>
                </a:lnTo>
                <a:lnTo>
                  <a:pt x="468667" y="402937"/>
                </a:lnTo>
                <a:lnTo>
                  <a:pt x="428664" y="432107"/>
                </a:lnTo>
                <a:lnTo>
                  <a:pt x="388112" y="460560"/>
                </a:lnTo>
                <a:lnTo>
                  <a:pt x="347021" y="488288"/>
                </a:lnTo>
                <a:lnTo>
                  <a:pt x="305400" y="515282"/>
                </a:lnTo>
                <a:lnTo>
                  <a:pt x="263258" y="541534"/>
                </a:lnTo>
                <a:lnTo>
                  <a:pt x="220606" y="567035"/>
                </a:lnTo>
                <a:lnTo>
                  <a:pt x="177451" y="591778"/>
                </a:lnTo>
                <a:lnTo>
                  <a:pt x="133804" y="615754"/>
                </a:lnTo>
                <a:lnTo>
                  <a:pt x="89673" y="638954"/>
                </a:lnTo>
                <a:lnTo>
                  <a:pt x="45069" y="661370"/>
                </a:lnTo>
                <a:lnTo>
                  <a:pt x="0" y="682994"/>
                </a:lnTo>
                <a:lnTo>
                  <a:pt x="2319992" y="682994"/>
                </a:lnTo>
                <a:lnTo>
                  <a:pt x="2319992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74795" y="3566401"/>
            <a:ext cx="5540375" cy="6108700"/>
          </a:xfrm>
          <a:custGeom>
            <a:avLst/>
            <a:gdLst/>
            <a:ahLst/>
            <a:cxnLst/>
            <a:rect l="l" t="t" r="r" b="b"/>
            <a:pathLst>
              <a:path w="5540375" h="6108700">
                <a:moveTo>
                  <a:pt x="4790831" y="1905000"/>
                </a:moveTo>
                <a:lnTo>
                  <a:pt x="3237940" y="1905000"/>
                </a:lnTo>
                <a:lnTo>
                  <a:pt x="3285398" y="1917700"/>
                </a:lnTo>
                <a:lnTo>
                  <a:pt x="3332487" y="1917700"/>
                </a:lnTo>
                <a:lnTo>
                  <a:pt x="3379189" y="1930400"/>
                </a:lnTo>
                <a:lnTo>
                  <a:pt x="3425487" y="1930400"/>
                </a:lnTo>
                <a:lnTo>
                  <a:pt x="3693855" y="2006600"/>
                </a:lnTo>
                <a:lnTo>
                  <a:pt x="3736854" y="2032000"/>
                </a:lnTo>
                <a:lnTo>
                  <a:pt x="3821218" y="2057400"/>
                </a:lnTo>
                <a:lnTo>
                  <a:pt x="3903291" y="2108200"/>
                </a:lnTo>
                <a:lnTo>
                  <a:pt x="3943425" y="2120900"/>
                </a:lnTo>
                <a:lnTo>
                  <a:pt x="3982935" y="2146300"/>
                </a:lnTo>
                <a:lnTo>
                  <a:pt x="4021805" y="2171700"/>
                </a:lnTo>
                <a:lnTo>
                  <a:pt x="4060016" y="2197100"/>
                </a:lnTo>
                <a:lnTo>
                  <a:pt x="4097553" y="2222500"/>
                </a:lnTo>
                <a:lnTo>
                  <a:pt x="4134399" y="2247900"/>
                </a:lnTo>
                <a:lnTo>
                  <a:pt x="4170536" y="2273300"/>
                </a:lnTo>
                <a:lnTo>
                  <a:pt x="4205947" y="2298700"/>
                </a:lnTo>
                <a:lnTo>
                  <a:pt x="4240615" y="2324100"/>
                </a:lnTo>
                <a:lnTo>
                  <a:pt x="4274525" y="2362200"/>
                </a:lnTo>
                <a:lnTo>
                  <a:pt x="4307657" y="2387600"/>
                </a:lnTo>
                <a:lnTo>
                  <a:pt x="4339997" y="2425700"/>
                </a:lnTo>
                <a:lnTo>
                  <a:pt x="4371526" y="2451100"/>
                </a:lnTo>
                <a:lnTo>
                  <a:pt x="4402228" y="2489200"/>
                </a:lnTo>
                <a:lnTo>
                  <a:pt x="4432086" y="2527300"/>
                </a:lnTo>
                <a:lnTo>
                  <a:pt x="4461082" y="2552700"/>
                </a:lnTo>
                <a:lnTo>
                  <a:pt x="4489200" y="2590800"/>
                </a:lnTo>
                <a:lnTo>
                  <a:pt x="4516424" y="2628900"/>
                </a:lnTo>
                <a:lnTo>
                  <a:pt x="4542735" y="2667000"/>
                </a:lnTo>
                <a:lnTo>
                  <a:pt x="4568117" y="2705100"/>
                </a:lnTo>
                <a:lnTo>
                  <a:pt x="4592554" y="2743200"/>
                </a:lnTo>
                <a:lnTo>
                  <a:pt x="4616027" y="2781300"/>
                </a:lnTo>
                <a:lnTo>
                  <a:pt x="4638521" y="2819400"/>
                </a:lnTo>
                <a:lnTo>
                  <a:pt x="4660018" y="2857500"/>
                </a:lnTo>
                <a:lnTo>
                  <a:pt x="4680501" y="2895600"/>
                </a:lnTo>
                <a:lnTo>
                  <a:pt x="4699954" y="2946400"/>
                </a:lnTo>
                <a:lnTo>
                  <a:pt x="4718359" y="2984500"/>
                </a:lnTo>
                <a:lnTo>
                  <a:pt x="4735699" y="3022600"/>
                </a:lnTo>
                <a:lnTo>
                  <a:pt x="4751958" y="3073400"/>
                </a:lnTo>
                <a:lnTo>
                  <a:pt x="4767118" y="3111500"/>
                </a:lnTo>
                <a:lnTo>
                  <a:pt x="4781163" y="3149600"/>
                </a:lnTo>
                <a:lnTo>
                  <a:pt x="4794076" y="3200400"/>
                </a:lnTo>
                <a:lnTo>
                  <a:pt x="4805839" y="3251200"/>
                </a:lnTo>
                <a:lnTo>
                  <a:pt x="4816436" y="3289300"/>
                </a:lnTo>
                <a:lnTo>
                  <a:pt x="4825850" y="3340100"/>
                </a:lnTo>
                <a:lnTo>
                  <a:pt x="4834063" y="3378200"/>
                </a:lnTo>
                <a:lnTo>
                  <a:pt x="4841060" y="3429000"/>
                </a:lnTo>
                <a:lnTo>
                  <a:pt x="4846822" y="3479800"/>
                </a:lnTo>
                <a:lnTo>
                  <a:pt x="4851333" y="3517900"/>
                </a:lnTo>
                <a:lnTo>
                  <a:pt x="4854577" y="3568700"/>
                </a:lnTo>
                <a:lnTo>
                  <a:pt x="4856535" y="3619500"/>
                </a:lnTo>
                <a:lnTo>
                  <a:pt x="4857192" y="3670300"/>
                </a:lnTo>
                <a:lnTo>
                  <a:pt x="4856535" y="3721100"/>
                </a:lnTo>
                <a:lnTo>
                  <a:pt x="4854577" y="3759200"/>
                </a:lnTo>
                <a:lnTo>
                  <a:pt x="4851333" y="3810000"/>
                </a:lnTo>
                <a:lnTo>
                  <a:pt x="4846822" y="3860800"/>
                </a:lnTo>
                <a:lnTo>
                  <a:pt x="4841060" y="3911600"/>
                </a:lnTo>
                <a:lnTo>
                  <a:pt x="4834063" y="3949700"/>
                </a:lnTo>
                <a:lnTo>
                  <a:pt x="4825850" y="4000500"/>
                </a:lnTo>
                <a:lnTo>
                  <a:pt x="4816436" y="4051300"/>
                </a:lnTo>
                <a:lnTo>
                  <a:pt x="4805839" y="4089400"/>
                </a:lnTo>
                <a:lnTo>
                  <a:pt x="4794076" y="4140200"/>
                </a:lnTo>
                <a:lnTo>
                  <a:pt x="4781163" y="4178300"/>
                </a:lnTo>
                <a:lnTo>
                  <a:pt x="4767118" y="4229100"/>
                </a:lnTo>
                <a:lnTo>
                  <a:pt x="4751958" y="4267200"/>
                </a:lnTo>
                <a:lnTo>
                  <a:pt x="4735699" y="4318000"/>
                </a:lnTo>
                <a:lnTo>
                  <a:pt x="4718359" y="4356100"/>
                </a:lnTo>
                <a:lnTo>
                  <a:pt x="4699954" y="4394200"/>
                </a:lnTo>
                <a:lnTo>
                  <a:pt x="4680501" y="4432300"/>
                </a:lnTo>
                <a:lnTo>
                  <a:pt x="4660018" y="4483100"/>
                </a:lnTo>
                <a:lnTo>
                  <a:pt x="4638521" y="4521200"/>
                </a:lnTo>
                <a:lnTo>
                  <a:pt x="4616027" y="4559300"/>
                </a:lnTo>
                <a:lnTo>
                  <a:pt x="4592554" y="4597400"/>
                </a:lnTo>
                <a:lnTo>
                  <a:pt x="4568117" y="4635500"/>
                </a:lnTo>
                <a:lnTo>
                  <a:pt x="4542735" y="4673600"/>
                </a:lnTo>
                <a:lnTo>
                  <a:pt x="4516424" y="4711700"/>
                </a:lnTo>
                <a:lnTo>
                  <a:pt x="4489200" y="4749800"/>
                </a:lnTo>
                <a:lnTo>
                  <a:pt x="4461082" y="4775200"/>
                </a:lnTo>
                <a:lnTo>
                  <a:pt x="4432086" y="4813300"/>
                </a:lnTo>
                <a:lnTo>
                  <a:pt x="4402228" y="4851400"/>
                </a:lnTo>
                <a:lnTo>
                  <a:pt x="4371526" y="4876800"/>
                </a:lnTo>
                <a:lnTo>
                  <a:pt x="4339997" y="4914900"/>
                </a:lnTo>
                <a:lnTo>
                  <a:pt x="4307657" y="4940300"/>
                </a:lnTo>
                <a:lnTo>
                  <a:pt x="4274525" y="4978400"/>
                </a:lnTo>
                <a:lnTo>
                  <a:pt x="4240615" y="5003800"/>
                </a:lnTo>
                <a:lnTo>
                  <a:pt x="4205947" y="5041900"/>
                </a:lnTo>
                <a:lnTo>
                  <a:pt x="4170536" y="5067300"/>
                </a:lnTo>
                <a:lnTo>
                  <a:pt x="4134399" y="5092700"/>
                </a:lnTo>
                <a:lnTo>
                  <a:pt x="4097553" y="5118100"/>
                </a:lnTo>
                <a:lnTo>
                  <a:pt x="4060016" y="5143500"/>
                </a:lnTo>
                <a:lnTo>
                  <a:pt x="4021805" y="5168900"/>
                </a:lnTo>
                <a:lnTo>
                  <a:pt x="3982935" y="5194300"/>
                </a:lnTo>
                <a:lnTo>
                  <a:pt x="3943425" y="5219700"/>
                </a:lnTo>
                <a:lnTo>
                  <a:pt x="3903291" y="5232400"/>
                </a:lnTo>
                <a:lnTo>
                  <a:pt x="3862549" y="5257800"/>
                </a:lnTo>
                <a:lnTo>
                  <a:pt x="3821218" y="5270500"/>
                </a:lnTo>
                <a:lnTo>
                  <a:pt x="3779314" y="5295900"/>
                </a:lnTo>
                <a:lnTo>
                  <a:pt x="3693855" y="5321300"/>
                </a:lnTo>
                <a:lnTo>
                  <a:pt x="3650333" y="5346700"/>
                </a:lnTo>
                <a:lnTo>
                  <a:pt x="3471365" y="5397500"/>
                </a:lnTo>
                <a:lnTo>
                  <a:pt x="3425487" y="5397500"/>
                </a:lnTo>
                <a:lnTo>
                  <a:pt x="3379189" y="5410200"/>
                </a:lnTo>
                <a:lnTo>
                  <a:pt x="3332487" y="5410200"/>
                </a:lnTo>
                <a:lnTo>
                  <a:pt x="3285398" y="5422900"/>
                </a:lnTo>
                <a:lnTo>
                  <a:pt x="3237940" y="5422900"/>
                </a:lnTo>
                <a:lnTo>
                  <a:pt x="3190130" y="5435600"/>
                </a:lnTo>
                <a:lnTo>
                  <a:pt x="0" y="5435600"/>
                </a:lnTo>
                <a:lnTo>
                  <a:pt x="0" y="6108700"/>
                </a:lnTo>
                <a:lnTo>
                  <a:pt x="3331622" y="6108700"/>
                </a:lnTo>
                <a:lnTo>
                  <a:pt x="3378496" y="6096000"/>
                </a:lnTo>
                <a:lnTo>
                  <a:pt x="3425106" y="6096000"/>
                </a:lnTo>
                <a:lnTo>
                  <a:pt x="3471441" y="6083300"/>
                </a:lnTo>
                <a:lnTo>
                  <a:pt x="3517495" y="6083300"/>
                </a:lnTo>
                <a:lnTo>
                  <a:pt x="3653874" y="6045200"/>
                </a:lnTo>
                <a:lnTo>
                  <a:pt x="3698712" y="6045200"/>
                </a:lnTo>
                <a:lnTo>
                  <a:pt x="3831241" y="6007100"/>
                </a:lnTo>
                <a:lnTo>
                  <a:pt x="3874727" y="5981700"/>
                </a:lnTo>
                <a:lnTo>
                  <a:pt x="4002993" y="5943600"/>
                </a:lnTo>
                <a:lnTo>
                  <a:pt x="4044990" y="5918200"/>
                </a:lnTo>
                <a:lnTo>
                  <a:pt x="4086593" y="5905500"/>
                </a:lnTo>
                <a:lnTo>
                  <a:pt x="4127793" y="5880100"/>
                </a:lnTo>
                <a:lnTo>
                  <a:pt x="4168583" y="5867400"/>
                </a:lnTo>
                <a:lnTo>
                  <a:pt x="4208953" y="5842000"/>
                </a:lnTo>
                <a:lnTo>
                  <a:pt x="4248896" y="5829300"/>
                </a:lnTo>
                <a:lnTo>
                  <a:pt x="4327462" y="5778500"/>
                </a:lnTo>
                <a:lnTo>
                  <a:pt x="4404214" y="5727700"/>
                </a:lnTo>
                <a:lnTo>
                  <a:pt x="4441888" y="5715000"/>
                </a:lnTo>
                <a:lnTo>
                  <a:pt x="4515790" y="5664200"/>
                </a:lnTo>
                <a:lnTo>
                  <a:pt x="4552000" y="5626100"/>
                </a:lnTo>
                <a:lnTo>
                  <a:pt x="4587705" y="5600700"/>
                </a:lnTo>
                <a:lnTo>
                  <a:pt x="4622897" y="5575300"/>
                </a:lnTo>
                <a:lnTo>
                  <a:pt x="4657566" y="5549900"/>
                </a:lnTo>
                <a:lnTo>
                  <a:pt x="4691705" y="5524500"/>
                </a:lnTo>
                <a:lnTo>
                  <a:pt x="4725304" y="5486400"/>
                </a:lnTo>
                <a:lnTo>
                  <a:pt x="4758356" y="5461000"/>
                </a:lnTo>
                <a:lnTo>
                  <a:pt x="4790851" y="5422900"/>
                </a:lnTo>
                <a:lnTo>
                  <a:pt x="4822781" y="5397500"/>
                </a:lnTo>
                <a:lnTo>
                  <a:pt x="4854137" y="5359400"/>
                </a:lnTo>
                <a:lnTo>
                  <a:pt x="4884911" y="5334000"/>
                </a:lnTo>
                <a:lnTo>
                  <a:pt x="4915095" y="5295900"/>
                </a:lnTo>
                <a:lnTo>
                  <a:pt x="4944679" y="5270500"/>
                </a:lnTo>
                <a:lnTo>
                  <a:pt x="4973656" y="5232400"/>
                </a:lnTo>
                <a:lnTo>
                  <a:pt x="5002016" y="5194300"/>
                </a:lnTo>
                <a:lnTo>
                  <a:pt x="5029751" y="5168900"/>
                </a:lnTo>
                <a:lnTo>
                  <a:pt x="5056852" y="5130800"/>
                </a:lnTo>
                <a:lnTo>
                  <a:pt x="5083312" y="5092700"/>
                </a:lnTo>
                <a:lnTo>
                  <a:pt x="5109120" y="5054600"/>
                </a:lnTo>
                <a:lnTo>
                  <a:pt x="5134270" y="5016500"/>
                </a:lnTo>
                <a:lnTo>
                  <a:pt x="5158752" y="4978400"/>
                </a:lnTo>
                <a:lnTo>
                  <a:pt x="5182557" y="4940300"/>
                </a:lnTo>
                <a:lnTo>
                  <a:pt x="5205677" y="4902200"/>
                </a:lnTo>
                <a:lnTo>
                  <a:pt x="5228104" y="4864100"/>
                </a:lnTo>
                <a:lnTo>
                  <a:pt x="5249829" y="4826000"/>
                </a:lnTo>
                <a:lnTo>
                  <a:pt x="5270843" y="4787900"/>
                </a:lnTo>
                <a:lnTo>
                  <a:pt x="5291139" y="4749800"/>
                </a:lnTo>
                <a:lnTo>
                  <a:pt x="5310706" y="4699000"/>
                </a:lnTo>
                <a:lnTo>
                  <a:pt x="5329537" y="4660900"/>
                </a:lnTo>
                <a:lnTo>
                  <a:pt x="5347623" y="4622800"/>
                </a:lnTo>
                <a:lnTo>
                  <a:pt x="5364956" y="4572000"/>
                </a:lnTo>
                <a:lnTo>
                  <a:pt x="5381527" y="4533900"/>
                </a:lnTo>
                <a:lnTo>
                  <a:pt x="5397327" y="4495800"/>
                </a:lnTo>
                <a:lnTo>
                  <a:pt x="5412348" y="4445000"/>
                </a:lnTo>
                <a:lnTo>
                  <a:pt x="5426581" y="4406900"/>
                </a:lnTo>
                <a:lnTo>
                  <a:pt x="5440018" y="4356100"/>
                </a:lnTo>
                <a:lnTo>
                  <a:pt x="5452650" y="4318000"/>
                </a:lnTo>
                <a:lnTo>
                  <a:pt x="5464469" y="4279900"/>
                </a:lnTo>
                <a:lnTo>
                  <a:pt x="5475466" y="4229100"/>
                </a:lnTo>
                <a:lnTo>
                  <a:pt x="5485632" y="4178300"/>
                </a:lnTo>
                <a:lnTo>
                  <a:pt x="5494959" y="4140200"/>
                </a:lnTo>
                <a:lnTo>
                  <a:pt x="5503439" y="4089400"/>
                </a:lnTo>
                <a:lnTo>
                  <a:pt x="5511062" y="4051300"/>
                </a:lnTo>
                <a:lnTo>
                  <a:pt x="5517821" y="4000500"/>
                </a:lnTo>
                <a:lnTo>
                  <a:pt x="5523706" y="3949700"/>
                </a:lnTo>
                <a:lnTo>
                  <a:pt x="5528709" y="3911600"/>
                </a:lnTo>
                <a:lnTo>
                  <a:pt x="5532822" y="3860800"/>
                </a:lnTo>
                <a:lnTo>
                  <a:pt x="5536036" y="3810000"/>
                </a:lnTo>
                <a:lnTo>
                  <a:pt x="5538342" y="3759200"/>
                </a:lnTo>
                <a:lnTo>
                  <a:pt x="5539732" y="3721100"/>
                </a:lnTo>
                <a:lnTo>
                  <a:pt x="5540197" y="3670300"/>
                </a:lnTo>
                <a:lnTo>
                  <a:pt x="5539732" y="3619500"/>
                </a:lnTo>
                <a:lnTo>
                  <a:pt x="5538342" y="3568700"/>
                </a:lnTo>
                <a:lnTo>
                  <a:pt x="5536036" y="3530600"/>
                </a:lnTo>
                <a:lnTo>
                  <a:pt x="5532822" y="3479800"/>
                </a:lnTo>
                <a:lnTo>
                  <a:pt x="5528709" y="3429000"/>
                </a:lnTo>
                <a:lnTo>
                  <a:pt x="5523705" y="3378200"/>
                </a:lnTo>
                <a:lnTo>
                  <a:pt x="5517820" y="3340100"/>
                </a:lnTo>
                <a:lnTo>
                  <a:pt x="5511061" y="3289300"/>
                </a:lnTo>
                <a:lnTo>
                  <a:pt x="5503437" y="3238500"/>
                </a:lnTo>
                <a:lnTo>
                  <a:pt x="5494957" y="3200400"/>
                </a:lnTo>
                <a:lnTo>
                  <a:pt x="5485630" y="3149600"/>
                </a:lnTo>
                <a:lnTo>
                  <a:pt x="5475463" y="3111500"/>
                </a:lnTo>
                <a:lnTo>
                  <a:pt x="5464466" y="3060700"/>
                </a:lnTo>
                <a:lnTo>
                  <a:pt x="5452647" y="3022600"/>
                </a:lnTo>
                <a:lnTo>
                  <a:pt x="5440014" y="2971800"/>
                </a:lnTo>
                <a:lnTo>
                  <a:pt x="5426576" y="2933700"/>
                </a:lnTo>
                <a:lnTo>
                  <a:pt x="5412343" y="2882900"/>
                </a:lnTo>
                <a:lnTo>
                  <a:pt x="5397321" y="2844800"/>
                </a:lnTo>
                <a:lnTo>
                  <a:pt x="5381520" y="2806700"/>
                </a:lnTo>
                <a:lnTo>
                  <a:pt x="5364949" y="2755900"/>
                </a:lnTo>
                <a:lnTo>
                  <a:pt x="5347616" y="2717800"/>
                </a:lnTo>
                <a:lnTo>
                  <a:pt x="5329529" y="2679700"/>
                </a:lnTo>
                <a:lnTo>
                  <a:pt x="5310697" y="2628900"/>
                </a:lnTo>
                <a:lnTo>
                  <a:pt x="5291129" y="2590800"/>
                </a:lnTo>
                <a:lnTo>
                  <a:pt x="5270834" y="2552700"/>
                </a:lnTo>
                <a:lnTo>
                  <a:pt x="5249819" y="2514600"/>
                </a:lnTo>
                <a:lnTo>
                  <a:pt x="5228093" y="2476500"/>
                </a:lnTo>
                <a:lnTo>
                  <a:pt x="5205666" y="2438400"/>
                </a:lnTo>
                <a:lnTo>
                  <a:pt x="5182545" y="2400300"/>
                </a:lnTo>
                <a:lnTo>
                  <a:pt x="5158739" y="2362200"/>
                </a:lnTo>
                <a:lnTo>
                  <a:pt x="5134256" y="2324100"/>
                </a:lnTo>
                <a:lnTo>
                  <a:pt x="5109106" y="2286000"/>
                </a:lnTo>
                <a:lnTo>
                  <a:pt x="5083297" y="2247900"/>
                </a:lnTo>
                <a:lnTo>
                  <a:pt x="5056837" y="2209800"/>
                </a:lnTo>
                <a:lnTo>
                  <a:pt x="5029735" y="2171700"/>
                </a:lnTo>
                <a:lnTo>
                  <a:pt x="5001999" y="2133600"/>
                </a:lnTo>
                <a:lnTo>
                  <a:pt x="4973638" y="2108200"/>
                </a:lnTo>
                <a:lnTo>
                  <a:pt x="4944661" y="2070100"/>
                </a:lnTo>
                <a:lnTo>
                  <a:pt x="4915077" y="2032000"/>
                </a:lnTo>
                <a:lnTo>
                  <a:pt x="4884893" y="2006600"/>
                </a:lnTo>
                <a:lnTo>
                  <a:pt x="4854118" y="1968500"/>
                </a:lnTo>
                <a:lnTo>
                  <a:pt x="4822761" y="1943100"/>
                </a:lnTo>
                <a:lnTo>
                  <a:pt x="4790831" y="1905000"/>
                </a:lnTo>
                <a:close/>
              </a:path>
              <a:path w="5540375" h="6108700">
                <a:moveTo>
                  <a:pt x="1500325" y="368300"/>
                </a:moveTo>
                <a:lnTo>
                  <a:pt x="1205450" y="368300"/>
                </a:lnTo>
                <a:lnTo>
                  <a:pt x="1158656" y="381000"/>
                </a:lnTo>
                <a:lnTo>
                  <a:pt x="1112431" y="381000"/>
                </a:lnTo>
                <a:lnTo>
                  <a:pt x="1066810" y="393700"/>
                </a:lnTo>
                <a:lnTo>
                  <a:pt x="891048" y="444500"/>
                </a:lnTo>
                <a:lnTo>
                  <a:pt x="848961" y="469900"/>
                </a:lnTo>
                <a:lnTo>
                  <a:pt x="807685" y="482600"/>
                </a:lnTo>
                <a:lnTo>
                  <a:pt x="767253" y="508000"/>
                </a:lnTo>
                <a:lnTo>
                  <a:pt x="727700" y="533400"/>
                </a:lnTo>
                <a:lnTo>
                  <a:pt x="689062" y="558800"/>
                </a:lnTo>
                <a:lnTo>
                  <a:pt x="651371" y="584200"/>
                </a:lnTo>
                <a:lnTo>
                  <a:pt x="614664" y="609600"/>
                </a:lnTo>
                <a:lnTo>
                  <a:pt x="578973" y="635000"/>
                </a:lnTo>
                <a:lnTo>
                  <a:pt x="544335" y="660400"/>
                </a:lnTo>
                <a:lnTo>
                  <a:pt x="510782" y="685800"/>
                </a:lnTo>
                <a:lnTo>
                  <a:pt x="478350" y="723900"/>
                </a:lnTo>
                <a:lnTo>
                  <a:pt x="447073" y="749300"/>
                </a:lnTo>
                <a:lnTo>
                  <a:pt x="416986" y="787400"/>
                </a:lnTo>
                <a:lnTo>
                  <a:pt x="388123" y="825500"/>
                </a:lnTo>
                <a:lnTo>
                  <a:pt x="360519" y="863600"/>
                </a:lnTo>
                <a:lnTo>
                  <a:pt x="334207" y="901700"/>
                </a:lnTo>
                <a:lnTo>
                  <a:pt x="309223" y="939800"/>
                </a:lnTo>
                <a:lnTo>
                  <a:pt x="285601" y="977900"/>
                </a:lnTo>
                <a:lnTo>
                  <a:pt x="263376" y="1016000"/>
                </a:lnTo>
                <a:lnTo>
                  <a:pt x="242581" y="1054100"/>
                </a:lnTo>
                <a:lnTo>
                  <a:pt x="223252" y="1092200"/>
                </a:lnTo>
                <a:lnTo>
                  <a:pt x="205423" y="1130300"/>
                </a:lnTo>
                <a:lnTo>
                  <a:pt x="189128" y="1181100"/>
                </a:lnTo>
                <a:lnTo>
                  <a:pt x="174402" y="1219200"/>
                </a:lnTo>
                <a:lnTo>
                  <a:pt x="161279" y="1270000"/>
                </a:lnTo>
                <a:lnTo>
                  <a:pt x="149794" y="1308100"/>
                </a:lnTo>
                <a:lnTo>
                  <a:pt x="139982" y="1358900"/>
                </a:lnTo>
                <a:lnTo>
                  <a:pt x="131876" y="1397000"/>
                </a:lnTo>
                <a:lnTo>
                  <a:pt x="125512" y="1447800"/>
                </a:lnTo>
                <a:lnTo>
                  <a:pt x="120923" y="1498600"/>
                </a:lnTo>
                <a:lnTo>
                  <a:pt x="118144" y="1549400"/>
                </a:lnTo>
                <a:lnTo>
                  <a:pt x="117211" y="1587500"/>
                </a:lnTo>
                <a:lnTo>
                  <a:pt x="118238" y="1638300"/>
                </a:lnTo>
                <a:lnTo>
                  <a:pt x="121292" y="1689100"/>
                </a:lnTo>
                <a:lnTo>
                  <a:pt x="126333" y="1739900"/>
                </a:lnTo>
                <a:lnTo>
                  <a:pt x="133321" y="1790700"/>
                </a:lnTo>
                <a:lnTo>
                  <a:pt x="142216" y="1841500"/>
                </a:lnTo>
                <a:lnTo>
                  <a:pt x="152977" y="1892300"/>
                </a:lnTo>
                <a:lnTo>
                  <a:pt x="165563" y="1930400"/>
                </a:lnTo>
                <a:lnTo>
                  <a:pt x="179935" y="1981200"/>
                </a:lnTo>
                <a:lnTo>
                  <a:pt x="196053" y="2032000"/>
                </a:lnTo>
                <a:lnTo>
                  <a:pt x="213876" y="2070100"/>
                </a:lnTo>
                <a:lnTo>
                  <a:pt x="233363" y="2108200"/>
                </a:lnTo>
                <a:lnTo>
                  <a:pt x="254475" y="2159000"/>
                </a:lnTo>
                <a:lnTo>
                  <a:pt x="277171" y="2197100"/>
                </a:lnTo>
                <a:lnTo>
                  <a:pt x="301411" y="2235200"/>
                </a:lnTo>
                <a:lnTo>
                  <a:pt x="327154" y="2273300"/>
                </a:lnTo>
                <a:lnTo>
                  <a:pt x="354361" y="2311400"/>
                </a:lnTo>
                <a:lnTo>
                  <a:pt x="382992" y="2349500"/>
                </a:lnTo>
                <a:lnTo>
                  <a:pt x="413004" y="2387600"/>
                </a:lnTo>
                <a:lnTo>
                  <a:pt x="444360" y="2425700"/>
                </a:lnTo>
                <a:lnTo>
                  <a:pt x="477018" y="2463800"/>
                </a:lnTo>
                <a:lnTo>
                  <a:pt x="510937" y="2489200"/>
                </a:lnTo>
                <a:lnTo>
                  <a:pt x="546079" y="2527300"/>
                </a:lnTo>
                <a:lnTo>
                  <a:pt x="582401" y="2552700"/>
                </a:lnTo>
                <a:lnTo>
                  <a:pt x="619865" y="2578100"/>
                </a:lnTo>
                <a:lnTo>
                  <a:pt x="661709" y="2616200"/>
                </a:lnTo>
                <a:lnTo>
                  <a:pt x="704764" y="2641600"/>
                </a:lnTo>
                <a:lnTo>
                  <a:pt x="749013" y="2667000"/>
                </a:lnTo>
                <a:lnTo>
                  <a:pt x="794438" y="2692400"/>
                </a:lnTo>
                <a:lnTo>
                  <a:pt x="841021" y="2717800"/>
                </a:lnTo>
                <a:lnTo>
                  <a:pt x="821774" y="2755900"/>
                </a:lnTo>
                <a:lnTo>
                  <a:pt x="803464" y="2806700"/>
                </a:lnTo>
                <a:lnTo>
                  <a:pt x="786101" y="2857500"/>
                </a:lnTo>
                <a:lnTo>
                  <a:pt x="769699" y="2908300"/>
                </a:lnTo>
                <a:lnTo>
                  <a:pt x="754268" y="2946400"/>
                </a:lnTo>
                <a:lnTo>
                  <a:pt x="739821" y="2997200"/>
                </a:lnTo>
                <a:lnTo>
                  <a:pt x="726369" y="3048000"/>
                </a:lnTo>
                <a:lnTo>
                  <a:pt x="713925" y="3098800"/>
                </a:lnTo>
                <a:lnTo>
                  <a:pt x="702501" y="3149600"/>
                </a:lnTo>
                <a:lnTo>
                  <a:pt x="692108" y="3200400"/>
                </a:lnTo>
                <a:lnTo>
                  <a:pt x="682758" y="3251200"/>
                </a:lnTo>
                <a:lnTo>
                  <a:pt x="674464" y="3302000"/>
                </a:lnTo>
                <a:lnTo>
                  <a:pt x="667237" y="3352800"/>
                </a:lnTo>
                <a:lnTo>
                  <a:pt x="661089" y="3403600"/>
                </a:lnTo>
                <a:lnTo>
                  <a:pt x="656032" y="3454400"/>
                </a:lnTo>
                <a:lnTo>
                  <a:pt x="652078" y="3505200"/>
                </a:lnTo>
                <a:lnTo>
                  <a:pt x="649239" y="3556000"/>
                </a:lnTo>
                <a:lnTo>
                  <a:pt x="647527" y="3619500"/>
                </a:lnTo>
                <a:lnTo>
                  <a:pt x="646954" y="3670300"/>
                </a:lnTo>
                <a:lnTo>
                  <a:pt x="647474" y="3721100"/>
                </a:lnTo>
                <a:lnTo>
                  <a:pt x="649029" y="3771900"/>
                </a:lnTo>
                <a:lnTo>
                  <a:pt x="651612" y="3822700"/>
                </a:lnTo>
                <a:lnTo>
                  <a:pt x="655215" y="3860800"/>
                </a:lnTo>
                <a:lnTo>
                  <a:pt x="659829" y="3911600"/>
                </a:lnTo>
                <a:lnTo>
                  <a:pt x="665448" y="3962400"/>
                </a:lnTo>
                <a:lnTo>
                  <a:pt x="672062" y="4013200"/>
                </a:lnTo>
                <a:lnTo>
                  <a:pt x="679666" y="4064000"/>
                </a:lnTo>
                <a:lnTo>
                  <a:pt x="688249" y="4114800"/>
                </a:lnTo>
                <a:lnTo>
                  <a:pt x="697806" y="4152900"/>
                </a:lnTo>
                <a:lnTo>
                  <a:pt x="708328" y="4203700"/>
                </a:lnTo>
                <a:lnTo>
                  <a:pt x="719808" y="4254500"/>
                </a:lnTo>
                <a:lnTo>
                  <a:pt x="732237" y="4305300"/>
                </a:lnTo>
                <a:lnTo>
                  <a:pt x="745607" y="4343400"/>
                </a:lnTo>
                <a:lnTo>
                  <a:pt x="759912" y="4394200"/>
                </a:lnTo>
                <a:lnTo>
                  <a:pt x="775143" y="4445000"/>
                </a:lnTo>
                <a:lnTo>
                  <a:pt x="791292" y="4483100"/>
                </a:lnTo>
                <a:lnTo>
                  <a:pt x="808352" y="4533900"/>
                </a:lnTo>
                <a:lnTo>
                  <a:pt x="353078" y="4737100"/>
                </a:lnTo>
                <a:lnTo>
                  <a:pt x="1444196" y="5168900"/>
                </a:lnTo>
                <a:lnTo>
                  <a:pt x="1800750" y="4267200"/>
                </a:lnTo>
                <a:lnTo>
                  <a:pt x="1435233" y="4267200"/>
                </a:lnTo>
                <a:lnTo>
                  <a:pt x="1418757" y="4216400"/>
                </a:lnTo>
                <a:lnTo>
                  <a:pt x="1403620" y="4165600"/>
                </a:lnTo>
                <a:lnTo>
                  <a:pt x="1389841" y="4114800"/>
                </a:lnTo>
                <a:lnTo>
                  <a:pt x="1377437" y="4076700"/>
                </a:lnTo>
                <a:lnTo>
                  <a:pt x="1366427" y="4025900"/>
                </a:lnTo>
                <a:lnTo>
                  <a:pt x="1356827" y="3975100"/>
                </a:lnTo>
                <a:lnTo>
                  <a:pt x="1348656" y="3924300"/>
                </a:lnTo>
                <a:lnTo>
                  <a:pt x="1341931" y="3873500"/>
                </a:lnTo>
                <a:lnTo>
                  <a:pt x="1336669" y="3822700"/>
                </a:lnTo>
                <a:lnTo>
                  <a:pt x="1332889" y="3771900"/>
                </a:lnTo>
                <a:lnTo>
                  <a:pt x="1330608" y="3721100"/>
                </a:lnTo>
                <a:lnTo>
                  <a:pt x="1329844" y="3670300"/>
                </a:lnTo>
                <a:lnTo>
                  <a:pt x="1330500" y="3619500"/>
                </a:lnTo>
                <a:lnTo>
                  <a:pt x="1332459" y="3568700"/>
                </a:lnTo>
                <a:lnTo>
                  <a:pt x="1335702" y="3517900"/>
                </a:lnTo>
                <a:lnTo>
                  <a:pt x="1340214" y="3479800"/>
                </a:lnTo>
                <a:lnTo>
                  <a:pt x="1345976" y="3429000"/>
                </a:lnTo>
                <a:lnTo>
                  <a:pt x="1352973" y="3378200"/>
                </a:lnTo>
                <a:lnTo>
                  <a:pt x="1361186" y="3340100"/>
                </a:lnTo>
                <a:lnTo>
                  <a:pt x="1370600" y="3289300"/>
                </a:lnTo>
                <a:lnTo>
                  <a:pt x="1381197" y="3251200"/>
                </a:lnTo>
                <a:lnTo>
                  <a:pt x="1392961" y="3200400"/>
                </a:lnTo>
                <a:lnTo>
                  <a:pt x="1405873" y="3149600"/>
                </a:lnTo>
                <a:lnTo>
                  <a:pt x="1419919" y="3111500"/>
                </a:lnTo>
                <a:lnTo>
                  <a:pt x="1435079" y="3073400"/>
                </a:lnTo>
                <a:lnTo>
                  <a:pt x="1451338" y="3022600"/>
                </a:lnTo>
                <a:lnTo>
                  <a:pt x="1468679" y="2984500"/>
                </a:lnTo>
                <a:lnTo>
                  <a:pt x="1487084" y="2946400"/>
                </a:lnTo>
                <a:lnTo>
                  <a:pt x="1506536" y="2895600"/>
                </a:lnTo>
                <a:lnTo>
                  <a:pt x="1527020" y="2857500"/>
                </a:lnTo>
                <a:lnTo>
                  <a:pt x="1548517" y="2819400"/>
                </a:lnTo>
                <a:lnTo>
                  <a:pt x="1571011" y="2781300"/>
                </a:lnTo>
                <a:lnTo>
                  <a:pt x="1594485" y="2743200"/>
                </a:lnTo>
                <a:lnTo>
                  <a:pt x="1618921" y="2705100"/>
                </a:lnTo>
                <a:lnTo>
                  <a:pt x="1644304" y="2667000"/>
                </a:lnTo>
                <a:lnTo>
                  <a:pt x="1670615" y="2628900"/>
                </a:lnTo>
                <a:lnTo>
                  <a:pt x="1697838" y="2590800"/>
                </a:lnTo>
                <a:lnTo>
                  <a:pt x="1725957" y="2552700"/>
                </a:lnTo>
                <a:lnTo>
                  <a:pt x="1754954" y="2527300"/>
                </a:lnTo>
                <a:lnTo>
                  <a:pt x="1784811" y="2489200"/>
                </a:lnTo>
                <a:lnTo>
                  <a:pt x="1815513" y="2451100"/>
                </a:lnTo>
                <a:lnTo>
                  <a:pt x="1847043" y="2425700"/>
                </a:lnTo>
                <a:lnTo>
                  <a:pt x="1879382" y="2387600"/>
                </a:lnTo>
                <a:lnTo>
                  <a:pt x="1912515" y="2362200"/>
                </a:lnTo>
                <a:lnTo>
                  <a:pt x="1946425" y="2324100"/>
                </a:lnTo>
                <a:lnTo>
                  <a:pt x="1981093" y="2298700"/>
                </a:lnTo>
                <a:lnTo>
                  <a:pt x="2016505" y="2273300"/>
                </a:lnTo>
                <a:lnTo>
                  <a:pt x="2052642" y="2247900"/>
                </a:lnTo>
                <a:lnTo>
                  <a:pt x="2089487" y="2222500"/>
                </a:lnTo>
                <a:lnTo>
                  <a:pt x="2127024" y="2197100"/>
                </a:lnTo>
                <a:lnTo>
                  <a:pt x="2165236" y="2171700"/>
                </a:lnTo>
                <a:lnTo>
                  <a:pt x="2204105" y="2146300"/>
                </a:lnTo>
                <a:lnTo>
                  <a:pt x="2243616" y="2120900"/>
                </a:lnTo>
                <a:lnTo>
                  <a:pt x="1201827" y="2120900"/>
                </a:lnTo>
                <a:lnTo>
                  <a:pt x="1151663" y="2108200"/>
                </a:lnTo>
                <a:lnTo>
                  <a:pt x="1103778" y="2082800"/>
                </a:lnTo>
                <a:lnTo>
                  <a:pt x="1058434" y="2057400"/>
                </a:lnTo>
                <a:lnTo>
                  <a:pt x="1015893" y="2032000"/>
                </a:lnTo>
                <a:lnTo>
                  <a:pt x="976420" y="1993900"/>
                </a:lnTo>
                <a:lnTo>
                  <a:pt x="942000" y="1955800"/>
                </a:lnTo>
                <a:lnTo>
                  <a:pt x="910730" y="1917700"/>
                </a:lnTo>
                <a:lnTo>
                  <a:pt x="882851" y="1879600"/>
                </a:lnTo>
                <a:lnTo>
                  <a:pt x="858602" y="1841500"/>
                </a:lnTo>
                <a:lnTo>
                  <a:pt x="838223" y="1790700"/>
                </a:lnTo>
                <a:lnTo>
                  <a:pt x="821955" y="1739900"/>
                </a:lnTo>
                <a:lnTo>
                  <a:pt x="810038" y="1701800"/>
                </a:lnTo>
                <a:lnTo>
                  <a:pt x="802711" y="1651000"/>
                </a:lnTo>
                <a:lnTo>
                  <a:pt x="800216" y="1587500"/>
                </a:lnTo>
                <a:lnTo>
                  <a:pt x="802233" y="1549400"/>
                </a:lnTo>
                <a:lnTo>
                  <a:pt x="808175" y="1498600"/>
                </a:lnTo>
                <a:lnTo>
                  <a:pt x="817876" y="1460500"/>
                </a:lnTo>
                <a:lnTo>
                  <a:pt x="831169" y="1409700"/>
                </a:lnTo>
                <a:lnTo>
                  <a:pt x="847890" y="1371600"/>
                </a:lnTo>
                <a:lnTo>
                  <a:pt x="867871" y="1333500"/>
                </a:lnTo>
                <a:lnTo>
                  <a:pt x="890948" y="1295400"/>
                </a:lnTo>
                <a:lnTo>
                  <a:pt x="916955" y="1257300"/>
                </a:lnTo>
                <a:lnTo>
                  <a:pt x="945725" y="1219200"/>
                </a:lnTo>
                <a:lnTo>
                  <a:pt x="977093" y="1193800"/>
                </a:lnTo>
                <a:lnTo>
                  <a:pt x="1010893" y="1155700"/>
                </a:lnTo>
                <a:lnTo>
                  <a:pt x="1046960" y="1130300"/>
                </a:lnTo>
                <a:lnTo>
                  <a:pt x="1085127" y="1117600"/>
                </a:lnTo>
                <a:lnTo>
                  <a:pt x="1125228" y="1092200"/>
                </a:lnTo>
                <a:lnTo>
                  <a:pt x="1167099" y="1079500"/>
                </a:lnTo>
                <a:lnTo>
                  <a:pt x="1255483" y="1054100"/>
                </a:lnTo>
                <a:lnTo>
                  <a:pt x="1301665" y="1041400"/>
                </a:lnTo>
                <a:lnTo>
                  <a:pt x="2360412" y="1041400"/>
                </a:lnTo>
                <a:lnTo>
                  <a:pt x="2158703" y="444500"/>
                </a:lnTo>
                <a:lnTo>
                  <a:pt x="1790406" y="444500"/>
                </a:lnTo>
                <a:lnTo>
                  <a:pt x="1743332" y="431800"/>
                </a:lnTo>
                <a:lnTo>
                  <a:pt x="1695732" y="406400"/>
                </a:lnTo>
                <a:lnTo>
                  <a:pt x="1647617" y="393700"/>
                </a:lnTo>
                <a:lnTo>
                  <a:pt x="1599001" y="393700"/>
                </a:lnTo>
                <a:lnTo>
                  <a:pt x="1500325" y="368300"/>
                </a:lnTo>
                <a:close/>
              </a:path>
              <a:path w="5540375" h="6108700">
                <a:moveTo>
                  <a:pt x="1876079" y="4076700"/>
                </a:moveTo>
                <a:lnTo>
                  <a:pt x="1435233" y="4267200"/>
                </a:lnTo>
                <a:lnTo>
                  <a:pt x="1800750" y="4267200"/>
                </a:lnTo>
                <a:lnTo>
                  <a:pt x="1876079" y="4076700"/>
                </a:lnTo>
                <a:close/>
              </a:path>
              <a:path w="5540375" h="6108700">
                <a:moveTo>
                  <a:pt x="3425095" y="1244600"/>
                </a:moveTo>
                <a:lnTo>
                  <a:pt x="2736771" y="1244600"/>
                </a:lnTo>
                <a:lnTo>
                  <a:pt x="2637585" y="1270000"/>
                </a:lnTo>
                <a:lnTo>
                  <a:pt x="2588505" y="1270000"/>
                </a:lnTo>
                <a:lnTo>
                  <a:pt x="2348662" y="1333500"/>
                </a:lnTo>
                <a:lnTo>
                  <a:pt x="2301879" y="1358900"/>
                </a:lnTo>
                <a:lnTo>
                  <a:pt x="2209587" y="1384300"/>
                </a:lnTo>
                <a:lnTo>
                  <a:pt x="2164099" y="1409700"/>
                </a:lnTo>
                <a:lnTo>
                  <a:pt x="2119063" y="1422400"/>
                </a:lnTo>
                <a:lnTo>
                  <a:pt x="2074490" y="1447800"/>
                </a:lnTo>
                <a:lnTo>
                  <a:pt x="2030392" y="1460500"/>
                </a:lnTo>
                <a:lnTo>
                  <a:pt x="1943660" y="1511300"/>
                </a:lnTo>
                <a:lnTo>
                  <a:pt x="1858952" y="1562100"/>
                </a:lnTo>
                <a:lnTo>
                  <a:pt x="1776355" y="1612900"/>
                </a:lnTo>
                <a:lnTo>
                  <a:pt x="1695954" y="1663700"/>
                </a:lnTo>
                <a:lnTo>
                  <a:pt x="1617834" y="1714500"/>
                </a:lnTo>
                <a:lnTo>
                  <a:pt x="1579656" y="1752600"/>
                </a:lnTo>
                <a:lnTo>
                  <a:pt x="1542081" y="1778000"/>
                </a:lnTo>
                <a:lnTo>
                  <a:pt x="1505120" y="1803400"/>
                </a:lnTo>
                <a:lnTo>
                  <a:pt x="1468782" y="1841500"/>
                </a:lnTo>
                <a:lnTo>
                  <a:pt x="1433079" y="1879600"/>
                </a:lnTo>
                <a:lnTo>
                  <a:pt x="1398021" y="1905000"/>
                </a:lnTo>
                <a:lnTo>
                  <a:pt x="1363619" y="1943100"/>
                </a:lnTo>
                <a:lnTo>
                  <a:pt x="1329885" y="1981200"/>
                </a:lnTo>
                <a:lnTo>
                  <a:pt x="1296827" y="2006600"/>
                </a:lnTo>
                <a:lnTo>
                  <a:pt x="1264458" y="2044700"/>
                </a:lnTo>
                <a:lnTo>
                  <a:pt x="1232788" y="2082800"/>
                </a:lnTo>
                <a:lnTo>
                  <a:pt x="1201827" y="2120900"/>
                </a:lnTo>
                <a:lnTo>
                  <a:pt x="2243616" y="2120900"/>
                </a:lnTo>
                <a:lnTo>
                  <a:pt x="2283750" y="2108200"/>
                </a:lnTo>
                <a:lnTo>
                  <a:pt x="2365822" y="2057400"/>
                </a:lnTo>
                <a:lnTo>
                  <a:pt x="2450186" y="2032000"/>
                </a:lnTo>
                <a:lnTo>
                  <a:pt x="2493185" y="2006600"/>
                </a:lnTo>
                <a:lnTo>
                  <a:pt x="2761551" y="1930400"/>
                </a:lnTo>
                <a:lnTo>
                  <a:pt x="2807850" y="1930400"/>
                </a:lnTo>
                <a:lnTo>
                  <a:pt x="2854551" y="1917700"/>
                </a:lnTo>
                <a:lnTo>
                  <a:pt x="2901639" y="1917700"/>
                </a:lnTo>
                <a:lnTo>
                  <a:pt x="2949097" y="1905000"/>
                </a:lnTo>
                <a:lnTo>
                  <a:pt x="4790831" y="1905000"/>
                </a:lnTo>
                <a:lnTo>
                  <a:pt x="4758335" y="1879600"/>
                </a:lnTo>
                <a:lnTo>
                  <a:pt x="4725283" y="1841500"/>
                </a:lnTo>
                <a:lnTo>
                  <a:pt x="4691684" y="1816100"/>
                </a:lnTo>
                <a:lnTo>
                  <a:pt x="4657545" y="1790700"/>
                </a:lnTo>
                <a:lnTo>
                  <a:pt x="4622875" y="1765300"/>
                </a:lnTo>
                <a:lnTo>
                  <a:pt x="4587683" y="1727200"/>
                </a:lnTo>
                <a:lnTo>
                  <a:pt x="4515767" y="1676400"/>
                </a:lnTo>
                <a:lnTo>
                  <a:pt x="4441865" y="1625600"/>
                </a:lnTo>
                <a:lnTo>
                  <a:pt x="4366046" y="1574800"/>
                </a:lnTo>
                <a:lnTo>
                  <a:pt x="4327439" y="1562100"/>
                </a:lnTo>
                <a:lnTo>
                  <a:pt x="4248873" y="1511300"/>
                </a:lnTo>
                <a:lnTo>
                  <a:pt x="4208930" y="1485900"/>
                </a:lnTo>
                <a:lnTo>
                  <a:pt x="4168560" y="1473200"/>
                </a:lnTo>
                <a:lnTo>
                  <a:pt x="4127771" y="1447800"/>
                </a:lnTo>
                <a:lnTo>
                  <a:pt x="4086570" y="1435100"/>
                </a:lnTo>
                <a:lnTo>
                  <a:pt x="4044968" y="1409700"/>
                </a:lnTo>
                <a:lnTo>
                  <a:pt x="3960590" y="1384300"/>
                </a:lnTo>
                <a:lnTo>
                  <a:pt x="3917832" y="1358900"/>
                </a:lnTo>
                <a:lnTo>
                  <a:pt x="3653858" y="1282700"/>
                </a:lnTo>
                <a:lnTo>
                  <a:pt x="3608704" y="1282700"/>
                </a:lnTo>
                <a:lnTo>
                  <a:pt x="3517481" y="1257300"/>
                </a:lnTo>
                <a:lnTo>
                  <a:pt x="3471429" y="1257300"/>
                </a:lnTo>
                <a:lnTo>
                  <a:pt x="3425095" y="1244600"/>
                </a:lnTo>
                <a:close/>
              </a:path>
              <a:path w="5540375" h="6108700">
                <a:moveTo>
                  <a:pt x="2360412" y="1041400"/>
                </a:moveTo>
                <a:lnTo>
                  <a:pt x="1383815" y="1041400"/>
                </a:lnTo>
                <a:lnTo>
                  <a:pt x="1418147" y="1054100"/>
                </a:lnTo>
                <a:lnTo>
                  <a:pt x="1451973" y="1054100"/>
                </a:lnTo>
                <a:lnTo>
                  <a:pt x="1485316" y="1066800"/>
                </a:lnTo>
                <a:lnTo>
                  <a:pt x="1273877" y="1485900"/>
                </a:lnTo>
                <a:lnTo>
                  <a:pt x="2385026" y="1117600"/>
                </a:lnTo>
                <a:lnTo>
                  <a:pt x="2368995" y="1066800"/>
                </a:lnTo>
                <a:lnTo>
                  <a:pt x="2360412" y="1041400"/>
                </a:lnTo>
                <a:close/>
              </a:path>
              <a:path w="5540375" h="6108700">
                <a:moveTo>
                  <a:pt x="3331614" y="1231900"/>
                </a:moveTo>
                <a:lnTo>
                  <a:pt x="2837254" y="1231900"/>
                </a:lnTo>
                <a:lnTo>
                  <a:pt x="2786856" y="1244600"/>
                </a:lnTo>
                <a:lnTo>
                  <a:pt x="3378487" y="1244600"/>
                </a:lnTo>
                <a:lnTo>
                  <a:pt x="3331614" y="1231900"/>
                </a:lnTo>
                <a:close/>
              </a:path>
              <a:path w="5540375" h="6108700">
                <a:moveTo>
                  <a:pt x="3189489" y="1219200"/>
                </a:moveTo>
                <a:lnTo>
                  <a:pt x="2990221" y="1219200"/>
                </a:lnTo>
                <a:lnTo>
                  <a:pt x="2938947" y="1231900"/>
                </a:lnTo>
                <a:lnTo>
                  <a:pt x="3237106" y="1231900"/>
                </a:lnTo>
                <a:lnTo>
                  <a:pt x="3189489" y="1219200"/>
                </a:lnTo>
                <a:close/>
              </a:path>
              <a:path w="5540375" h="6108700">
                <a:moveTo>
                  <a:pt x="2008493" y="0"/>
                </a:moveTo>
                <a:lnTo>
                  <a:pt x="1790406" y="444500"/>
                </a:lnTo>
                <a:lnTo>
                  <a:pt x="2158703" y="444500"/>
                </a:lnTo>
                <a:lnTo>
                  <a:pt x="2008493" y="0"/>
                </a:lnTo>
                <a:close/>
              </a:path>
              <a:path w="5540375" h="6108700">
                <a:moveTo>
                  <a:pt x="1348901" y="355600"/>
                </a:moveTo>
                <a:lnTo>
                  <a:pt x="1300607" y="368300"/>
                </a:lnTo>
                <a:lnTo>
                  <a:pt x="1399812" y="368300"/>
                </a:lnTo>
                <a:lnTo>
                  <a:pt x="1348901" y="35560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636251" y="5975072"/>
            <a:ext cx="2673350" cy="1701164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12700" marR="295910">
              <a:lnSpc>
                <a:spcPts val="4120"/>
              </a:lnSpc>
              <a:spcBef>
                <a:spcPts val="925"/>
              </a:spcBef>
            </a:pPr>
            <a:r>
              <a:rPr spc="10" dirty="0"/>
              <a:t>Scrum  en</a:t>
            </a:r>
            <a:r>
              <a:rPr spc="-70" dirty="0"/>
              <a:t> </a:t>
            </a:r>
            <a:r>
              <a:rPr spc="-5" dirty="0"/>
              <a:t>Metro</a:t>
            </a:r>
          </a:p>
          <a:p>
            <a:pPr marL="12700">
              <a:lnSpc>
                <a:spcPts val="4120"/>
              </a:lnSpc>
            </a:pPr>
            <a:r>
              <a:rPr dirty="0"/>
              <a:t>Barcelona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67636" y="3354467"/>
            <a:ext cx="7443174" cy="7342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30145" y="2591682"/>
            <a:ext cx="642620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15" dirty="0">
                <a:solidFill>
                  <a:srgbClr val="000000"/>
                </a:solidFill>
              </a:rPr>
              <a:t>Un </a:t>
            </a:r>
            <a:r>
              <a:rPr dirty="0">
                <a:solidFill>
                  <a:srgbClr val="000000"/>
                </a:solidFill>
              </a:rPr>
              <a:t>Proyecto</a:t>
            </a:r>
            <a:r>
              <a:rPr spc="-55" dirty="0">
                <a:solidFill>
                  <a:srgbClr val="000000"/>
                </a:solidFill>
              </a:rPr>
              <a:t> </a:t>
            </a:r>
            <a:r>
              <a:rPr spc="-25" dirty="0">
                <a:solidFill>
                  <a:srgbClr val="000000"/>
                </a:solidFill>
              </a:rPr>
              <a:t>Transversal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351584" y="6555181"/>
            <a:ext cx="1176020" cy="930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z="2950" b="1" spc="5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Digital  </a:t>
            </a:r>
            <a:r>
              <a:rPr sz="2950" b="1" spc="-50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Train</a:t>
            </a:r>
            <a:endParaRPr sz="2950">
              <a:latin typeface="Helvetica Neue LT Std 75"/>
              <a:cs typeface="Helvetica Neue LT Std 75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046996" y="4923481"/>
            <a:ext cx="1009015" cy="716915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>
              <a:lnSpc>
                <a:spcPts val="2470"/>
              </a:lnSpc>
              <a:spcBef>
                <a:spcPts val="595"/>
              </a:spcBef>
            </a:pPr>
            <a:r>
              <a:rPr sz="2450" spc="1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Scada  de</a:t>
            </a:r>
            <a:r>
              <a:rPr sz="2450" spc="-7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 </a:t>
            </a:r>
            <a:r>
              <a:rPr sz="2450" spc="-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tren</a:t>
            </a:r>
            <a:endParaRPr sz="2450">
              <a:latin typeface="HelveticaNeueLTStd-Roman"/>
              <a:cs typeface="HelveticaNeueLTStd-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118724" y="7714813"/>
            <a:ext cx="138176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1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Demanda</a:t>
            </a:r>
            <a:endParaRPr sz="2450">
              <a:latin typeface="HelveticaNeueLTStd-Roman"/>
              <a:cs typeface="HelveticaNeueLTStd-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796643" y="9271936"/>
            <a:ext cx="892810" cy="1030605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>
              <a:lnSpc>
                <a:spcPts val="2470"/>
              </a:lnSpc>
              <a:spcBef>
                <a:spcPts val="595"/>
              </a:spcBef>
            </a:pPr>
            <a:r>
              <a:rPr sz="2450" spc="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Infra  </a:t>
            </a:r>
            <a:r>
              <a:rPr sz="2450" spc="1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desde  </a:t>
            </a:r>
            <a:r>
              <a:rPr sz="2450" spc="-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tren</a:t>
            </a:r>
            <a:endParaRPr sz="2450">
              <a:latin typeface="HelveticaNeueLTStd-Roman"/>
              <a:cs typeface="HelveticaNeueLTStd-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64008" y="9384079"/>
            <a:ext cx="944880" cy="716915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>
              <a:lnSpc>
                <a:spcPts val="2470"/>
              </a:lnSpc>
              <a:spcBef>
                <a:spcPts val="595"/>
              </a:spcBef>
            </a:pPr>
            <a:r>
              <a:rPr sz="2450" spc="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Info  </a:t>
            </a:r>
            <a:r>
              <a:rPr sz="2450" spc="1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pasaje</a:t>
            </a:r>
            <a:endParaRPr sz="2450">
              <a:latin typeface="HelveticaNeueLTStd-Roman"/>
              <a:cs typeface="HelveticaNeueLTStd-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03335" y="7576201"/>
            <a:ext cx="1590675" cy="716915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>
              <a:lnSpc>
                <a:spcPts val="2470"/>
              </a:lnSpc>
              <a:spcBef>
                <a:spcPts val="595"/>
              </a:spcBef>
            </a:pPr>
            <a:r>
              <a:rPr sz="2450" spc="-1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Big </a:t>
            </a:r>
            <a:r>
              <a:rPr sz="2450" spc="-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Data  corporativo</a:t>
            </a:r>
            <a:endParaRPr sz="2450">
              <a:latin typeface="HelveticaNeueLTStd-Roman"/>
              <a:cs typeface="HelveticaNeueLTStd-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76810" y="4811888"/>
            <a:ext cx="1619885" cy="716915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>
              <a:lnSpc>
                <a:spcPts val="2470"/>
              </a:lnSpc>
              <a:spcBef>
                <a:spcPts val="595"/>
              </a:spcBef>
            </a:pPr>
            <a:r>
              <a:rPr sz="2450" spc="-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Solución  tecnológica</a:t>
            </a:r>
            <a:endParaRPr sz="2450">
              <a:latin typeface="HelveticaNeueLTStd-Roman"/>
              <a:cs typeface="HelveticaNeueLTStd-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369773" y="3666975"/>
            <a:ext cx="1550670" cy="103060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705"/>
              </a:lnSpc>
              <a:spcBef>
                <a:spcPts val="120"/>
              </a:spcBef>
            </a:pPr>
            <a:r>
              <a:rPr sz="2450" spc="-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Análisis</a:t>
            </a:r>
            <a:endParaRPr sz="2450">
              <a:latin typeface="HelveticaNeueLTStd-Roman"/>
              <a:cs typeface="HelveticaNeueLTStd-Roman"/>
            </a:endParaRPr>
          </a:p>
          <a:p>
            <a:pPr marL="12700" marR="5080">
              <a:lnSpc>
                <a:spcPts val="2470"/>
              </a:lnSpc>
              <a:spcBef>
                <a:spcPts val="244"/>
              </a:spcBef>
            </a:pPr>
            <a:r>
              <a:rPr sz="245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de</a:t>
            </a:r>
            <a:r>
              <a:rPr sz="2450" spc="-14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 </a:t>
            </a:r>
            <a:r>
              <a:rPr sz="2450" spc="-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material  móvil</a:t>
            </a:r>
            <a:endParaRPr sz="2450">
              <a:latin typeface="HelveticaNeueLTStd-Roman"/>
              <a:cs typeface="HelveticaNeueLTStd-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30145" y="2591682"/>
            <a:ext cx="658177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10" dirty="0">
                <a:solidFill>
                  <a:srgbClr val="000000"/>
                </a:solidFill>
              </a:rPr>
              <a:t>Una oportunidad</a:t>
            </a:r>
            <a:r>
              <a:rPr spc="-55" dirty="0">
                <a:solidFill>
                  <a:srgbClr val="000000"/>
                </a:solidFill>
              </a:rPr>
              <a:t> </a:t>
            </a:r>
            <a:r>
              <a:rPr spc="10" dirty="0">
                <a:solidFill>
                  <a:srgbClr val="000000"/>
                </a:solidFill>
              </a:rPr>
              <a:t>cultural</a:t>
            </a:r>
          </a:p>
        </p:txBody>
      </p:sp>
      <p:sp>
        <p:nvSpPr>
          <p:cNvPr id="4" name="object 4"/>
          <p:cNvSpPr/>
          <p:nvPr/>
        </p:nvSpPr>
        <p:spPr>
          <a:xfrm>
            <a:off x="2844154" y="3519526"/>
            <a:ext cx="7146379" cy="33549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78860" y="7300833"/>
            <a:ext cx="7146379" cy="34920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116184" y="3519526"/>
            <a:ext cx="7353115" cy="33547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30145" y="2633610"/>
            <a:ext cx="7015480" cy="1835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z="2950" spc="-20" dirty="0">
                <a:solidFill>
                  <a:srgbClr val="000000"/>
                </a:solidFill>
                <a:latin typeface="Helvetica Neue LT Std 75"/>
                <a:cs typeface="Helvetica Neue LT Std 75"/>
              </a:rPr>
              <a:t>Transports </a:t>
            </a:r>
            <a:r>
              <a:rPr sz="2950" spc="5" dirty="0">
                <a:solidFill>
                  <a:srgbClr val="000000"/>
                </a:solidFill>
                <a:latin typeface="Helvetica Neue LT Std 75"/>
                <a:cs typeface="Helvetica Neue LT Std 75"/>
              </a:rPr>
              <a:t>Metropolitans </a:t>
            </a:r>
            <a:r>
              <a:rPr sz="2950" spc="10" dirty="0">
                <a:solidFill>
                  <a:srgbClr val="000000"/>
                </a:solidFill>
                <a:latin typeface="Helvetica Neue LT Std 75"/>
                <a:cs typeface="Helvetica Neue LT Std 75"/>
              </a:rPr>
              <a:t>de</a:t>
            </a:r>
            <a:r>
              <a:rPr sz="2950" spc="-114" dirty="0">
                <a:solidFill>
                  <a:srgbClr val="000000"/>
                </a:solidFill>
                <a:latin typeface="Helvetica Neue LT Std 75"/>
                <a:cs typeface="Helvetica Neue LT Std 75"/>
              </a:rPr>
              <a:t> </a:t>
            </a:r>
            <a:r>
              <a:rPr sz="2950" dirty="0">
                <a:solidFill>
                  <a:srgbClr val="000000"/>
                </a:solidFill>
                <a:latin typeface="Helvetica Neue LT Std 75"/>
                <a:cs typeface="Helvetica Neue LT Std 75"/>
              </a:rPr>
              <a:t>Barcelona  </a:t>
            </a:r>
            <a:r>
              <a:rPr sz="2950" spc="10" dirty="0">
                <a:solidFill>
                  <a:srgbClr val="000000"/>
                </a:solidFill>
                <a:latin typeface="Helvetica Neue LT Std 75"/>
                <a:cs typeface="Helvetica Neue LT Std 75"/>
              </a:rPr>
              <a:t>(TMB) es </a:t>
            </a:r>
            <a:r>
              <a:rPr sz="2950" spc="5" dirty="0">
                <a:solidFill>
                  <a:srgbClr val="000000"/>
                </a:solidFill>
                <a:latin typeface="Helvetica Neue LT Std 75"/>
                <a:cs typeface="Helvetica Neue LT Std 75"/>
              </a:rPr>
              <a:t>la principal </a:t>
            </a:r>
            <a:r>
              <a:rPr sz="2950" dirty="0">
                <a:solidFill>
                  <a:srgbClr val="000000"/>
                </a:solidFill>
                <a:latin typeface="Helvetica Neue LT Std 75"/>
                <a:cs typeface="Helvetica Neue LT Std 75"/>
              </a:rPr>
              <a:t>empresa </a:t>
            </a:r>
            <a:r>
              <a:rPr sz="2950" spc="5" dirty="0">
                <a:solidFill>
                  <a:srgbClr val="000000"/>
                </a:solidFill>
                <a:latin typeface="Helvetica Neue LT Std 75"/>
                <a:cs typeface="Helvetica Neue LT Std 75"/>
              </a:rPr>
              <a:t>gestora  del transporte público del </a:t>
            </a:r>
            <a:r>
              <a:rPr sz="2950" spc="-5" dirty="0">
                <a:solidFill>
                  <a:srgbClr val="000000"/>
                </a:solidFill>
                <a:latin typeface="Helvetica Neue LT Std 75"/>
                <a:cs typeface="Helvetica Neue LT Std 75"/>
              </a:rPr>
              <a:t>área  </a:t>
            </a:r>
            <a:r>
              <a:rPr sz="2950" spc="5" dirty="0">
                <a:solidFill>
                  <a:srgbClr val="000000"/>
                </a:solidFill>
                <a:latin typeface="Helvetica Neue LT Std 75"/>
                <a:cs typeface="Helvetica Neue LT Std 75"/>
              </a:rPr>
              <a:t>metropolitana </a:t>
            </a:r>
            <a:r>
              <a:rPr sz="2950" spc="10" dirty="0">
                <a:solidFill>
                  <a:srgbClr val="000000"/>
                </a:solidFill>
                <a:latin typeface="Helvetica Neue LT Std 75"/>
                <a:cs typeface="Helvetica Neue LT Std 75"/>
              </a:rPr>
              <a:t>de</a:t>
            </a:r>
            <a:r>
              <a:rPr sz="2950" spc="-5" dirty="0">
                <a:solidFill>
                  <a:srgbClr val="000000"/>
                </a:solidFill>
                <a:latin typeface="Helvetica Neue LT Std 75"/>
                <a:cs typeface="Helvetica Neue LT Std 75"/>
              </a:rPr>
              <a:t> </a:t>
            </a:r>
            <a:r>
              <a:rPr sz="2950" dirty="0">
                <a:solidFill>
                  <a:srgbClr val="000000"/>
                </a:solidFill>
                <a:latin typeface="Helvetica Neue LT Std 75"/>
                <a:cs typeface="Helvetica Neue LT Std 75"/>
              </a:rPr>
              <a:t>Barcelona.</a:t>
            </a:r>
            <a:endParaRPr sz="2950">
              <a:latin typeface="Helvetica Neue LT Std 75"/>
              <a:cs typeface="Helvetica Neue LT Std 75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30145" y="4895321"/>
            <a:ext cx="6910705" cy="31921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49605" algn="just">
              <a:lnSpc>
                <a:spcPct val="100600"/>
              </a:lnSpc>
              <a:spcBef>
                <a:spcPts val="95"/>
              </a:spcBef>
            </a:pPr>
            <a:r>
              <a:rPr sz="2950" b="1" spc="10" dirty="0">
                <a:latin typeface="Helvetica Neue LT Std 75"/>
                <a:cs typeface="Helvetica Neue LT Std 75"/>
              </a:rPr>
              <a:t>TMB </a:t>
            </a:r>
            <a:r>
              <a:rPr sz="2950" b="1" spc="5" dirty="0">
                <a:latin typeface="Helvetica Neue LT Std 75"/>
                <a:cs typeface="Helvetica Neue LT Std 75"/>
              </a:rPr>
              <a:t>gestiona las </a:t>
            </a:r>
            <a:r>
              <a:rPr sz="2950" b="1" spc="-5" dirty="0">
                <a:latin typeface="Helvetica Neue LT Std 75"/>
                <a:cs typeface="Helvetica Neue LT Std 75"/>
              </a:rPr>
              <a:t>redes </a:t>
            </a:r>
            <a:r>
              <a:rPr sz="2950" b="1" spc="10" dirty="0">
                <a:latin typeface="Helvetica Neue LT Std 75"/>
                <a:cs typeface="Helvetica Neue LT Std 75"/>
              </a:rPr>
              <a:t>de </a:t>
            </a:r>
            <a:r>
              <a:rPr sz="2950" b="1" spc="-5" dirty="0">
                <a:latin typeface="Helvetica Neue LT Std 75"/>
                <a:cs typeface="Helvetica Neue LT Std 75"/>
              </a:rPr>
              <a:t>metro </a:t>
            </a:r>
            <a:r>
              <a:rPr sz="2950" b="1" spc="5" dirty="0">
                <a:latin typeface="Helvetica Neue LT Std 75"/>
                <a:cs typeface="Helvetica Neue LT Std 75"/>
              </a:rPr>
              <a:t>y  </a:t>
            </a:r>
            <a:r>
              <a:rPr sz="2950" b="1" spc="10" dirty="0">
                <a:latin typeface="Helvetica Neue LT Std 75"/>
                <a:cs typeface="Helvetica Neue LT Std 75"/>
              </a:rPr>
              <a:t>autobús </a:t>
            </a:r>
            <a:r>
              <a:rPr sz="2950" b="1" spc="5" dirty="0">
                <a:latin typeface="Helvetica Neue LT Std 75"/>
                <a:cs typeface="Helvetica Neue LT Std 75"/>
              </a:rPr>
              <a:t>del </a:t>
            </a:r>
            <a:r>
              <a:rPr sz="2950" b="1" spc="-5" dirty="0">
                <a:latin typeface="Helvetica Neue LT Std 75"/>
                <a:cs typeface="Helvetica Neue LT Std 75"/>
              </a:rPr>
              <a:t>área </a:t>
            </a:r>
            <a:r>
              <a:rPr sz="2950" b="1" spc="5" dirty="0">
                <a:latin typeface="Helvetica Neue LT Std 75"/>
                <a:cs typeface="Helvetica Neue LT Std 75"/>
              </a:rPr>
              <a:t>metropolitana </a:t>
            </a:r>
            <a:r>
              <a:rPr sz="2950" b="1" spc="10" dirty="0">
                <a:latin typeface="Helvetica Neue LT Std 75"/>
                <a:cs typeface="Helvetica Neue LT Std 75"/>
              </a:rPr>
              <a:t>de  </a:t>
            </a:r>
            <a:r>
              <a:rPr sz="2950" b="1" dirty="0">
                <a:latin typeface="Helvetica Neue LT Std 75"/>
                <a:cs typeface="Helvetica Neue LT Std 75"/>
              </a:rPr>
              <a:t>Barcelona.</a:t>
            </a:r>
            <a:endParaRPr sz="2950">
              <a:latin typeface="Helvetica Neue LT Std 75"/>
              <a:cs typeface="Helvetica Neue LT Std 75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050">
              <a:latin typeface="Times New Roman"/>
              <a:cs typeface="Times New Roman"/>
            </a:endParaRPr>
          </a:p>
          <a:p>
            <a:pPr marL="12700" marR="5080">
              <a:lnSpc>
                <a:spcPct val="100600"/>
              </a:lnSpc>
            </a:pPr>
            <a:r>
              <a:rPr sz="2950" b="1" spc="10" dirty="0">
                <a:latin typeface="Helvetica Neue LT Std 75"/>
                <a:cs typeface="Helvetica Neue LT Std 75"/>
              </a:rPr>
              <a:t>TMB </a:t>
            </a:r>
            <a:r>
              <a:rPr sz="2950" b="1" spc="5" dirty="0">
                <a:latin typeface="Helvetica Neue LT Std 75"/>
                <a:cs typeface="Helvetica Neue LT Std 75"/>
              </a:rPr>
              <a:t>transporta </a:t>
            </a:r>
            <a:r>
              <a:rPr sz="2950" b="1" spc="5" dirty="0">
                <a:solidFill>
                  <a:srgbClr val="FF0000"/>
                </a:solidFill>
                <a:latin typeface="Helvetica Neue LT Std 75"/>
                <a:cs typeface="Helvetica Neue LT Std 75"/>
              </a:rPr>
              <a:t>614.980.000 </a:t>
            </a:r>
            <a:r>
              <a:rPr sz="2950" b="1" dirty="0">
                <a:solidFill>
                  <a:srgbClr val="FF0000"/>
                </a:solidFill>
                <a:latin typeface="Helvetica Neue LT Std 75"/>
                <a:cs typeface="Helvetica Neue LT Std 75"/>
              </a:rPr>
              <a:t>pasajeros  </a:t>
            </a:r>
            <a:r>
              <a:rPr sz="2950" b="1" spc="10" dirty="0">
                <a:latin typeface="Helvetica Neue LT Std 75"/>
                <a:cs typeface="Helvetica Neue LT Std 75"/>
              </a:rPr>
              <a:t>(60% </a:t>
            </a:r>
            <a:r>
              <a:rPr sz="2950" b="1" spc="5" dirty="0">
                <a:latin typeface="Helvetica Neue LT Std 75"/>
                <a:cs typeface="Helvetica Neue LT Std 75"/>
              </a:rPr>
              <a:t>del total </a:t>
            </a:r>
            <a:r>
              <a:rPr sz="2950" b="1" spc="10" dirty="0">
                <a:latin typeface="Helvetica Neue LT Std 75"/>
                <a:cs typeface="Helvetica Neue LT Std 75"/>
              </a:rPr>
              <a:t>de </a:t>
            </a:r>
            <a:r>
              <a:rPr sz="2950" b="1" dirty="0">
                <a:latin typeface="Helvetica Neue LT Std 75"/>
                <a:cs typeface="Helvetica Neue LT Std 75"/>
              </a:rPr>
              <a:t>viajeros </a:t>
            </a:r>
            <a:r>
              <a:rPr sz="2950" b="1" spc="10" dirty="0">
                <a:latin typeface="Helvetica Neue LT Std 75"/>
                <a:cs typeface="Helvetica Neue LT Std 75"/>
              </a:rPr>
              <a:t>de su </a:t>
            </a:r>
            <a:r>
              <a:rPr sz="2950" b="1" spc="-5" dirty="0">
                <a:latin typeface="Helvetica Neue LT Std 75"/>
                <a:cs typeface="Helvetica Neue LT Std 75"/>
              </a:rPr>
              <a:t>área  </a:t>
            </a:r>
            <a:r>
              <a:rPr sz="2950" b="1" spc="10" dirty="0">
                <a:latin typeface="Helvetica Neue LT Std 75"/>
                <a:cs typeface="Helvetica Neue LT Std 75"/>
              </a:rPr>
              <a:t>de</a:t>
            </a:r>
            <a:r>
              <a:rPr sz="2950" b="1" dirty="0">
                <a:latin typeface="Helvetica Neue LT Std 75"/>
                <a:cs typeface="Helvetica Neue LT Std 75"/>
              </a:rPr>
              <a:t> </a:t>
            </a:r>
            <a:r>
              <a:rPr sz="2950" b="1" spc="5" dirty="0">
                <a:latin typeface="Helvetica Neue LT Std 75"/>
                <a:cs typeface="Helvetica Neue LT Std 75"/>
              </a:rPr>
              <a:t>operación)</a:t>
            </a:r>
            <a:endParaRPr sz="2950">
              <a:latin typeface="Helvetica Neue LT Std 75"/>
              <a:cs typeface="Helvetica Neue LT Std 75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962894" y="2754115"/>
            <a:ext cx="4722369" cy="81356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114875" y="2754115"/>
            <a:ext cx="4722369" cy="81356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114875" y="2764313"/>
            <a:ext cx="4722495" cy="2890520"/>
          </a:xfrm>
          <a:custGeom>
            <a:avLst/>
            <a:gdLst/>
            <a:ahLst/>
            <a:cxnLst/>
            <a:rect l="l" t="t" r="r" b="b"/>
            <a:pathLst>
              <a:path w="4722494" h="2890520">
                <a:moveTo>
                  <a:pt x="0" y="2889964"/>
                </a:moveTo>
                <a:lnTo>
                  <a:pt x="4722369" y="2889964"/>
                </a:lnTo>
                <a:lnTo>
                  <a:pt x="4722369" y="0"/>
                </a:lnTo>
                <a:lnTo>
                  <a:pt x="0" y="0"/>
                </a:lnTo>
                <a:lnTo>
                  <a:pt x="0" y="2889964"/>
                </a:lnTo>
                <a:close/>
              </a:path>
            </a:pathLst>
          </a:custGeom>
          <a:solidFill>
            <a:srgbClr val="000000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114875" y="3946289"/>
            <a:ext cx="4722495" cy="1407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5445"/>
              </a:lnSpc>
              <a:spcBef>
                <a:spcPts val="95"/>
              </a:spcBef>
            </a:pPr>
            <a:r>
              <a:rPr sz="4950" b="1" spc="-5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407.510.000</a:t>
            </a:r>
            <a:endParaRPr sz="4950">
              <a:latin typeface="Helvetica Neue LT Std 75"/>
              <a:cs typeface="Helvetica Neue LT Std 75"/>
            </a:endParaRPr>
          </a:p>
          <a:p>
            <a:pPr algn="ctr">
              <a:lnSpc>
                <a:spcPts val="5445"/>
              </a:lnSpc>
            </a:pPr>
            <a:r>
              <a:rPr sz="4950" b="1" spc="-15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pasajeros</a:t>
            </a:r>
            <a:endParaRPr sz="4950">
              <a:latin typeface="Helvetica Neue LT Std 75"/>
              <a:cs typeface="Helvetica Neue LT Std 75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962894" y="2754125"/>
            <a:ext cx="4722495" cy="2890520"/>
          </a:xfrm>
          <a:custGeom>
            <a:avLst/>
            <a:gdLst/>
            <a:ahLst/>
            <a:cxnLst/>
            <a:rect l="l" t="t" r="r" b="b"/>
            <a:pathLst>
              <a:path w="4722494" h="2890520">
                <a:moveTo>
                  <a:pt x="0" y="2889964"/>
                </a:moveTo>
                <a:lnTo>
                  <a:pt x="4722369" y="2889964"/>
                </a:lnTo>
                <a:lnTo>
                  <a:pt x="4722369" y="0"/>
                </a:lnTo>
                <a:lnTo>
                  <a:pt x="0" y="0"/>
                </a:lnTo>
                <a:lnTo>
                  <a:pt x="0" y="2889964"/>
                </a:lnTo>
                <a:close/>
              </a:path>
            </a:pathLst>
          </a:custGeom>
          <a:solidFill>
            <a:srgbClr val="000000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4962894" y="3946289"/>
            <a:ext cx="4722495" cy="1407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5445"/>
              </a:lnSpc>
              <a:spcBef>
                <a:spcPts val="95"/>
              </a:spcBef>
            </a:pPr>
            <a:r>
              <a:rPr sz="4950" b="1" spc="-5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207.470.000</a:t>
            </a:r>
            <a:endParaRPr sz="4950">
              <a:latin typeface="Helvetica Neue LT Std 75"/>
              <a:cs typeface="Helvetica Neue LT Std 75"/>
            </a:endParaRPr>
          </a:p>
          <a:p>
            <a:pPr algn="ctr">
              <a:lnSpc>
                <a:spcPts val="5445"/>
              </a:lnSpc>
            </a:pPr>
            <a:r>
              <a:rPr sz="4950" b="1" spc="-15" dirty="0">
                <a:solidFill>
                  <a:srgbClr val="FFFFFF"/>
                </a:solidFill>
                <a:latin typeface="Helvetica Neue LT Std 75"/>
                <a:cs typeface="Helvetica Neue LT Std 75"/>
              </a:rPr>
              <a:t>pasajeros</a:t>
            </a:r>
            <a:endParaRPr sz="4950">
              <a:latin typeface="Helvetica Neue LT Std 75"/>
              <a:cs typeface="Helvetica Neue LT Std 75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904237" y="3089622"/>
            <a:ext cx="840105" cy="840105"/>
          </a:xfrm>
          <a:custGeom>
            <a:avLst/>
            <a:gdLst/>
            <a:ahLst/>
            <a:cxnLst/>
            <a:rect l="l" t="t" r="r" b="b"/>
            <a:pathLst>
              <a:path w="840105" h="840104">
                <a:moveTo>
                  <a:pt x="419861" y="0"/>
                </a:moveTo>
                <a:lnTo>
                  <a:pt x="370899" y="2824"/>
                </a:lnTo>
                <a:lnTo>
                  <a:pt x="323596" y="11087"/>
                </a:lnTo>
                <a:lnTo>
                  <a:pt x="278265" y="24475"/>
                </a:lnTo>
                <a:lnTo>
                  <a:pt x="235224" y="42671"/>
                </a:lnTo>
                <a:lnTo>
                  <a:pt x="194785" y="65362"/>
                </a:lnTo>
                <a:lnTo>
                  <a:pt x="157266" y="92231"/>
                </a:lnTo>
                <a:lnTo>
                  <a:pt x="122980" y="122964"/>
                </a:lnTo>
                <a:lnTo>
                  <a:pt x="92243" y="157247"/>
                </a:lnTo>
                <a:lnTo>
                  <a:pt x="65371" y="194763"/>
                </a:lnTo>
                <a:lnTo>
                  <a:pt x="42677" y="235198"/>
                </a:lnTo>
                <a:lnTo>
                  <a:pt x="24479" y="278238"/>
                </a:lnTo>
                <a:lnTo>
                  <a:pt x="11089" y="323566"/>
                </a:lnTo>
                <a:lnTo>
                  <a:pt x="2824" y="370868"/>
                </a:lnTo>
                <a:lnTo>
                  <a:pt x="0" y="419830"/>
                </a:lnTo>
                <a:lnTo>
                  <a:pt x="2824" y="468797"/>
                </a:lnTo>
                <a:lnTo>
                  <a:pt x="11089" y="516104"/>
                </a:lnTo>
                <a:lnTo>
                  <a:pt x="24479" y="561435"/>
                </a:lnTo>
                <a:lnTo>
                  <a:pt x="42677" y="604477"/>
                </a:lnTo>
                <a:lnTo>
                  <a:pt x="65371" y="644913"/>
                </a:lnTo>
                <a:lnTo>
                  <a:pt x="92243" y="682430"/>
                </a:lnTo>
                <a:lnTo>
                  <a:pt x="122980" y="716712"/>
                </a:lnTo>
                <a:lnTo>
                  <a:pt x="157266" y="747445"/>
                </a:lnTo>
                <a:lnTo>
                  <a:pt x="194785" y="774313"/>
                </a:lnTo>
                <a:lnTo>
                  <a:pt x="235224" y="797002"/>
                </a:lnTo>
                <a:lnTo>
                  <a:pt x="278265" y="815197"/>
                </a:lnTo>
                <a:lnTo>
                  <a:pt x="323596" y="828583"/>
                </a:lnTo>
                <a:lnTo>
                  <a:pt x="370899" y="836846"/>
                </a:lnTo>
                <a:lnTo>
                  <a:pt x="419861" y="839670"/>
                </a:lnTo>
                <a:lnTo>
                  <a:pt x="468818" y="836846"/>
                </a:lnTo>
                <a:lnTo>
                  <a:pt x="516118" y="828583"/>
                </a:lnTo>
                <a:lnTo>
                  <a:pt x="561444" y="815197"/>
                </a:lnTo>
                <a:lnTo>
                  <a:pt x="604481" y="797002"/>
                </a:lnTo>
                <a:lnTo>
                  <a:pt x="644915" y="774313"/>
                </a:lnTo>
                <a:lnTo>
                  <a:pt x="682431" y="747445"/>
                </a:lnTo>
                <a:lnTo>
                  <a:pt x="716713" y="716712"/>
                </a:lnTo>
                <a:lnTo>
                  <a:pt x="747447" y="682430"/>
                </a:lnTo>
                <a:lnTo>
                  <a:pt x="769390" y="651791"/>
                </a:lnTo>
                <a:lnTo>
                  <a:pt x="251112" y="651791"/>
                </a:lnTo>
                <a:lnTo>
                  <a:pt x="251112" y="188203"/>
                </a:lnTo>
                <a:lnTo>
                  <a:pt x="769618" y="188203"/>
                </a:lnTo>
                <a:lnTo>
                  <a:pt x="747447" y="157247"/>
                </a:lnTo>
                <a:lnTo>
                  <a:pt x="716713" y="122964"/>
                </a:lnTo>
                <a:lnTo>
                  <a:pt x="682431" y="92231"/>
                </a:lnTo>
                <a:lnTo>
                  <a:pt x="644915" y="65362"/>
                </a:lnTo>
                <a:lnTo>
                  <a:pt x="604481" y="42671"/>
                </a:lnTo>
                <a:lnTo>
                  <a:pt x="561444" y="24475"/>
                </a:lnTo>
                <a:lnTo>
                  <a:pt x="516118" y="11087"/>
                </a:lnTo>
                <a:lnTo>
                  <a:pt x="468818" y="2824"/>
                </a:lnTo>
                <a:lnTo>
                  <a:pt x="419861" y="0"/>
                </a:lnTo>
                <a:close/>
              </a:path>
              <a:path w="840105" h="840104">
                <a:moveTo>
                  <a:pt x="453075" y="555040"/>
                </a:moveTo>
                <a:lnTo>
                  <a:pt x="403485" y="555040"/>
                </a:lnTo>
                <a:lnTo>
                  <a:pt x="403485" y="651791"/>
                </a:lnTo>
                <a:lnTo>
                  <a:pt x="453075" y="651791"/>
                </a:lnTo>
                <a:lnTo>
                  <a:pt x="453075" y="555040"/>
                </a:lnTo>
                <a:close/>
              </a:path>
              <a:path w="840105" h="840104">
                <a:moveTo>
                  <a:pt x="769618" y="188203"/>
                </a:moveTo>
                <a:lnTo>
                  <a:pt x="453075" y="188203"/>
                </a:lnTo>
                <a:lnTo>
                  <a:pt x="497854" y="190508"/>
                </a:lnTo>
                <a:lnTo>
                  <a:pt x="540110" y="200696"/>
                </a:lnTo>
                <a:lnTo>
                  <a:pt x="575577" y="221355"/>
                </a:lnTo>
                <a:lnTo>
                  <a:pt x="599985" y="255077"/>
                </a:lnTo>
                <a:lnTo>
                  <a:pt x="609070" y="304451"/>
                </a:lnTo>
                <a:lnTo>
                  <a:pt x="604950" y="334029"/>
                </a:lnTo>
                <a:lnTo>
                  <a:pt x="593344" y="359956"/>
                </a:lnTo>
                <a:lnTo>
                  <a:pt x="575387" y="381507"/>
                </a:lnTo>
                <a:lnTo>
                  <a:pt x="552213" y="397956"/>
                </a:lnTo>
                <a:lnTo>
                  <a:pt x="583213" y="413723"/>
                </a:lnTo>
                <a:lnTo>
                  <a:pt x="606626" y="438439"/>
                </a:lnTo>
                <a:lnTo>
                  <a:pt x="621426" y="470337"/>
                </a:lnTo>
                <a:lnTo>
                  <a:pt x="626588" y="507649"/>
                </a:lnTo>
                <a:lnTo>
                  <a:pt x="620562" y="556665"/>
                </a:lnTo>
                <a:lnTo>
                  <a:pt x="603572" y="594093"/>
                </a:lnTo>
                <a:lnTo>
                  <a:pt x="543202" y="638958"/>
                </a:lnTo>
                <a:lnTo>
                  <a:pt x="503079" y="648782"/>
                </a:lnTo>
                <a:lnTo>
                  <a:pt x="458499" y="651791"/>
                </a:lnTo>
                <a:lnTo>
                  <a:pt x="769390" y="651791"/>
                </a:lnTo>
                <a:lnTo>
                  <a:pt x="797007" y="604477"/>
                </a:lnTo>
                <a:lnTo>
                  <a:pt x="815204" y="561435"/>
                </a:lnTo>
                <a:lnTo>
                  <a:pt x="828592" y="516104"/>
                </a:lnTo>
                <a:lnTo>
                  <a:pt x="836856" y="468797"/>
                </a:lnTo>
                <a:lnTo>
                  <a:pt x="839681" y="419830"/>
                </a:lnTo>
                <a:lnTo>
                  <a:pt x="836856" y="370868"/>
                </a:lnTo>
                <a:lnTo>
                  <a:pt x="828592" y="323566"/>
                </a:lnTo>
                <a:lnTo>
                  <a:pt x="815204" y="278238"/>
                </a:lnTo>
                <a:lnTo>
                  <a:pt x="797007" y="235198"/>
                </a:lnTo>
                <a:lnTo>
                  <a:pt x="774317" y="194763"/>
                </a:lnTo>
                <a:lnTo>
                  <a:pt x="769618" y="188203"/>
                </a:lnTo>
                <a:close/>
              </a:path>
              <a:path w="840105" h="840104">
                <a:moveTo>
                  <a:pt x="453672" y="448562"/>
                </a:moveTo>
                <a:lnTo>
                  <a:pt x="363580" y="448562"/>
                </a:lnTo>
                <a:lnTo>
                  <a:pt x="363580" y="555040"/>
                </a:lnTo>
                <a:lnTo>
                  <a:pt x="453672" y="555040"/>
                </a:lnTo>
                <a:lnTo>
                  <a:pt x="478167" y="552316"/>
                </a:lnTo>
                <a:lnTo>
                  <a:pt x="497285" y="543449"/>
                </a:lnTo>
                <a:lnTo>
                  <a:pt x="509717" y="527396"/>
                </a:lnTo>
                <a:lnTo>
                  <a:pt x="514151" y="503115"/>
                </a:lnTo>
                <a:lnTo>
                  <a:pt x="509465" y="477328"/>
                </a:lnTo>
                <a:lnTo>
                  <a:pt x="496614" y="460493"/>
                </a:lnTo>
                <a:lnTo>
                  <a:pt x="477412" y="451331"/>
                </a:lnTo>
                <a:lnTo>
                  <a:pt x="453672" y="448562"/>
                </a:lnTo>
                <a:close/>
              </a:path>
              <a:path w="840105" h="840104">
                <a:moveTo>
                  <a:pt x="453075" y="188203"/>
                </a:moveTo>
                <a:lnTo>
                  <a:pt x="403485" y="188203"/>
                </a:lnTo>
                <a:lnTo>
                  <a:pt x="403485" y="281708"/>
                </a:lnTo>
                <a:lnTo>
                  <a:pt x="363580" y="281708"/>
                </a:lnTo>
                <a:lnTo>
                  <a:pt x="363580" y="370669"/>
                </a:lnTo>
                <a:lnTo>
                  <a:pt x="403485" y="370669"/>
                </a:lnTo>
                <a:lnTo>
                  <a:pt x="403485" y="448562"/>
                </a:lnTo>
                <a:lnTo>
                  <a:pt x="453075" y="448562"/>
                </a:lnTo>
                <a:lnTo>
                  <a:pt x="453075" y="370669"/>
                </a:lnTo>
                <a:lnTo>
                  <a:pt x="467774" y="367960"/>
                </a:lnTo>
                <a:lnTo>
                  <a:pt x="481859" y="360265"/>
                </a:lnTo>
                <a:lnTo>
                  <a:pt x="492434" y="346725"/>
                </a:lnTo>
                <a:lnTo>
                  <a:pt x="496602" y="326482"/>
                </a:lnTo>
                <a:lnTo>
                  <a:pt x="492946" y="305896"/>
                </a:lnTo>
                <a:lnTo>
                  <a:pt x="483226" y="292178"/>
                </a:lnTo>
                <a:lnTo>
                  <a:pt x="469311" y="284418"/>
                </a:lnTo>
                <a:lnTo>
                  <a:pt x="453075" y="281708"/>
                </a:lnTo>
                <a:lnTo>
                  <a:pt x="453075" y="1882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898624" y="3057060"/>
            <a:ext cx="1155065" cy="884555"/>
          </a:xfrm>
          <a:custGeom>
            <a:avLst/>
            <a:gdLst/>
            <a:ahLst/>
            <a:cxnLst/>
            <a:rect l="l" t="t" r="r" b="b"/>
            <a:pathLst>
              <a:path w="1155065" h="884554">
                <a:moveTo>
                  <a:pt x="578149" y="0"/>
                </a:moveTo>
                <a:lnTo>
                  <a:pt x="0" y="437724"/>
                </a:lnTo>
                <a:lnTo>
                  <a:pt x="576663" y="884412"/>
                </a:lnTo>
                <a:lnTo>
                  <a:pt x="906262" y="634933"/>
                </a:lnTo>
                <a:lnTo>
                  <a:pt x="682722" y="634933"/>
                </a:lnTo>
                <a:lnTo>
                  <a:pt x="682722" y="631928"/>
                </a:lnTo>
                <a:lnTo>
                  <a:pt x="360041" y="631928"/>
                </a:lnTo>
                <a:lnTo>
                  <a:pt x="360041" y="239029"/>
                </a:lnTo>
                <a:lnTo>
                  <a:pt x="886708" y="239029"/>
                </a:lnTo>
                <a:lnTo>
                  <a:pt x="578149" y="0"/>
                </a:lnTo>
                <a:close/>
              </a:path>
              <a:path w="1155065" h="884554">
                <a:moveTo>
                  <a:pt x="888722" y="240589"/>
                </a:moveTo>
                <a:lnTo>
                  <a:pt x="799253" y="240589"/>
                </a:lnTo>
                <a:lnTo>
                  <a:pt x="799253" y="634933"/>
                </a:lnTo>
                <a:lnTo>
                  <a:pt x="906262" y="634933"/>
                </a:lnTo>
                <a:lnTo>
                  <a:pt x="1154865" y="446761"/>
                </a:lnTo>
                <a:lnTo>
                  <a:pt x="888722" y="240589"/>
                </a:lnTo>
                <a:close/>
              </a:path>
              <a:path w="1155065" h="884554">
                <a:moveTo>
                  <a:pt x="464614" y="382449"/>
                </a:moveTo>
                <a:lnTo>
                  <a:pt x="472079" y="491513"/>
                </a:lnTo>
                <a:lnTo>
                  <a:pt x="472079" y="631928"/>
                </a:lnTo>
                <a:lnTo>
                  <a:pt x="533334" y="631928"/>
                </a:lnTo>
                <a:lnTo>
                  <a:pt x="464614" y="382449"/>
                </a:lnTo>
                <a:close/>
              </a:path>
              <a:path w="1155065" h="884554">
                <a:moveTo>
                  <a:pt x="690261" y="392982"/>
                </a:moveTo>
                <a:lnTo>
                  <a:pt x="622965" y="631928"/>
                </a:lnTo>
                <a:lnTo>
                  <a:pt x="682722" y="631928"/>
                </a:lnTo>
                <a:lnTo>
                  <a:pt x="682722" y="488519"/>
                </a:lnTo>
                <a:lnTo>
                  <a:pt x="690261" y="392982"/>
                </a:lnTo>
                <a:close/>
              </a:path>
              <a:path w="1155065" h="884554">
                <a:moveTo>
                  <a:pt x="886708" y="239029"/>
                </a:moveTo>
                <a:lnTo>
                  <a:pt x="509429" y="239029"/>
                </a:lnTo>
                <a:lnTo>
                  <a:pt x="578223" y="484100"/>
                </a:lnTo>
                <a:lnTo>
                  <a:pt x="645446" y="240589"/>
                </a:lnTo>
                <a:lnTo>
                  <a:pt x="888722" y="240589"/>
                </a:lnTo>
                <a:lnTo>
                  <a:pt x="886708" y="2390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8835" y="2754115"/>
            <a:ext cx="19266429" cy="81356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8835" y="2764313"/>
            <a:ext cx="19266535" cy="8125459"/>
          </a:xfrm>
          <a:custGeom>
            <a:avLst/>
            <a:gdLst/>
            <a:ahLst/>
            <a:cxnLst/>
            <a:rect l="l" t="t" r="r" b="b"/>
            <a:pathLst>
              <a:path w="19266535" h="8125459">
                <a:moveTo>
                  <a:pt x="0" y="8125407"/>
                </a:moveTo>
                <a:lnTo>
                  <a:pt x="19266429" y="8125407"/>
                </a:lnTo>
                <a:lnTo>
                  <a:pt x="19266429" y="0"/>
                </a:lnTo>
                <a:lnTo>
                  <a:pt x="0" y="0"/>
                </a:lnTo>
                <a:lnTo>
                  <a:pt x="0" y="8125407"/>
                </a:lnTo>
                <a:close/>
              </a:path>
            </a:pathLst>
          </a:custGeom>
          <a:solidFill>
            <a:srgbClr val="000000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861558" y="5263052"/>
            <a:ext cx="12033885" cy="40970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136650">
              <a:lnSpc>
                <a:spcPct val="100600"/>
              </a:lnSpc>
              <a:spcBef>
                <a:spcPts val="95"/>
              </a:spcBef>
            </a:pPr>
            <a:r>
              <a:rPr sz="295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Introduciendo </a:t>
            </a:r>
            <a:r>
              <a:rPr sz="2950" spc="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la digitalización y </a:t>
            </a:r>
            <a:r>
              <a:rPr sz="2950" spc="1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ganando </a:t>
            </a:r>
            <a:r>
              <a:rPr sz="2950" spc="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eficiencia se </a:t>
            </a:r>
            <a:r>
              <a:rPr sz="295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protege </a:t>
            </a:r>
            <a:r>
              <a:rPr sz="2950" spc="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el  negocio </a:t>
            </a:r>
            <a:r>
              <a:rPr sz="2950" spc="-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pero </a:t>
            </a:r>
            <a:r>
              <a:rPr sz="2950" spc="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hay</a:t>
            </a:r>
            <a:r>
              <a:rPr sz="2950" spc="1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 </a:t>
            </a:r>
            <a:r>
              <a:rPr sz="2950" spc="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más:</a:t>
            </a:r>
            <a:endParaRPr sz="2950">
              <a:latin typeface="HelveticaNeueLTStd-Roman"/>
              <a:cs typeface="HelveticaNeueLTStd-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0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600"/>
              </a:lnSpc>
            </a:pPr>
            <a:r>
              <a:rPr sz="2950" spc="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Los datos son el </a:t>
            </a:r>
            <a:r>
              <a:rPr sz="2950" spc="-1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oro </a:t>
            </a:r>
            <a:r>
              <a:rPr sz="2950" spc="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del siglo XXI. </a:t>
            </a:r>
            <a:r>
              <a:rPr sz="2950" spc="1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Hay que </a:t>
            </a:r>
            <a:r>
              <a:rPr sz="2950" spc="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mantener el conocimiento y  </a:t>
            </a:r>
            <a:r>
              <a:rPr sz="295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control. </a:t>
            </a:r>
            <a:r>
              <a:rPr sz="2950" spc="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Definir en los contratos </a:t>
            </a:r>
            <a:r>
              <a:rPr sz="2950" spc="1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de </a:t>
            </a:r>
            <a:r>
              <a:rPr sz="2950" spc="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los sistemas analíticos la </a:t>
            </a:r>
            <a:r>
              <a:rPr sz="295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propiedad,  </a:t>
            </a:r>
            <a:r>
              <a:rPr sz="2950" spc="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el </a:t>
            </a:r>
            <a:r>
              <a:rPr sz="295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propósito </a:t>
            </a:r>
            <a:r>
              <a:rPr sz="2950" spc="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y las limitaciones en el uso </a:t>
            </a:r>
            <a:r>
              <a:rPr sz="2950" spc="1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de </a:t>
            </a:r>
            <a:r>
              <a:rPr sz="2950" spc="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los</a:t>
            </a:r>
            <a:r>
              <a:rPr sz="2950" spc="1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 </a:t>
            </a:r>
            <a:r>
              <a:rPr sz="2950" spc="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datos</a:t>
            </a:r>
            <a:endParaRPr sz="2950">
              <a:latin typeface="HelveticaNeueLTStd-Roman"/>
              <a:cs typeface="HelveticaNeueLTStd-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050">
              <a:latin typeface="Times New Roman"/>
              <a:cs typeface="Times New Roman"/>
            </a:endParaRPr>
          </a:p>
          <a:p>
            <a:pPr marL="12700" marR="814705">
              <a:lnSpc>
                <a:spcPct val="100600"/>
              </a:lnSpc>
            </a:pPr>
            <a:r>
              <a:rPr sz="2950" spc="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Los </a:t>
            </a:r>
            <a:r>
              <a:rPr sz="2950" spc="-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proveedores </a:t>
            </a:r>
            <a:r>
              <a:rPr sz="2950" spc="1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de </a:t>
            </a:r>
            <a:r>
              <a:rPr sz="2950" spc="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la industria </a:t>
            </a:r>
            <a:r>
              <a:rPr sz="295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ferroviaria proponen </a:t>
            </a:r>
            <a:r>
              <a:rPr sz="2950" spc="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Big Data para  dar servicio </a:t>
            </a:r>
            <a:r>
              <a:rPr sz="2950" spc="1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de </a:t>
            </a:r>
            <a:r>
              <a:rPr sz="2950" spc="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mantenimiento y soporte </a:t>
            </a:r>
            <a:r>
              <a:rPr sz="2950" spc="1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de </a:t>
            </a:r>
            <a:r>
              <a:rPr sz="2950" spc="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sus</a:t>
            </a:r>
            <a:r>
              <a:rPr sz="295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 </a:t>
            </a:r>
            <a:r>
              <a:rPr sz="295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productos</a:t>
            </a:r>
            <a:endParaRPr sz="2950">
              <a:latin typeface="HelveticaNeueLTStd-Roman"/>
              <a:cs typeface="HelveticaNeueLTStd-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61558" y="3935343"/>
            <a:ext cx="10315575" cy="1198245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 marR="5080">
              <a:lnSpc>
                <a:spcPts val="4290"/>
              </a:lnSpc>
              <a:spcBef>
                <a:spcPts val="790"/>
              </a:spcBef>
            </a:pPr>
            <a:r>
              <a:rPr spc="10" dirty="0"/>
              <a:t>Las </a:t>
            </a:r>
            <a:r>
              <a:rPr dirty="0"/>
              <a:t>empresas </a:t>
            </a:r>
            <a:r>
              <a:rPr spc="10" dirty="0"/>
              <a:t>operadoras de</a:t>
            </a:r>
            <a:r>
              <a:rPr spc="-5" dirty="0"/>
              <a:t> </a:t>
            </a:r>
            <a:r>
              <a:rPr spc="10" dirty="0"/>
              <a:t>movilidad  en la transición a la</a:t>
            </a:r>
            <a:r>
              <a:rPr spc="-40" dirty="0"/>
              <a:t> </a:t>
            </a:r>
            <a:r>
              <a:rPr spc="10" dirty="0"/>
              <a:t>digitalización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n 35">
            <a:extLst>
              <a:ext uri="{FF2B5EF4-FFF2-40B4-BE49-F238E27FC236}">
                <a16:creationId xmlns:a16="http://schemas.microsoft.com/office/drawing/2014/main" xmlns="" id="{44F31CEA-D4B8-3D4E-BBB8-303483266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450" y="3673475"/>
            <a:ext cx="7601047" cy="2678723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xmlns="" id="{FC616DC2-67CA-0444-B868-268BB67DE40D}"/>
              </a:ext>
            </a:extLst>
          </p:cNvPr>
          <p:cNvSpPr txBox="1"/>
          <p:nvPr/>
        </p:nvSpPr>
        <p:spPr>
          <a:xfrm>
            <a:off x="4298950" y="8169275"/>
            <a:ext cx="115062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Arial Black" panose="020B0604020202020204" pitchFamily="34" charset="0"/>
                <a:cs typeface="Arial Black" panose="020B0604020202020204" pitchFamily="34" charset="0"/>
              </a:rPr>
              <a:t>Gracias por su atención</a:t>
            </a:r>
            <a:r>
              <a:rPr lang="es-ES" b="1" dirty="0"/>
              <a:t> </a:t>
            </a:r>
            <a:endParaRPr lang="es-ES" dirty="0"/>
          </a:p>
          <a:p>
            <a:endParaRPr lang="es-E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6010" y="462017"/>
            <a:ext cx="3256445" cy="1569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39065">
              <a:lnSpc>
                <a:spcPct val="100000"/>
              </a:lnSpc>
              <a:spcBef>
                <a:spcPts val="120"/>
              </a:spcBef>
            </a:pPr>
            <a:r>
              <a:rPr spc="-40" dirty="0"/>
              <a:t>1924. </a:t>
            </a:r>
            <a:r>
              <a:rPr spc="10" dirty="0"/>
              <a:t>Inauguración del </a:t>
            </a:r>
            <a:r>
              <a:rPr spc="-5" dirty="0"/>
              <a:t>Metro </a:t>
            </a:r>
            <a:r>
              <a:rPr spc="10" dirty="0"/>
              <a:t>de</a:t>
            </a:r>
            <a:r>
              <a:rPr spc="55" dirty="0"/>
              <a:t> </a:t>
            </a:r>
            <a:r>
              <a:rPr dirty="0"/>
              <a:t>Barcelona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30145" y="2591682"/>
            <a:ext cx="12642850" cy="11772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4520"/>
              </a:lnSpc>
              <a:spcBef>
                <a:spcPts val="120"/>
              </a:spcBef>
            </a:pPr>
            <a:r>
              <a:rPr spc="10" dirty="0">
                <a:solidFill>
                  <a:srgbClr val="000000"/>
                </a:solidFill>
              </a:rPr>
              <a:t>Experiencia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spc="5" dirty="0">
                <a:solidFill>
                  <a:srgbClr val="000000"/>
                </a:solidFill>
              </a:rPr>
              <a:t>inicial:</a:t>
            </a:r>
          </a:p>
          <a:p>
            <a:pPr marL="12700">
              <a:lnSpc>
                <a:spcPts val="4520"/>
              </a:lnSpc>
            </a:pPr>
            <a:r>
              <a:rPr dirty="0">
                <a:solidFill>
                  <a:srgbClr val="000000"/>
                </a:solidFill>
              </a:rPr>
              <a:t>Problemas </a:t>
            </a:r>
            <a:r>
              <a:rPr spc="10" dirty="0">
                <a:solidFill>
                  <a:srgbClr val="000000"/>
                </a:solidFill>
              </a:rPr>
              <a:t>en accionamientos de aguja en</a:t>
            </a:r>
            <a:r>
              <a:rPr spc="20" dirty="0">
                <a:solidFill>
                  <a:srgbClr val="000000"/>
                </a:solidFill>
              </a:rPr>
              <a:t> </a:t>
            </a:r>
            <a:r>
              <a:rPr spc="10" dirty="0">
                <a:solidFill>
                  <a:srgbClr val="000000"/>
                </a:solidFill>
              </a:rPr>
              <a:t>2006</a:t>
            </a:r>
          </a:p>
        </p:txBody>
      </p:sp>
      <p:sp>
        <p:nvSpPr>
          <p:cNvPr id="3" name="object 3"/>
          <p:cNvSpPr/>
          <p:nvPr/>
        </p:nvSpPr>
        <p:spPr>
          <a:xfrm>
            <a:off x="6832252" y="4523422"/>
            <a:ext cx="5581015" cy="5906135"/>
          </a:xfrm>
          <a:custGeom>
            <a:avLst/>
            <a:gdLst/>
            <a:ahLst/>
            <a:cxnLst/>
            <a:rect l="l" t="t" r="r" b="b"/>
            <a:pathLst>
              <a:path w="5581015" h="5906134">
                <a:moveTo>
                  <a:pt x="5455331" y="0"/>
                </a:moveTo>
                <a:lnTo>
                  <a:pt x="125650" y="0"/>
                </a:lnTo>
                <a:lnTo>
                  <a:pt x="53008" y="1963"/>
                </a:lnTo>
                <a:lnTo>
                  <a:pt x="15706" y="15706"/>
                </a:lnTo>
                <a:lnTo>
                  <a:pt x="1963" y="53008"/>
                </a:lnTo>
                <a:lnTo>
                  <a:pt x="0" y="125650"/>
                </a:lnTo>
                <a:lnTo>
                  <a:pt x="0" y="5779928"/>
                </a:lnTo>
                <a:lnTo>
                  <a:pt x="1963" y="5852570"/>
                </a:lnTo>
                <a:lnTo>
                  <a:pt x="15706" y="5889873"/>
                </a:lnTo>
                <a:lnTo>
                  <a:pt x="53008" y="5903616"/>
                </a:lnTo>
                <a:lnTo>
                  <a:pt x="125650" y="5905579"/>
                </a:lnTo>
                <a:lnTo>
                  <a:pt x="5455331" y="5905579"/>
                </a:lnTo>
                <a:lnTo>
                  <a:pt x="5527973" y="5903616"/>
                </a:lnTo>
                <a:lnTo>
                  <a:pt x="5565275" y="5889873"/>
                </a:lnTo>
                <a:lnTo>
                  <a:pt x="5579018" y="5852570"/>
                </a:lnTo>
                <a:lnTo>
                  <a:pt x="5580981" y="5779928"/>
                </a:lnTo>
                <a:lnTo>
                  <a:pt x="5580981" y="125650"/>
                </a:lnTo>
                <a:lnTo>
                  <a:pt x="5579018" y="53008"/>
                </a:lnTo>
                <a:lnTo>
                  <a:pt x="5565275" y="15706"/>
                </a:lnTo>
                <a:lnTo>
                  <a:pt x="5527973" y="1963"/>
                </a:lnTo>
                <a:lnTo>
                  <a:pt x="5455331" y="0"/>
                </a:lnTo>
                <a:close/>
              </a:path>
            </a:pathLst>
          </a:custGeom>
          <a:solidFill>
            <a:srgbClr val="C3D7E6">
              <a:alpha val="75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2538885" y="4523422"/>
            <a:ext cx="3602354" cy="1885314"/>
          </a:xfrm>
          <a:custGeom>
            <a:avLst/>
            <a:gdLst/>
            <a:ahLst/>
            <a:cxnLst/>
            <a:rect l="l" t="t" r="r" b="b"/>
            <a:pathLst>
              <a:path w="3602355" h="1885314">
                <a:moveTo>
                  <a:pt x="3476333" y="0"/>
                </a:moveTo>
                <a:lnTo>
                  <a:pt x="125650" y="0"/>
                </a:lnTo>
                <a:lnTo>
                  <a:pt x="53008" y="1963"/>
                </a:lnTo>
                <a:lnTo>
                  <a:pt x="15706" y="15706"/>
                </a:lnTo>
                <a:lnTo>
                  <a:pt x="1963" y="53008"/>
                </a:lnTo>
                <a:lnTo>
                  <a:pt x="0" y="125650"/>
                </a:lnTo>
                <a:lnTo>
                  <a:pt x="0" y="1759108"/>
                </a:lnTo>
                <a:lnTo>
                  <a:pt x="1963" y="1831750"/>
                </a:lnTo>
                <a:lnTo>
                  <a:pt x="15706" y="1869053"/>
                </a:lnTo>
                <a:lnTo>
                  <a:pt x="53008" y="1882796"/>
                </a:lnTo>
                <a:lnTo>
                  <a:pt x="125650" y="1884759"/>
                </a:lnTo>
                <a:lnTo>
                  <a:pt x="3476333" y="1884759"/>
                </a:lnTo>
                <a:lnTo>
                  <a:pt x="3548975" y="1882796"/>
                </a:lnTo>
                <a:lnTo>
                  <a:pt x="3586278" y="1869053"/>
                </a:lnTo>
                <a:lnTo>
                  <a:pt x="3600021" y="1831750"/>
                </a:lnTo>
                <a:lnTo>
                  <a:pt x="3601984" y="1759108"/>
                </a:lnTo>
                <a:lnTo>
                  <a:pt x="3601984" y="125650"/>
                </a:lnTo>
                <a:lnTo>
                  <a:pt x="3600021" y="53008"/>
                </a:lnTo>
                <a:lnTo>
                  <a:pt x="3586278" y="15706"/>
                </a:lnTo>
                <a:lnTo>
                  <a:pt x="3548975" y="1963"/>
                </a:lnTo>
                <a:lnTo>
                  <a:pt x="3476333" y="0"/>
                </a:lnTo>
                <a:close/>
              </a:path>
            </a:pathLst>
          </a:custGeom>
          <a:solidFill>
            <a:srgbClr val="FFFF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440013" y="5903599"/>
            <a:ext cx="3884295" cy="28403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21005" indent="-408305">
              <a:lnSpc>
                <a:spcPct val="100000"/>
              </a:lnSpc>
              <a:spcBef>
                <a:spcPts val="135"/>
              </a:spcBef>
              <a:buChar char="—"/>
              <a:tabLst>
                <a:tab pos="421640" algn="l"/>
              </a:tabLst>
            </a:pPr>
            <a:r>
              <a:rPr sz="2600" spc="1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Averías</a:t>
            </a:r>
            <a:r>
              <a:rPr sz="260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Puntuales</a:t>
            </a:r>
            <a:endParaRPr sz="2600" dirty="0">
              <a:latin typeface="HelveticaNeueLTStd-Roman"/>
              <a:cs typeface="HelveticaNeueLTStd-Roman"/>
            </a:endParaRPr>
          </a:p>
          <a:p>
            <a:pPr marL="421005" marR="5080" indent="-408305">
              <a:lnSpc>
                <a:spcPct val="101499"/>
              </a:lnSpc>
              <a:buChar char="—"/>
              <a:tabLst>
                <a:tab pos="421640" algn="l"/>
              </a:tabLst>
            </a:pPr>
            <a:r>
              <a:rPr sz="2600" spc="2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No </a:t>
            </a: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se encuentra</a:t>
            </a:r>
            <a:r>
              <a:rPr sz="2600" spc="-5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 </a:t>
            </a:r>
            <a:r>
              <a:rPr sz="2600" spc="2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causa  </a:t>
            </a: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clara</a:t>
            </a:r>
            <a:endParaRPr sz="2600" dirty="0">
              <a:latin typeface="HelveticaNeueLTStd-Roman"/>
              <a:cs typeface="HelveticaNeueLTStd-Roman"/>
            </a:endParaRPr>
          </a:p>
          <a:p>
            <a:pPr marL="421005" marR="314960" indent="-408305">
              <a:lnSpc>
                <a:spcPct val="101499"/>
              </a:lnSpc>
              <a:buChar char="—"/>
              <a:tabLst>
                <a:tab pos="421640" algn="l"/>
              </a:tabLst>
            </a:pPr>
            <a:r>
              <a:rPr sz="2600" spc="2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No </a:t>
            </a: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se </a:t>
            </a:r>
            <a:r>
              <a:rPr sz="2600" spc="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reproducen</a:t>
            </a:r>
            <a:r>
              <a:rPr sz="2600" spc="-4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 </a:t>
            </a:r>
            <a:r>
              <a:rPr sz="2600" spc="2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en  </a:t>
            </a:r>
            <a:r>
              <a:rPr sz="2600" spc="1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revisión</a:t>
            </a:r>
            <a:r>
              <a:rPr sz="260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 </a:t>
            </a:r>
            <a:r>
              <a:rPr sz="2600" spc="2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nocturna</a:t>
            </a:r>
            <a:endParaRPr sz="2600" dirty="0">
              <a:latin typeface="HelveticaNeueLTStd-Roman"/>
              <a:cs typeface="HelveticaNeueLTStd-Roman"/>
            </a:endParaRPr>
          </a:p>
          <a:p>
            <a:pPr marL="421005" marR="91440" indent="-408305">
              <a:lnSpc>
                <a:spcPct val="101499"/>
              </a:lnSpc>
              <a:buChar char="—"/>
              <a:tabLst>
                <a:tab pos="421640" algn="l"/>
              </a:tabLst>
            </a:pPr>
            <a:r>
              <a:rPr sz="2600" spc="2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Se </a:t>
            </a:r>
            <a:r>
              <a:rPr sz="2600" spc="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repiten </a:t>
            </a:r>
            <a:r>
              <a:rPr sz="2600" spc="2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después</a:t>
            </a:r>
            <a:r>
              <a:rPr sz="2600" spc="-5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 </a:t>
            </a:r>
            <a:r>
              <a:rPr sz="2600" spc="2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de  </a:t>
            </a:r>
            <a:r>
              <a:rPr sz="2600" spc="1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la</a:t>
            </a:r>
            <a:r>
              <a:rPr sz="2600" spc="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 </a:t>
            </a:r>
            <a:r>
              <a:rPr sz="2600" spc="1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revisión</a:t>
            </a:r>
            <a:endParaRPr sz="2600" dirty="0">
              <a:latin typeface="HelveticaNeueLTStd-Roman"/>
              <a:cs typeface="HelveticaNeueLTStd-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002610" y="5922697"/>
            <a:ext cx="4319270" cy="16338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21005" marR="607060" indent="-408305">
              <a:lnSpc>
                <a:spcPct val="101499"/>
              </a:lnSpc>
              <a:spcBef>
                <a:spcPts val="90"/>
              </a:spcBef>
              <a:buChar char="—"/>
              <a:tabLst>
                <a:tab pos="421640" algn="l"/>
              </a:tabLst>
            </a:pP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Importante</a:t>
            </a:r>
            <a:r>
              <a:rPr sz="2600" spc="-2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afectación  </a:t>
            </a:r>
            <a:r>
              <a:rPr sz="2600" spc="1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al</a:t>
            </a:r>
            <a:r>
              <a:rPr sz="2600" spc="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servicio</a:t>
            </a:r>
            <a:endParaRPr sz="2600">
              <a:latin typeface="HelveticaNeueLTStd-Roman"/>
              <a:cs typeface="HelveticaNeueLTStd-Roman"/>
            </a:endParaRPr>
          </a:p>
          <a:p>
            <a:pPr marL="421005" marR="5080" indent="-408305">
              <a:lnSpc>
                <a:spcPct val="101499"/>
              </a:lnSpc>
              <a:buChar char="—"/>
              <a:tabLst>
                <a:tab pos="421640" algn="l"/>
              </a:tabLst>
            </a:pPr>
            <a:r>
              <a:rPr sz="2600" spc="2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Exceso de</a:t>
            </a:r>
            <a:r>
              <a:rPr sz="2600" spc="-3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mantenimiento  </a:t>
            </a:r>
            <a:r>
              <a:rPr sz="2600" spc="1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preventivo </a:t>
            </a: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sin</a:t>
            </a:r>
            <a:r>
              <a:rPr sz="2600" spc="-1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 </a:t>
            </a:r>
            <a:r>
              <a:rPr sz="2600" spc="1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resultado</a:t>
            </a:r>
            <a:endParaRPr sz="2600">
              <a:latin typeface="HelveticaNeueLTStd-Roman"/>
              <a:cs typeface="HelveticaNeueLTStd-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28565" y="4929558"/>
            <a:ext cx="178752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20" dirty="0">
                <a:latin typeface="Helvetica Neue LT Std 75"/>
                <a:cs typeface="Helvetica Neue LT Std 75"/>
              </a:rPr>
              <a:t>Motivación</a:t>
            </a:r>
            <a:endParaRPr sz="2600">
              <a:latin typeface="Helvetica Neue LT Std 75"/>
              <a:cs typeface="Helvetica Neue LT Std 75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97056" y="4929558"/>
            <a:ext cx="121729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20" dirty="0">
                <a:latin typeface="Helvetica Neue LT Std 75"/>
                <a:cs typeface="Helvetica Neue LT Std 75"/>
              </a:rPr>
              <a:t>Causas</a:t>
            </a:r>
            <a:endParaRPr sz="2600">
              <a:latin typeface="Helvetica Neue LT Std 75"/>
              <a:cs typeface="Helvetica Neue LT Std 75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836451" y="4923524"/>
            <a:ext cx="248285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20" dirty="0">
                <a:latin typeface="Helvetica Neue LT Std 75"/>
                <a:cs typeface="Helvetica Neue LT Std 75"/>
              </a:rPr>
              <a:t>Consecuencias</a:t>
            </a:r>
            <a:endParaRPr sz="2600">
              <a:latin typeface="Helvetica Neue LT Std 75"/>
              <a:cs typeface="Helvetica Neue LT Std 75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102175" y="5884502"/>
            <a:ext cx="1732280" cy="1231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90"/>
              </a:spcBef>
            </a:pPr>
            <a:r>
              <a:rPr sz="2600" spc="20" dirty="0">
                <a:latin typeface="HelveticaNeueLTStd-Roman"/>
                <a:cs typeface="HelveticaNeueLTStd-Roman"/>
              </a:rPr>
              <a:t>Gran  </a:t>
            </a:r>
            <a:r>
              <a:rPr sz="2600" spc="15" dirty="0">
                <a:latin typeface="HelveticaNeueLTStd-Roman"/>
                <a:cs typeface="HelveticaNeueLTStd-Roman"/>
              </a:rPr>
              <a:t>influencia  del</a:t>
            </a:r>
            <a:r>
              <a:rPr sz="2600" spc="-80" dirty="0">
                <a:latin typeface="HelveticaNeueLTStd-Roman"/>
                <a:cs typeface="HelveticaNeueLTStd-Roman"/>
              </a:rPr>
              <a:t> </a:t>
            </a:r>
            <a:r>
              <a:rPr sz="2600" spc="25" dirty="0">
                <a:latin typeface="HelveticaNeueLTStd-Roman"/>
                <a:cs typeface="HelveticaNeueLTStd-Roman"/>
              </a:rPr>
              <a:t>entorno</a:t>
            </a:r>
            <a:endParaRPr sz="2600">
              <a:latin typeface="HelveticaNeueLTStd-Roman"/>
              <a:cs typeface="HelveticaNeueLTStd-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070762" y="7486797"/>
            <a:ext cx="2230755" cy="24384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90"/>
              </a:spcBef>
            </a:pPr>
            <a:r>
              <a:rPr sz="2600" spc="-55" dirty="0">
                <a:latin typeface="HelveticaNeueLTStd-Roman"/>
                <a:cs typeface="HelveticaNeueLTStd-Roman"/>
              </a:rPr>
              <a:t>Condiciones</a:t>
            </a:r>
            <a:r>
              <a:rPr sz="2600" spc="-225" dirty="0">
                <a:latin typeface="HelveticaNeueLTStd-Roman"/>
                <a:cs typeface="HelveticaNeueLTStd-Roman"/>
              </a:rPr>
              <a:t> </a:t>
            </a:r>
            <a:r>
              <a:rPr sz="2600" spc="-60" dirty="0">
                <a:latin typeface="HelveticaNeueLTStd-Roman"/>
                <a:cs typeface="HelveticaNeueLTStd-Roman"/>
              </a:rPr>
              <a:t>de  </a:t>
            </a:r>
            <a:r>
              <a:rPr sz="2600" spc="-65" dirty="0">
                <a:latin typeface="HelveticaNeueLTStd-Roman"/>
                <a:cs typeface="HelveticaNeueLTStd-Roman"/>
              </a:rPr>
              <a:t>funcionamiento  </a:t>
            </a:r>
            <a:r>
              <a:rPr sz="2600" spc="-20" dirty="0">
                <a:latin typeface="HelveticaNeueLTStd-Roman"/>
                <a:cs typeface="HelveticaNeueLTStd-Roman"/>
              </a:rPr>
              <a:t>en </a:t>
            </a:r>
            <a:r>
              <a:rPr sz="2600" spc="-65" dirty="0">
                <a:latin typeface="HelveticaNeueLTStd-Roman"/>
                <a:cs typeface="HelveticaNeueLTStd-Roman"/>
              </a:rPr>
              <a:t>servicio  </a:t>
            </a:r>
            <a:r>
              <a:rPr sz="2600" spc="-55" dirty="0">
                <a:latin typeface="HelveticaNeueLTStd-Roman"/>
                <a:cs typeface="HelveticaNeueLTStd-Roman"/>
              </a:rPr>
              <a:t>difieren </a:t>
            </a:r>
            <a:r>
              <a:rPr sz="2600" spc="-20" dirty="0">
                <a:latin typeface="HelveticaNeueLTStd-Roman"/>
                <a:cs typeface="HelveticaNeueLTStd-Roman"/>
              </a:rPr>
              <a:t>de </a:t>
            </a:r>
            <a:r>
              <a:rPr sz="2600" spc="-65" dirty="0">
                <a:latin typeface="HelveticaNeueLTStd-Roman"/>
                <a:cs typeface="HelveticaNeueLTStd-Roman"/>
              </a:rPr>
              <a:t>las  </a:t>
            </a:r>
            <a:r>
              <a:rPr sz="2600" spc="-20" dirty="0">
                <a:latin typeface="HelveticaNeueLTStd-Roman"/>
                <a:cs typeface="HelveticaNeueLTStd-Roman"/>
              </a:rPr>
              <a:t>de </a:t>
            </a:r>
            <a:r>
              <a:rPr sz="2600" spc="-30" dirty="0">
                <a:latin typeface="HelveticaNeueLTStd-Roman"/>
                <a:cs typeface="HelveticaNeueLTStd-Roman"/>
              </a:rPr>
              <a:t>la </a:t>
            </a:r>
            <a:r>
              <a:rPr sz="2600" spc="-45" dirty="0">
                <a:latin typeface="HelveticaNeueLTStd-Roman"/>
                <a:cs typeface="HelveticaNeueLTStd-Roman"/>
              </a:rPr>
              <a:t>banda </a:t>
            </a:r>
            <a:r>
              <a:rPr sz="2600" spc="-60" dirty="0">
                <a:latin typeface="HelveticaNeueLTStd-Roman"/>
                <a:cs typeface="HelveticaNeueLTStd-Roman"/>
              </a:rPr>
              <a:t>de  </a:t>
            </a:r>
            <a:r>
              <a:rPr sz="2600" spc="-65" dirty="0">
                <a:latin typeface="HelveticaNeueLTStd-Roman"/>
                <a:cs typeface="HelveticaNeueLTStd-Roman"/>
              </a:rPr>
              <a:t>mantenimiento</a:t>
            </a:r>
            <a:endParaRPr sz="2600">
              <a:latin typeface="HelveticaNeueLTStd-Roman"/>
              <a:cs typeface="HelveticaNeueLTStd-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36466" y="8401220"/>
            <a:ext cx="2488565" cy="2488565"/>
          </a:xfrm>
          <a:custGeom>
            <a:avLst/>
            <a:gdLst/>
            <a:ahLst/>
            <a:cxnLst/>
            <a:rect l="l" t="t" r="r" b="b"/>
            <a:pathLst>
              <a:path w="2488565" h="2488565">
                <a:moveTo>
                  <a:pt x="1590276" y="2309228"/>
                </a:moveTo>
                <a:lnTo>
                  <a:pt x="898213" y="2309228"/>
                </a:lnTo>
                <a:lnTo>
                  <a:pt x="1047172" y="2488500"/>
                </a:lnTo>
                <a:lnTo>
                  <a:pt x="1244244" y="2364032"/>
                </a:lnTo>
                <a:lnTo>
                  <a:pt x="1544738" y="2364032"/>
                </a:lnTo>
                <a:lnTo>
                  <a:pt x="1590276" y="2309228"/>
                </a:lnTo>
                <a:close/>
              </a:path>
              <a:path w="2488565" h="2488565">
                <a:moveTo>
                  <a:pt x="1544738" y="2364032"/>
                </a:moveTo>
                <a:lnTo>
                  <a:pt x="1244244" y="2364032"/>
                </a:lnTo>
                <a:lnTo>
                  <a:pt x="1441317" y="2488500"/>
                </a:lnTo>
                <a:lnTo>
                  <a:pt x="1544738" y="2364032"/>
                </a:lnTo>
                <a:close/>
              </a:path>
              <a:path w="2488565" h="2488565">
                <a:moveTo>
                  <a:pt x="672325" y="121797"/>
                </a:moveTo>
                <a:lnTo>
                  <a:pt x="586055" y="338324"/>
                </a:lnTo>
                <a:lnTo>
                  <a:pt x="353465" y="353465"/>
                </a:lnTo>
                <a:lnTo>
                  <a:pt x="338324" y="586055"/>
                </a:lnTo>
                <a:lnTo>
                  <a:pt x="121797" y="672335"/>
                </a:lnTo>
                <a:lnTo>
                  <a:pt x="179272" y="898223"/>
                </a:lnTo>
                <a:lnTo>
                  <a:pt x="0" y="1047182"/>
                </a:lnTo>
                <a:lnTo>
                  <a:pt x="124456" y="1244255"/>
                </a:lnTo>
                <a:lnTo>
                  <a:pt x="0" y="1441317"/>
                </a:lnTo>
                <a:lnTo>
                  <a:pt x="179272" y="1590286"/>
                </a:lnTo>
                <a:lnTo>
                  <a:pt x="121797" y="1816164"/>
                </a:lnTo>
                <a:lnTo>
                  <a:pt x="338324" y="1902444"/>
                </a:lnTo>
                <a:lnTo>
                  <a:pt x="353465" y="2135034"/>
                </a:lnTo>
                <a:lnTo>
                  <a:pt x="586055" y="2150175"/>
                </a:lnTo>
                <a:lnTo>
                  <a:pt x="672325" y="2366702"/>
                </a:lnTo>
                <a:lnTo>
                  <a:pt x="898213" y="2309228"/>
                </a:lnTo>
                <a:lnTo>
                  <a:pt x="1839063" y="2309228"/>
                </a:lnTo>
                <a:lnTo>
                  <a:pt x="1902434" y="2150175"/>
                </a:lnTo>
                <a:lnTo>
                  <a:pt x="2135023" y="2135034"/>
                </a:lnTo>
                <a:lnTo>
                  <a:pt x="2150164" y="1902444"/>
                </a:lnTo>
                <a:lnTo>
                  <a:pt x="2366692" y="1816164"/>
                </a:lnTo>
                <a:lnTo>
                  <a:pt x="2309228" y="1590286"/>
                </a:lnTo>
                <a:lnTo>
                  <a:pt x="2488489" y="1441317"/>
                </a:lnTo>
                <a:lnTo>
                  <a:pt x="2364032" y="1244255"/>
                </a:lnTo>
                <a:lnTo>
                  <a:pt x="2488489" y="1047182"/>
                </a:lnTo>
                <a:lnTo>
                  <a:pt x="2309228" y="898223"/>
                </a:lnTo>
                <a:lnTo>
                  <a:pt x="2366692" y="672335"/>
                </a:lnTo>
                <a:lnTo>
                  <a:pt x="2150164" y="586055"/>
                </a:lnTo>
                <a:lnTo>
                  <a:pt x="2135023" y="353465"/>
                </a:lnTo>
                <a:lnTo>
                  <a:pt x="1902434" y="338324"/>
                </a:lnTo>
                <a:lnTo>
                  <a:pt x="1839063" y="179272"/>
                </a:lnTo>
                <a:lnTo>
                  <a:pt x="898213" y="179272"/>
                </a:lnTo>
                <a:lnTo>
                  <a:pt x="672325" y="121797"/>
                </a:lnTo>
                <a:close/>
              </a:path>
              <a:path w="2488565" h="2488565">
                <a:moveTo>
                  <a:pt x="1839063" y="2309228"/>
                </a:moveTo>
                <a:lnTo>
                  <a:pt x="1590276" y="2309228"/>
                </a:lnTo>
                <a:lnTo>
                  <a:pt x="1816164" y="2366702"/>
                </a:lnTo>
                <a:lnTo>
                  <a:pt x="1839063" y="2309228"/>
                </a:lnTo>
                <a:close/>
              </a:path>
              <a:path w="2488565" h="2488565">
                <a:moveTo>
                  <a:pt x="1047172" y="0"/>
                </a:moveTo>
                <a:lnTo>
                  <a:pt x="898213" y="179272"/>
                </a:lnTo>
                <a:lnTo>
                  <a:pt x="1590276" y="179272"/>
                </a:lnTo>
                <a:lnTo>
                  <a:pt x="1544738" y="124467"/>
                </a:lnTo>
                <a:lnTo>
                  <a:pt x="1244244" y="124467"/>
                </a:lnTo>
                <a:lnTo>
                  <a:pt x="1047172" y="0"/>
                </a:lnTo>
                <a:close/>
              </a:path>
              <a:path w="2488565" h="2488565">
                <a:moveTo>
                  <a:pt x="1816164" y="121797"/>
                </a:moveTo>
                <a:lnTo>
                  <a:pt x="1590276" y="179272"/>
                </a:lnTo>
                <a:lnTo>
                  <a:pt x="1839063" y="179272"/>
                </a:lnTo>
                <a:lnTo>
                  <a:pt x="1816164" y="121797"/>
                </a:lnTo>
                <a:close/>
              </a:path>
              <a:path w="2488565" h="2488565">
                <a:moveTo>
                  <a:pt x="1441317" y="0"/>
                </a:moveTo>
                <a:lnTo>
                  <a:pt x="1244244" y="124467"/>
                </a:lnTo>
                <a:lnTo>
                  <a:pt x="1544738" y="124467"/>
                </a:lnTo>
                <a:lnTo>
                  <a:pt x="1441317" y="0"/>
                </a:lnTo>
                <a:close/>
              </a:path>
            </a:pathLst>
          </a:custGeom>
          <a:solidFill>
            <a:srgbClr val="BE365A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987178" y="8770777"/>
            <a:ext cx="1645285" cy="16338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spc="-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“PAIN”</a:t>
            </a:r>
            <a:endParaRPr sz="2600">
              <a:latin typeface="HelveticaNeueLTStd-Roman"/>
              <a:cs typeface="HelveticaNeueLTStd-Roman"/>
            </a:endParaRPr>
          </a:p>
          <a:p>
            <a:pPr marL="12700" marR="5080" algn="just">
              <a:lnSpc>
                <a:spcPct val="101499"/>
              </a:lnSpc>
            </a:pPr>
            <a:r>
              <a:rPr sz="2600" spc="1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problema  precursor  </a:t>
            </a: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innovación</a:t>
            </a:r>
            <a:endParaRPr sz="2600">
              <a:latin typeface="HelveticaNeueLTStd-Roman"/>
              <a:cs typeface="HelveticaNeueLTStd-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30145" y="2593107"/>
            <a:ext cx="635635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10" dirty="0">
                <a:solidFill>
                  <a:srgbClr val="000000"/>
                </a:solidFill>
              </a:rPr>
              <a:t>Solución</a:t>
            </a:r>
            <a:r>
              <a:rPr spc="-55" dirty="0">
                <a:solidFill>
                  <a:srgbClr val="000000"/>
                </a:solidFill>
              </a:rPr>
              <a:t> </a:t>
            </a:r>
            <a:r>
              <a:rPr spc="10" dirty="0">
                <a:solidFill>
                  <a:srgbClr val="000000"/>
                </a:solidFill>
              </a:rPr>
              <a:t>Monitorización</a:t>
            </a:r>
          </a:p>
        </p:txBody>
      </p:sp>
      <p:sp>
        <p:nvSpPr>
          <p:cNvPr id="3" name="object 3"/>
          <p:cNvSpPr/>
          <p:nvPr/>
        </p:nvSpPr>
        <p:spPr>
          <a:xfrm>
            <a:off x="9337781" y="2754121"/>
            <a:ext cx="594360" cy="375285"/>
          </a:xfrm>
          <a:custGeom>
            <a:avLst/>
            <a:gdLst/>
            <a:ahLst/>
            <a:cxnLst/>
            <a:rect l="l" t="t" r="r" b="b"/>
            <a:pathLst>
              <a:path w="594359" h="375285">
                <a:moveTo>
                  <a:pt x="392281" y="0"/>
                </a:moveTo>
                <a:lnTo>
                  <a:pt x="322262" y="75296"/>
                </a:lnTo>
                <a:lnTo>
                  <a:pt x="396982" y="144770"/>
                </a:lnTo>
                <a:lnTo>
                  <a:pt x="0" y="144770"/>
                </a:lnTo>
                <a:lnTo>
                  <a:pt x="0" y="230443"/>
                </a:lnTo>
                <a:lnTo>
                  <a:pt x="397014" y="230443"/>
                </a:lnTo>
                <a:lnTo>
                  <a:pt x="322262" y="299938"/>
                </a:lnTo>
                <a:lnTo>
                  <a:pt x="392281" y="375234"/>
                </a:lnTo>
                <a:lnTo>
                  <a:pt x="594076" y="187627"/>
                </a:lnTo>
                <a:lnTo>
                  <a:pt x="392281" y="0"/>
                </a:lnTo>
                <a:close/>
              </a:path>
            </a:pathLst>
          </a:custGeom>
          <a:solidFill>
            <a:srgbClr val="1413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083289" y="2593107"/>
            <a:ext cx="762571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spc="10" dirty="0">
                <a:latin typeface="HelveticaNeueLTStd-Hv"/>
                <a:cs typeface="HelveticaNeueLTStd-Hv"/>
              </a:rPr>
              <a:t>plataforma a la</a:t>
            </a:r>
            <a:r>
              <a:rPr sz="4100" b="1" spc="-85" dirty="0">
                <a:latin typeface="HelveticaNeueLTStd-Hv"/>
                <a:cs typeface="HelveticaNeueLTStd-Hv"/>
              </a:rPr>
              <a:t> </a:t>
            </a:r>
            <a:r>
              <a:rPr sz="4100" b="1" spc="10" dirty="0">
                <a:latin typeface="HelveticaNeueLTStd-Hv"/>
                <a:cs typeface="HelveticaNeueLTStd-Hv"/>
              </a:rPr>
              <a:t>digitalización</a:t>
            </a:r>
            <a:endParaRPr sz="4100">
              <a:latin typeface="HelveticaNeueLTStd-Hv"/>
              <a:cs typeface="HelveticaNeueLTStd-Hv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42845" y="3907797"/>
            <a:ext cx="7774632" cy="24249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489249" y="4745034"/>
            <a:ext cx="594360" cy="375285"/>
          </a:xfrm>
          <a:custGeom>
            <a:avLst/>
            <a:gdLst/>
            <a:ahLst/>
            <a:cxnLst/>
            <a:rect l="l" t="t" r="r" b="b"/>
            <a:pathLst>
              <a:path w="594359" h="375285">
                <a:moveTo>
                  <a:pt x="392281" y="0"/>
                </a:moveTo>
                <a:lnTo>
                  <a:pt x="322262" y="75296"/>
                </a:lnTo>
                <a:lnTo>
                  <a:pt x="396982" y="144770"/>
                </a:lnTo>
                <a:lnTo>
                  <a:pt x="0" y="144770"/>
                </a:lnTo>
                <a:lnTo>
                  <a:pt x="0" y="230443"/>
                </a:lnTo>
                <a:lnTo>
                  <a:pt x="397014" y="230443"/>
                </a:lnTo>
                <a:lnTo>
                  <a:pt x="322262" y="299938"/>
                </a:lnTo>
                <a:lnTo>
                  <a:pt x="392281" y="375234"/>
                </a:lnTo>
                <a:lnTo>
                  <a:pt x="594076" y="187627"/>
                </a:lnTo>
                <a:lnTo>
                  <a:pt x="392281" y="0"/>
                </a:lnTo>
                <a:close/>
              </a:path>
            </a:pathLst>
          </a:custGeom>
          <a:solidFill>
            <a:srgbClr val="4FB8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111325" y="3706693"/>
            <a:ext cx="5745508" cy="27839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42845" y="7507593"/>
            <a:ext cx="3533306" cy="22773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42845" y="7476211"/>
            <a:ext cx="3533775" cy="2340610"/>
          </a:xfrm>
          <a:custGeom>
            <a:avLst/>
            <a:gdLst/>
            <a:ahLst/>
            <a:cxnLst/>
            <a:rect l="l" t="t" r="r" b="b"/>
            <a:pathLst>
              <a:path w="3533775" h="2340609">
                <a:moveTo>
                  <a:pt x="0" y="2340064"/>
                </a:moveTo>
                <a:lnTo>
                  <a:pt x="3533316" y="2340064"/>
                </a:lnTo>
                <a:lnTo>
                  <a:pt x="3533316" y="0"/>
                </a:lnTo>
                <a:lnTo>
                  <a:pt x="0" y="0"/>
                </a:lnTo>
                <a:lnTo>
                  <a:pt x="0" y="2340064"/>
                </a:lnTo>
                <a:close/>
              </a:path>
            </a:pathLst>
          </a:custGeom>
          <a:ln w="10470">
            <a:solidFill>
              <a:srgbClr val="6C96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86548" y="7506084"/>
            <a:ext cx="3533316" cy="22803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086537" y="7476211"/>
            <a:ext cx="3533775" cy="2340610"/>
          </a:xfrm>
          <a:custGeom>
            <a:avLst/>
            <a:gdLst/>
            <a:ahLst/>
            <a:cxnLst/>
            <a:rect l="l" t="t" r="r" b="b"/>
            <a:pathLst>
              <a:path w="3533775" h="2340609">
                <a:moveTo>
                  <a:pt x="0" y="2340064"/>
                </a:moveTo>
                <a:lnTo>
                  <a:pt x="3533316" y="2340064"/>
                </a:lnTo>
                <a:lnTo>
                  <a:pt x="3533316" y="0"/>
                </a:lnTo>
                <a:lnTo>
                  <a:pt x="0" y="0"/>
                </a:lnTo>
                <a:lnTo>
                  <a:pt x="0" y="2340064"/>
                </a:lnTo>
                <a:close/>
              </a:path>
            </a:pathLst>
          </a:custGeom>
          <a:ln w="10470">
            <a:solidFill>
              <a:srgbClr val="6C96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114342" y="7669274"/>
            <a:ext cx="3526342" cy="18684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114342" y="7476211"/>
            <a:ext cx="3533775" cy="2340610"/>
          </a:xfrm>
          <a:custGeom>
            <a:avLst/>
            <a:gdLst/>
            <a:ahLst/>
            <a:cxnLst/>
            <a:rect l="l" t="t" r="r" b="b"/>
            <a:pathLst>
              <a:path w="3533775" h="2340609">
                <a:moveTo>
                  <a:pt x="0" y="2340064"/>
                </a:moveTo>
                <a:lnTo>
                  <a:pt x="3533316" y="2340064"/>
                </a:lnTo>
                <a:lnTo>
                  <a:pt x="3533316" y="0"/>
                </a:lnTo>
                <a:lnTo>
                  <a:pt x="0" y="0"/>
                </a:lnTo>
                <a:lnTo>
                  <a:pt x="0" y="2340064"/>
                </a:lnTo>
                <a:close/>
              </a:path>
            </a:pathLst>
          </a:custGeom>
          <a:ln w="10470">
            <a:solidFill>
              <a:srgbClr val="6C96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413750" y="7587643"/>
            <a:ext cx="3533316" cy="20057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413750" y="7476211"/>
            <a:ext cx="3533775" cy="2340610"/>
          </a:xfrm>
          <a:custGeom>
            <a:avLst/>
            <a:gdLst/>
            <a:ahLst/>
            <a:cxnLst/>
            <a:rect l="l" t="t" r="r" b="b"/>
            <a:pathLst>
              <a:path w="3533775" h="2340609">
                <a:moveTo>
                  <a:pt x="0" y="2340064"/>
                </a:moveTo>
                <a:lnTo>
                  <a:pt x="3533316" y="2340064"/>
                </a:lnTo>
                <a:lnTo>
                  <a:pt x="3533316" y="0"/>
                </a:lnTo>
                <a:lnTo>
                  <a:pt x="0" y="0"/>
                </a:lnTo>
                <a:lnTo>
                  <a:pt x="0" y="2340064"/>
                </a:lnTo>
                <a:close/>
              </a:path>
            </a:pathLst>
          </a:custGeom>
          <a:ln w="10470">
            <a:solidFill>
              <a:srgbClr val="6C96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824909" y="9967474"/>
            <a:ext cx="267271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spc="15" dirty="0">
                <a:latin typeface="Helvetica Neue LT Std 75"/>
                <a:cs typeface="Helvetica Neue LT Std 75"/>
              </a:rPr>
              <a:t>Alarmas por</a:t>
            </a:r>
            <a:r>
              <a:rPr sz="1950" b="1" spc="-85" dirty="0">
                <a:latin typeface="Helvetica Neue LT Std 75"/>
                <a:cs typeface="Helvetica Neue LT Std 75"/>
              </a:rPr>
              <a:t> </a:t>
            </a:r>
            <a:r>
              <a:rPr sz="1950" b="1" spc="15" dirty="0">
                <a:latin typeface="Helvetica Neue LT Std 75"/>
                <a:cs typeface="Helvetica Neue LT Std 75"/>
              </a:rPr>
              <a:t>umbrales</a:t>
            </a:r>
            <a:endParaRPr sz="1950">
              <a:latin typeface="Helvetica Neue LT Std 75"/>
              <a:cs typeface="Helvetica Neue LT Std 75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68605" y="9954410"/>
            <a:ext cx="270954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spc="10" dirty="0">
                <a:latin typeface="Helvetica Neue LT Std 75"/>
                <a:cs typeface="Helvetica Neue LT Std 75"/>
              </a:rPr>
              <a:t>Análisis </a:t>
            </a:r>
            <a:r>
              <a:rPr sz="1950" b="1" spc="15" dirty="0">
                <a:latin typeface="Helvetica Neue LT Std 75"/>
                <a:cs typeface="Helvetica Neue LT Std 75"/>
              </a:rPr>
              <a:t>de</a:t>
            </a:r>
            <a:r>
              <a:rPr sz="1950" b="1" spc="-65" dirty="0">
                <a:latin typeface="Helvetica Neue LT Std 75"/>
                <a:cs typeface="Helvetica Neue LT Std 75"/>
              </a:rPr>
              <a:t> </a:t>
            </a:r>
            <a:r>
              <a:rPr sz="1950" b="1" spc="15" dirty="0">
                <a:latin typeface="Helvetica Neue LT Std 75"/>
                <a:cs typeface="Helvetica Neue LT Std 75"/>
              </a:rPr>
              <a:t>tendencias</a:t>
            </a:r>
            <a:endParaRPr sz="1950">
              <a:latin typeface="Helvetica Neue LT Std 75"/>
              <a:cs typeface="Helvetica Neue LT Std 75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106759" y="9954410"/>
            <a:ext cx="2894965" cy="57848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 marR="5080">
              <a:lnSpc>
                <a:spcPts val="1980"/>
              </a:lnSpc>
              <a:spcBef>
                <a:spcPts val="495"/>
              </a:spcBef>
            </a:pPr>
            <a:r>
              <a:rPr sz="1950" b="1" spc="15" dirty="0">
                <a:latin typeface="Helvetica Neue LT Std 75"/>
                <a:cs typeface="Helvetica Neue LT Std 75"/>
              </a:rPr>
              <a:t>Informes </a:t>
            </a:r>
            <a:r>
              <a:rPr sz="1950" b="1" spc="10" dirty="0">
                <a:latin typeface="Helvetica Neue LT Std 75"/>
                <a:cs typeface="Helvetica Neue LT Std 75"/>
              </a:rPr>
              <a:t>diagnosis</a:t>
            </a:r>
            <a:r>
              <a:rPr sz="1950" b="1" spc="-55" dirty="0">
                <a:latin typeface="Helvetica Neue LT Std 75"/>
                <a:cs typeface="Helvetica Neue LT Std 75"/>
              </a:rPr>
              <a:t> </a:t>
            </a:r>
            <a:r>
              <a:rPr sz="1950" b="1" spc="10" dirty="0">
                <a:latin typeface="Helvetica Neue LT Std 75"/>
                <a:cs typeface="Helvetica Neue LT Std 75"/>
              </a:rPr>
              <a:t>fallo  </a:t>
            </a:r>
            <a:r>
              <a:rPr sz="1950" b="1" spc="15" dirty="0">
                <a:latin typeface="Helvetica Neue LT Std 75"/>
                <a:cs typeface="Helvetica Neue LT Std 75"/>
              </a:rPr>
              <a:t>automáticos</a:t>
            </a:r>
            <a:endParaRPr sz="1950">
              <a:latin typeface="Helvetica Neue LT Std 75"/>
              <a:cs typeface="Helvetica Neue LT Std 75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406171" y="9954410"/>
            <a:ext cx="261747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spc="15" dirty="0">
                <a:latin typeface="Helvetica Neue LT Std 75"/>
                <a:cs typeface="Helvetica Neue LT Std 75"/>
              </a:rPr>
              <a:t>Alarmas por</a:t>
            </a:r>
            <a:r>
              <a:rPr sz="1950" b="1" spc="-90" dirty="0">
                <a:latin typeface="Helvetica Neue LT Std 75"/>
                <a:cs typeface="Helvetica Neue LT Std 75"/>
              </a:rPr>
              <a:t> </a:t>
            </a:r>
            <a:r>
              <a:rPr sz="1950" b="1" spc="10" dirty="0">
                <a:latin typeface="Helvetica Neue LT Std 75"/>
                <a:cs typeface="Helvetica Neue LT Std 75"/>
              </a:rPr>
              <a:t>patrones</a:t>
            </a:r>
            <a:endParaRPr sz="1950">
              <a:latin typeface="Helvetica Neue LT Std 75"/>
              <a:cs typeface="Helvetica Neue LT Std 7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42845" y="7790338"/>
            <a:ext cx="3573779" cy="1130935"/>
          </a:xfrm>
          <a:custGeom>
            <a:avLst/>
            <a:gdLst/>
            <a:ahLst/>
            <a:cxnLst/>
            <a:rect l="l" t="t" r="r" b="b"/>
            <a:pathLst>
              <a:path w="3573779" h="1130934">
                <a:moveTo>
                  <a:pt x="3447539" y="0"/>
                </a:moveTo>
                <a:lnTo>
                  <a:pt x="125650" y="0"/>
                </a:lnTo>
                <a:lnTo>
                  <a:pt x="53008" y="1963"/>
                </a:lnTo>
                <a:lnTo>
                  <a:pt x="15706" y="15706"/>
                </a:lnTo>
                <a:lnTo>
                  <a:pt x="1963" y="53008"/>
                </a:lnTo>
                <a:lnTo>
                  <a:pt x="0" y="125650"/>
                </a:lnTo>
                <a:lnTo>
                  <a:pt x="0" y="1005204"/>
                </a:lnTo>
                <a:lnTo>
                  <a:pt x="1963" y="1077846"/>
                </a:lnTo>
                <a:lnTo>
                  <a:pt x="15706" y="1115149"/>
                </a:lnTo>
                <a:lnTo>
                  <a:pt x="53008" y="1128892"/>
                </a:lnTo>
                <a:lnTo>
                  <a:pt x="125650" y="1130855"/>
                </a:lnTo>
                <a:lnTo>
                  <a:pt x="3447539" y="1130855"/>
                </a:lnTo>
                <a:lnTo>
                  <a:pt x="3520180" y="1128892"/>
                </a:lnTo>
                <a:lnTo>
                  <a:pt x="3557483" y="1115149"/>
                </a:lnTo>
                <a:lnTo>
                  <a:pt x="3571226" y="1077846"/>
                </a:lnTo>
                <a:lnTo>
                  <a:pt x="3573189" y="1005204"/>
                </a:lnTo>
                <a:lnTo>
                  <a:pt x="3573189" y="125650"/>
                </a:lnTo>
                <a:lnTo>
                  <a:pt x="3571226" y="53008"/>
                </a:lnTo>
                <a:lnTo>
                  <a:pt x="3557483" y="15706"/>
                </a:lnTo>
                <a:lnTo>
                  <a:pt x="3520180" y="1963"/>
                </a:lnTo>
                <a:lnTo>
                  <a:pt x="3447539" y="0"/>
                </a:lnTo>
                <a:close/>
              </a:path>
            </a:pathLst>
          </a:custGeom>
          <a:solidFill>
            <a:srgbClr val="B8E2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30145" y="2591682"/>
            <a:ext cx="295465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10" dirty="0">
                <a:solidFill>
                  <a:srgbClr val="000000"/>
                </a:solidFill>
              </a:rPr>
              <a:t>Resultados</a:t>
            </a:r>
          </a:p>
        </p:txBody>
      </p:sp>
      <p:sp>
        <p:nvSpPr>
          <p:cNvPr id="4" name="object 4"/>
          <p:cNvSpPr/>
          <p:nvPr/>
        </p:nvSpPr>
        <p:spPr>
          <a:xfrm>
            <a:off x="2842845" y="4654277"/>
            <a:ext cx="3573179" cy="27708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90865" y="4893871"/>
            <a:ext cx="3573189" cy="25195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538885" y="4637356"/>
            <a:ext cx="3573179" cy="27760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830145" y="3684943"/>
            <a:ext cx="1960245" cy="57848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 marR="5080">
              <a:lnSpc>
                <a:spcPts val="1980"/>
              </a:lnSpc>
              <a:spcBef>
                <a:spcPts val="495"/>
              </a:spcBef>
            </a:pPr>
            <a:r>
              <a:rPr sz="1950" b="1" spc="10" dirty="0">
                <a:latin typeface="Helvetica Neue LT Std 75"/>
                <a:cs typeface="Helvetica Neue LT Std 75"/>
              </a:rPr>
              <a:t>Fiabilidad</a:t>
            </a:r>
            <a:r>
              <a:rPr sz="1950" b="1" spc="-65" dirty="0">
                <a:latin typeface="Helvetica Neue LT Std 75"/>
                <a:cs typeface="Helvetica Neue LT Std 75"/>
              </a:rPr>
              <a:t> </a:t>
            </a:r>
            <a:r>
              <a:rPr sz="1950" b="1" spc="20" dirty="0">
                <a:latin typeface="Helvetica Neue LT Std 75"/>
                <a:cs typeface="Helvetica Neue LT Std 75"/>
              </a:rPr>
              <a:t>MTBF  </a:t>
            </a:r>
            <a:r>
              <a:rPr sz="1950" b="1" spc="10" dirty="0">
                <a:latin typeface="Helvetica Neue LT Std 75"/>
                <a:cs typeface="Helvetica Neue LT Std 75"/>
              </a:rPr>
              <a:t>(horas)</a:t>
            </a:r>
            <a:endParaRPr sz="1950">
              <a:latin typeface="Helvetica Neue LT Std 75"/>
              <a:cs typeface="Helvetica Neue LT Std 75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78165" y="3684943"/>
            <a:ext cx="2202815" cy="829944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 marR="5080">
              <a:lnSpc>
                <a:spcPts val="1980"/>
              </a:lnSpc>
              <a:spcBef>
                <a:spcPts val="495"/>
              </a:spcBef>
            </a:pPr>
            <a:r>
              <a:rPr sz="1950" b="1" spc="15" dirty="0">
                <a:latin typeface="Helvetica Neue LT Std 75"/>
                <a:cs typeface="Helvetica Neue LT Std 75"/>
              </a:rPr>
              <a:t>Tiempo de </a:t>
            </a:r>
            <a:r>
              <a:rPr sz="1950" b="1" spc="5" dirty="0">
                <a:latin typeface="Helvetica Neue LT Std 75"/>
                <a:cs typeface="Helvetica Neue LT Std 75"/>
              </a:rPr>
              <a:t>paro  </a:t>
            </a:r>
            <a:r>
              <a:rPr sz="1950" b="1" spc="10" dirty="0">
                <a:latin typeface="Helvetica Neue LT Std 75"/>
                <a:cs typeface="Helvetica Neue LT Std 75"/>
              </a:rPr>
              <a:t>poraccionamiento  (minutos)</a:t>
            </a:r>
            <a:endParaRPr sz="1950">
              <a:latin typeface="Helvetica Neue LT Std 75"/>
              <a:cs typeface="Helvetica Neue LT Std 75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526185" y="3684943"/>
            <a:ext cx="2179320" cy="829944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 marR="5080">
              <a:lnSpc>
                <a:spcPts val="1980"/>
              </a:lnSpc>
              <a:spcBef>
                <a:spcPts val="495"/>
              </a:spcBef>
            </a:pPr>
            <a:r>
              <a:rPr sz="1950" b="1" spc="15" dirty="0">
                <a:latin typeface="Helvetica Neue LT Std 75"/>
                <a:cs typeface="Helvetica Neue LT Std 75"/>
              </a:rPr>
              <a:t>Costes </a:t>
            </a:r>
            <a:r>
              <a:rPr sz="1950" b="1" spc="10" dirty="0">
                <a:latin typeface="Helvetica Neue LT Std 75"/>
                <a:cs typeface="Helvetica Neue LT Std 75"/>
              </a:rPr>
              <a:t>actividad  </a:t>
            </a:r>
            <a:r>
              <a:rPr sz="1950" b="1" spc="15" dirty="0">
                <a:latin typeface="Helvetica Neue LT Std 75"/>
                <a:cs typeface="Helvetica Neue LT Std 75"/>
              </a:rPr>
              <a:t>mantenimiento  </a:t>
            </a:r>
            <a:r>
              <a:rPr sz="1950" b="1" spc="10" dirty="0">
                <a:latin typeface="Helvetica Neue LT Std 75"/>
                <a:cs typeface="Helvetica Neue LT Std 75"/>
              </a:rPr>
              <a:t>(€/accionamiento)</a:t>
            </a:r>
            <a:endParaRPr sz="1950">
              <a:latin typeface="Helvetica Neue LT Std 75"/>
              <a:cs typeface="Helvetica Neue LT Std 75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015597" y="7936931"/>
            <a:ext cx="723900" cy="838200"/>
          </a:xfrm>
          <a:custGeom>
            <a:avLst/>
            <a:gdLst/>
            <a:ahLst/>
            <a:cxnLst/>
            <a:rect l="l" t="t" r="r" b="b"/>
            <a:pathLst>
              <a:path w="723900" h="838200">
                <a:moveTo>
                  <a:pt x="17884" y="719266"/>
                </a:moveTo>
                <a:lnTo>
                  <a:pt x="8020" y="719266"/>
                </a:lnTo>
                <a:lnTo>
                  <a:pt x="31" y="727255"/>
                </a:lnTo>
                <a:lnTo>
                  <a:pt x="31" y="746972"/>
                </a:lnTo>
                <a:lnTo>
                  <a:pt x="8020" y="754961"/>
                </a:lnTo>
                <a:lnTo>
                  <a:pt x="17884" y="754961"/>
                </a:lnTo>
                <a:lnTo>
                  <a:pt x="57020" y="756995"/>
                </a:lnTo>
                <a:lnTo>
                  <a:pt x="90955" y="762568"/>
                </a:lnTo>
                <a:lnTo>
                  <a:pt x="122597" y="770881"/>
                </a:lnTo>
                <a:lnTo>
                  <a:pt x="180339" y="789362"/>
                </a:lnTo>
                <a:lnTo>
                  <a:pt x="208868" y="797896"/>
                </a:lnTo>
                <a:lnTo>
                  <a:pt x="279234" y="814533"/>
                </a:lnTo>
                <a:lnTo>
                  <a:pt x="323163" y="821952"/>
                </a:lnTo>
                <a:lnTo>
                  <a:pt x="374319" y="828317"/>
                </a:lnTo>
                <a:lnTo>
                  <a:pt x="433745" y="833286"/>
                </a:lnTo>
                <a:lnTo>
                  <a:pt x="502488" y="836517"/>
                </a:lnTo>
                <a:lnTo>
                  <a:pt x="581594" y="837670"/>
                </a:lnTo>
                <a:lnTo>
                  <a:pt x="613898" y="832714"/>
                </a:lnTo>
                <a:lnTo>
                  <a:pt x="639136" y="818829"/>
                </a:lnTo>
                <a:lnTo>
                  <a:pt x="652119" y="801965"/>
                </a:lnTo>
                <a:lnTo>
                  <a:pt x="581594" y="801965"/>
                </a:lnTo>
                <a:lnTo>
                  <a:pt x="495527" y="800612"/>
                </a:lnTo>
                <a:lnTo>
                  <a:pt x="422421" y="796839"/>
                </a:lnTo>
                <a:lnTo>
                  <a:pt x="360669" y="791070"/>
                </a:lnTo>
                <a:lnTo>
                  <a:pt x="308663" y="783732"/>
                </a:lnTo>
                <a:lnTo>
                  <a:pt x="264796" y="775251"/>
                </a:lnTo>
                <a:lnTo>
                  <a:pt x="227460" y="766051"/>
                </a:lnTo>
                <a:lnTo>
                  <a:pt x="132284" y="736511"/>
                </a:lnTo>
                <a:lnTo>
                  <a:pt x="98212" y="727611"/>
                </a:lnTo>
                <a:lnTo>
                  <a:pt x="60994" y="721522"/>
                </a:lnTo>
                <a:lnTo>
                  <a:pt x="17884" y="719266"/>
                </a:lnTo>
                <a:close/>
              </a:path>
              <a:path w="723900" h="838200">
                <a:moveTo>
                  <a:pt x="479091" y="35915"/>
                </a:moveTo>
                <a:lnTo>
                  <a:pt x="397736" y="35915"/>
                </a:lnTo>
                <a:lnTo>
                  <a:pt x="436457" y="46326"/>
                </a:lnTo>
                <a:lnTo>
                  <a:pt x="459022" y="67965"/>
                </a:lnTo>
                <a:lnTo>
                  <a:pt x="469572" y="94612"/>
                </a:lnTo>
                <a:lnTo>
                  <a:pt x="472247" y="120048"/>
                </a:lnTo>
                <a:lnTo>
                  <a:pt x="469947" y="153288"/>
                </a:lnTo>
                <a:lnTo>
                  <a:pt x="463594" y="181366"/>
                </a:lnTo>
                <a:lnTo>
                  <a:pt x="454596" y="205878"/>
                </a:lnTo>
                <a:lnTo>
                  <a:pt x="444363" y="228422"/>
                </a:lnTo>
                <a:lnTo>
                  <a:pt x="435861" y="247002"/>
                </a:lnTo>
                <a:lnTo>
                  <a:pt x="428582" y="265820"/>
                </a:lnTo>
                <a:lnTo>
                  <a:pt x="423500" y="285638"/>
                </a:lnTo>
                <a:lnTo>
                  <a:pt x="421589" y="307215"/>
                </a:lnTo>
                <a:lnTo>
                  <a:pt x="428129" y="339522"/>
                </a:lnTo>
                <a:lnTo>
                  <a:pt x="445955" y="365932"/>
                </a:lnTo>
                <a:lnTo>
                  <a:pt x="472371" y="383753"/>
                </a:lnTo>
                <a:lnTo>
                  <a:pt x="504686" y="390291"/>
                </a:lnTo>
                <a:lnTo>
                  <a:pt x="619468" y="390291"/>
                </a:lnTo>
                <a:lnTo>
                  <a:pt x="636452" y="393727"/>
                </a:lnTo>
                <a:lnTo>
                  <a:pt x="650336" y="403091"/>
                </a:lnTo>
                <a:lnTo>
                  <a:pt x="659704" y="416968"/>
                </a:lnTo>
                <a:lnTo>
                  <a:pt x="663142" y="433944"/>
                </a:lnTo>
                <a:lnTo>
                  <a:pt x="661123" y="446939"/>
                </a:lnTo>
                <a:lnTo>
                  <a:pt x="655427" y="458573"/>
                </a:lnTo>
                <a:lnTo>
                  <a:pt x="646594" y="468066"/>
                </a:lnTo>
                <a:lnTo>
                  <a:pt x="635163" y="474634"/>
                </a:lnTo>
                <a:lnTo>
                  <a:pt x="627132" y="477734"/>
                </a:lnTo>
                <a:lnTo>
                  <a:pt x="622462" y="486100"/>
                </a:lnTo>
                <a:lnTo>
                  <a:pt x="625614" y="503010"/>
                </a:lnTo>
                <a:lnTo>
                  <a:pt x="632985" y="509146"/>
                </a:lnTo>
                <a:lnTo>
                  <a:pt x="644462" y="509146"/>
                </a:lnTo>
                <a:lnTo>
                  <a:pt x="661432" y="512580"/>
                </a:lnTo>
                <a:lnTo>
                  <a:pt x="675306" y="521939"/>
                </a:lnTo>
                <a:lnTo>
                  <a:pt x="684669" y="535810"/>
                </a:lnTo>
                <a:lnTo>
                  <a:pt x="688104" y="552778"/>
                </a:lnTo>
                <a:lnTo>
                  <a:pt x="684669" y="569761"/>
                </a:lnTo>
                <a:lnTo>
                  <a:pt x="675306" y="583641"/>
                </a:lnTo>
                <a:lnTo>
                  <a:pt x="661432" y="593006"/>
                </a:lnTo>
                <a:lnTo>
                  <a:pt x="644462" y="596442"/>
                </a:lnTo>
                <a:lnTo>
                  <a:pt x="636001" y="596442"/>
                </a:lnTo>
                <a:lnTo>
                  <a:pt x="628703" y="602390"/>
                </a:lnTo>
                <a:lnTo>
                  <a:pt x="625268" y="618954"/>
                </a:lnTo>
                <a:lnTo>
                  <a:pt x="629593" y="627310"/>
                </a:lnTo>
                <a:lnTo>
                  <a:pt x="637362" y="630671"/>
                </a:lnTo>
                <a:lnTo>
                  <a:pt x="647735" y="636948"/>
                </a:lnTo>
                <a:lnTo>
                  <a:pt x="656965" y="646187"/>
                </a:lnTo>
                <a:lnTo>
                  <a:pt x="663583" y="657621"/>
                </a:lnTo>
                <a:lnTo>
                  <a:pt x="666115" y="670482"/>
                </a:lnTo>
                <a:lnTo>
                  <a:pt x="662485" y="686034"/>
                </a:lnTo>
                <a:lnTo>
                  <a:pt x="653020" y="697778"/>
                </a:lnTo>
                <a:lnTo>
                  <a:pt x="639863" y="705201"/>
                </a:lnTo>
                <a:lnTo>
                  <a:pt x="625153" y="707789"/>
                </a:lnTo>
                <a:lnTo>
                  <a:pt x="617080" y="707789"/>
                </a:lnTo>
                <a:lnTo>
                  <a:pt x="609562" y="712910"/>
                </a:lnTo>
                <a:lnTo>
                  <a:pt x="605384" y="728417"/>
                </a:lnTo>
                <a:lnTo>
                  <a:pt x="608232" y="736281"/>
                </a:lnTo>
                <a:lnTo>
                  <a:pt x="615049" y="740375"/>
                </a:lnTo>
                <a:lnTo>
                  <a:pt x="617370" y="742753"/>
                </a:lnTo>
                <a:lnTo>
                  <a:pt x="620965" y="748236"/>
                </a:lnTo>
                <a:lnTo>
                  <a:pt x="624269" y="757241"/>
                </a:lnTo>
                <a:lnTo>
                  <a:pt x="625719" y="770185"/>
                </a:lnTo>
                <a:lnTo>
                  <a:pt x="621687" y="785046"/>
                </a:lnTo>
                <a:lnTo>
                  <a:pt x="611290" y="794871"/>
                </a:lnTo>
                <a:lnTo>
                  <a:pt x="597076" y="800297"/>
                </a:lnTo>
                <a:lnTo>
                  <a:pt x="581594" y="801965"/>
                </a:lnTo>
                <a:lnTo>
                  <a:pt x="652119" y="801965"/>
                </a:lnTo>
                <a:lnTo>
                  <a:pt x="655561" y="797494"/>
                </a:lnTo>
                <a:lnTo>
                  <a:pt x="661424" y="770185"/>
                </a:lnTo>
                <a:lnTo>
                  <a:pt x="660968" y="760610"/>
                </a:lnTo>
                <a:lnTo>
                  <a:pt x="659698" y="751971"/>
                </a:lnTo>
                <a:lnTo>
                  <a:pt x="657762" y="744244"/>
                </a:lnTo>
                <a:lnTo>
                  <a:pt x="655309" y="737401"/>
                </a:lnTo>
                <a:lnTo>
                  <a:pt x="673364" y="727097"/>
                </a:lnTo>
                <a:lnTo>
                  <a:pt x="688154" y="712254"/>
                </a:lnTo>
                <a:lnTo>
                  <a:pt x="698149" y="693255"/>
                </a:lnTo>
                <a:lnTo>
                  <a:pt x="701821" y="670482"/>
                </a:lnTo>
                <a:lnTo>
                  <a:pt x="700455" y="656746"/>
                </a:lnTo>
                <a:lnTo>
                  <a:pt x="696635" y="643993"/>
                </a:lnTo>
                <a:lnTo>
                  <a:pt x="690778" y="632359"/>
                </a:lnTo>
                <a:lnTo>
                  <a:pt x="683298" y="621981"/>
                </a:lnTo>
                <a:lnTo>
                  <a:pt x="699823" y="609588"/>
                </a:lnTo>
                <a:lnTo>
                  <a:pt x="712617" y="593391"/>
                </a:lnTo>
                <a:lnTo>
                  <a:pt x="720878" y="574189"/>
                </a:lnTo>
                <a:lnTo>
                  <a:pt x="723810" y="552778"/>
                </a:lnTo>
                <a:lnTo>
                  <a:pt x="720763" y="530971"/>
                </a:lnTo>
                <a:lnTo>
                  <a:pt x="712189" y="511473"/>
                </a:lnTo>
                <a:lnTo>
                  <a:pt x="698936" y="495137"/>
                </a:lnTo>
                <a:lnTo>
                  <a:pt x="681853" y="482812"/>
                </a:lnTo>
                <a:lnTo>
                  <a:pt x="689036" y="471921"/>
                </a:lnTo>
                <a:lnTo>
                  <a:pt x="694375" y="459984"/>
                </a:lnTo>
                <a:lnTo>
                  <a:pt x="697701" y="447245"/>
                </a:lnTo>
                <a:lnTo>
                  <a:pt x="698847" y="433944"/>
                </a:lnTo>
                <a:lnTo>
                  <a:pt x="692599" y="403084"/>
                </a:lnTo>
                <a:lnTo>
                  <a:pt x="675571" y="377856"/>
                </a:lnTo>
                <a:lnTo>
                  <a:pt x="650335" y="360832"/>
                </a:lnTo>
                <a:lnTo>
                  <a:pt x="619468" y="354586"/>
                </a:lnTo>
                <a:lnTo>
                  <a:pt x="504686" y="354586"/>
                </a:lnTo>
                <a:lnTo>
                  <a:pt x="486255" y="350858"/>
                </a:lnTo>
                <a:lnTo>
                  <a:pt x="471189" y="340697"/>
                </a:lnTo>
                <a:lnTo>
                  <a:pt x="461024" y="325638"/>
                </a:lnTo>
                <a:lnTo>
                  <a:pt x="457294" y="307215"/>
                </a:lnTo>
                <a:lnTo>
                  <a:pt x="458861" y="290974"/>
                </a:lnTo>
                <a:lnTo>
                  <a:pt x="463087" y="275347"/>
                </a:lnTo>
                <a:lnTo>
                  <a:pt x="469266" y="259752"/>
                </a:lnTo>
                <a:lnTo>
                  <a:pt x="476687" y="243605"/>
                </a:lnTo>
                <a:lnTo>
                  <a:pt x="487547" y="219586"/>
                </a:lnTo>
                <a:lnTo>
                  <a:pt x="497707" y="191702"/>
                </a:lnTo>
                <a:lnTo>
                  <a:pt x="505173" y="158833"/>
                </a:lnTo>
                <a:lnTo>
                  <a:pt x="507953" y="119860"/>
                </a:lnTo>
                <a:lnTo>
                  <a:pt x="503356" y="81569"/>
                </a:lnTo>
                <a:lnTo>
                  <a:pt x="491915" y="52866"/>
                </a:lnTo>
                <a:lnTo>
                  <a:pt x="479091" y="35915"/>
                </a:lnTo>
                <a:close/>
              </a:path>
              <a:path w="723900" h="838200">
                <a:moveTo>
                  <a:pt x="390155" y="0"/>
                </a:moveTo>
                <a:lnTo>
                  <a:pt x="383056" y="0"/>
                </a:lnTo>
                <a:lnTo>
                  <a:pt x="368994" y="1664"/>
                </a:lnTo>
                <a:lnTo>
                  <a:pt x="362250" y="9277"/>
                </a:lnTo>
                <a:lnTo>
                  <a:pt x="362218" y="18879"/>
                </a:lnTo>
                <a:lnTo>
                  <a:pt x="358298" y="87870"/>
                </a:lnTo>
                <a:lnTo>
                  <a:pt x="347217" y="141374"/>
                </a:lnTo>
                <a:lnTo>
                  <a:pt x="330171" y="182249"/>
                </a:lnTo>
                <a:lnTo>
                  <a:pt x="308326" y="213919"/>
                </a:lnTo>
                <a:lnTo>
                  <a:pt x="254892" y="263342"/>
                </a:lnTo>
                <a:lnTo>
                  <a:pt x="238983" y="276445"/>
                </a:lnTo>
                <a:lnTo>
                  <a:pt x="223057" y="290306"/>
                </a:lnTo>
                <a:lnTo>
                  <a:pt x="192172" y="322461"/>
                </a:lnTo>
                <a:lnTo>
                  <a:pt x="170818" y="354201"/>
                </a:lnTo>
                <a:lnTo>
                  <a:pt x="155220" y="385171"/>
                </a:lnTo>
                <a:lnTo>
                  <a:pt x="137754" y="418768"/>
                </a:lnTo>
                <a:lnTo>
                  <a:pt x="114495" y="445296"/>
                </a:lnTo>
                <a:lnTo>
                  <a:pt x="77251" y="462748"/>
                </a:lnTo>
                <a:lnTo>
                  <a:pt x="17831" y="469116"/>
                </a:lnTo>
                <a:lnTo>
                  <a:pt x="7968" y="469137"/>
                </a:lnTo>
                <a:lnTo>
                  <a:pt x="0" y="477147"/>
                </a:lnTo>
                <a:lnTo>
                  <a:pt x="41" y="496853"/>
                </a:lnTo>
                <a:lnTo>
                  <a:pt x="8031" y="504822"/>
                </a:lnTo>
                <a:lnTo>
                  <a:pt x="17905" y="504822"/>
                </a:lnTo>
                <a:lnTo>
                  <a:pt x="79355" y="498782"/>
                </a:lnTo>
                <a:lnTo>
                  <a:pt x="122514" y="482718"/>
                </a:lnTo>
                <a:lnTo>
                  <a:pt x="172048" y="430956"/>
                </a:lnTo>
                <a:lnTo>
                  <a:pt x="194259" y="386377"/>
                </a:lnTo>
                <a:lnTo>
                  <a:pt x="201606" y="372287"/>
                </a:lnTo>
                <a:lnTo>
                  <a:pt x="233283" y="330027"/>
                </a:lnTo>
                <a:lnTo>
                  <a:pt x="262205" y="303570"/>
                </a:lnTo>
                <a:lnTo>
                  <a:pt x="277508" y="290974"/>
                </a:lnTo>
                <a:lnTo>
                  <a:pt x="305946" y="267048"/>
                </a:lnTo>
                <a:lnTo>
                  <a:pt x="333168" y="239753"/>
                </a:lnTo>
                <a:lnTo>
                  <a:pt x="357540" y="206061"/>
                </a:lnTo>
                <a:lnTo>
                  <a:pt x="377480" y="162904"/>
                </a:lnTo>
                <a:lnTo>
                  <a:pt x="391406" y="107212"/>
                </a:lnTo>
                <a:lnTo>
                  <a:pt x="397736" y="35915"/>
                </a:lnTo>
                <a:lnTo>
                  <a:pt x="479091" y="35915"/>
                </a:lnTo>
                <a:lnTo>
                  <a:pt x="440221" y="8998"/>
                </a:lnTo>
                <a:lnTo>
                  <a:pt x="403782" y="639"/>
                </a:lnTo>
                <a:lnTo>
                  <a:pt x="3901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186745" y="7922679"/>
            <a:ext cx="1402080" cy="578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160"/>
              </a:lnSpc>
              <a:spcBef>
                <a:spcPts val="125"/>
              </a:spcBef>
            </a:pPr>
            <a:r>
              <a:rPr sz="1950" b="1" spc="15" dirty="0">
                <a:latin typeface="Helvetica Neue LT Std 75"/>
                <a:cs typeface="Helvetica Neue LT Std 75"/>
              </a:rPr>
              <a:t>Se</a:t>
            </a:r>
            <a:r>
              <a:rPr sz="1950" b="1" spc="-15" dirty="0">
                <a:latin typeface="Helvetica Neue LT Std 75"/>
                <a:cs typeface="Helvetica Neue LT Std 75"/>
              </a:rPr>
              <a:t> </a:t>
            </a:r>
            <a:r>
              <a:rPr sz="1950" b="1" spc="15" dirty="0">
                <a:latin typeface="Helvetica Neue LT Std 75"/>
                <a:cs typeface="Helvetica Neue LT Std 75"/>
              </a:rPr>
              <a:t>dobla</a:t>
            </a:r>
            <a:endParaRPr sz="1950">
              <a:latin typeface="Helvetica Neue LT Std 75"/>
              <a:cs typeface="Helvetica Neue LT Std 75"/>
            </a:endParaRPr>
          </a:p>
          <a:p>
            <a:pPr marL="12700">
              <a:lnSpc>
                <a:spcPts val="2160"/>
              </a:lnSpc>
            </a:pPr>
            <a:r>
              <a:rPr sz="1950" b="1" spc="10" dirty="0">
                <a:latin typeface="Helvetica Neue LT Std 75"/>
                <a:cs typeface="Helvetica Neue LT Std 75"/>
              </a:rPr>
              <a:t>la</a:t>
            </a:r>
            <a:r>
              <a:rPr sz="1950" b="1" spc="-65" dirty="0">
                <a:latin typeface="Helvetica Neue LT Std 75"/>
                <a:cs typeface="Helvetica Neue LT Std 75"/>
              </a:rPr>
              <a:t> </a:t>
            </a:r>
            <a:r>
              <a:rPr sz="1950" b="1" spc="15" dirty="0">
                <a:latin typeface="Helvetica Neue LT Std 75"/>
                <a:cs typeface="Helvetica Neue LT Std 75"/>
              </a:rPr>
              <a:t>fiabilidad</a:t>
            </a:r>
            <a:endParaRPr sz="1950">
              <a:latin typeface="Helvetica Neue LT Std 75"/>
              <a:cs typeface="Helvetica Neue LT Std 75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690865" y="7790338"/>
            <a:ext cx="3573779" cy="1130935"/>
          </a:xfrm>
          <a:custGeom>
            <a:avLst/>
            <a:gdLst/>
            <a:ahLst/>
            <a:cxnLst/>
            <a:rect l="l" t="t" r="r" b="b"/>
            <a:pathLst>
              <a:path w="3573779" h="1130934">
                <a:moveTo>
                  <a:pt x="3447539" y="0"/>
                </a:moveTo>
                <a:lnTo>
                  <a:pt x="125650" y="0"/>
                </a:lnTo>
                <a:lnTo>
                  <a:pt x="53008" y="1963"/>
                </a:lnTo>
                <a:lnTo>
                  <a:pt x="15706" y="15706"/>
                </a:lnTo>
                <a:lnTo>
                  <a:pt x="1963" y="53008"/>
                </a:lnTo>
                <a:lnTo>
                  <a:pt x="0" y="125650"/>
                </a:lnTo>
                <a:lnTo>
                  <a:pt x="0" y="1005204"/>
                </a:lnTo>
                <a:lnTo>
                  <a:pt x="1963" y="1077846"/>
                </a:lnTo>
                <a:lnTo>
                  <a:pt x="15706" y="1115149"/>
                </a:lnTo>
                <a:lnTo>
                  <a:pt x="53008" y="1128892"/>
                </a:lnTo>
                <a:lnTo>
                  <a:pt x="125650" y="1130855"/>
                </a:lnTo>
                <a:lnTo>
                  <a:pt x="3447539" y="1130855"/>
                </a:lnTo>
                <a:lnTo>
                  <a:pt x="3520180" y="1128892"/>
                </a:lnTo>
                <a:lnTo>
                  <a:pt x="3557483" y="1115149"/>
                </a:lnTo>
                <a:lnTo>
                  <a:pt x="3571226" y="1077846"/>
                </a:lnTo>
                <a:lnTo>
                  <a:pt x="3573189" y="1005204"/>
                </a:lnTo>
                <a:lnTo>
                  <a:pt x="3573189" y="125650"/>
                </a:lnTo>
                <a:lnTo>
                  <a:pt x="3571226" y="53008"/>
                </a:lnTo>
                <a:lnTo>
                  <a:pt x="3557483" y="15706"/>
                </a:lnTo>
                <a:lnTo>
                  <a:pt x="3520180" y="1963"/>
                </a:lnTo>
                <a:lnTo>
                  <a:pt x="3447539" y="0"/>
                </a:lnTo>
                <a:close/>
              </a:path>
            </a:pathLst>
          </a:custGeom>
          <a:solidFill>
            <a:srgbClr val="B8E2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863616" y="7936931"/>
            <a:ext cx="723900" cy="838200"/>
          </a:xfrm>
          <a:custGeom>
            <a:avLst/>
            <a:gdLst/>
            <a:ahLst/>
            <a:cxnLst/>
            <a:rect l="l" t="t" r="r" b="b"/>
            <a:pathLst>
              <a:path w="723900" h="838200">
                <a:moveTo>
                  <a:pt x="17884" y="719266"/>
                </a:moveTo>
                <a:lnTo>
                  <a:pt x="8020" y="719266"/>
                </a:lnTo>
                <a:lnTo>
                  <a:pt x="31" y="727255"/>
                </a:lnTo>
                <a:lnTo>
                  <a:pt x="31" y="746972"/>
                </a:lnTo>
                <a:lnTo>
                  <a:pt x="8020" y="754961"/>
                </a:lnTo>
                <a:lnTo>
                  <a:pt x="17884" y="754961"/>
                </a:lnTo>
                <a:lnTo>
                  <a:pt x="57020" y="756995"/>
                </a:lnTo>
                <a:lnTo>
                  <a:pt x="90955" y="762568"/>
                </a:lnTo>
                <a:lnTo>
                  <a:pt x="122597" y="770881"/>
                </a:lnTo>
                <a:lnTo>
                  <a:pt x="180339" y="789362"/>
                </a:lnTo>
                <a:lnTo>
                  <a:pt x="208868" y="797896"/>
                </a:lnTo>
                <a:lnTo>
                  <a:pt x="279234" y="814533"/>
                </a:lnTo>
                <a:lnTo>
                  <a:pt x="323163" y="821952"/>
                </a:lnTo>
                <a:lnTo>
                  <a:pt x="374319" y="828317"/>
                </a:lnTo>
                <a:lnTo>
                  <a:pt x="433745" y="833286"/>
                </a:lnTo>
                <a:lnTo>
                  <a:pt x="502488" y="836517"/>
                </a:lnTo>
                <a:lnTo>
                  <a:pt x="581594" y="837670"/>
                </a:lnTo>
                <a:lnTo>
                  <a:pt x="613898" y="832714"/>
                </a:lnTo>
                <a:lnTo>
                  <a:pt x="639136" y="818829"/>
                </a:lnTo>
                <a:lnTo>
                  <a:pt x="652119" y="801965"/>
                </a:lnTo>
                <a:lnTo>
                  <a:pt x="581594" y="801965"/>
                </a:lnTo>
                <a:lnTo>
                  <a:pt x="495527" y="800612"/>
                </a:lnTo>
                <a:lnTo>
                  <a:pt x="422421" y="796839"/>
                </a:lnTo>
                <a:lnTo>
                  <a:pt x="360669" y="791070"/>
                </a:lnTo>
                <a:lnTo>
                  <a:pt x="308663" y="783732"/>
                </a:lnTo>
                <a:lnTo>
                  <a:pt x="264796" y="775251"/>
                </a:lnTo>
                <a:lnTo>
                  <a:pt x="227460" y="766051"/>
                </a:lnTo>
                <a:lnTo>
                  <a:pt x="132284" y="736511"/>
                </a:lnTo>
                <a:lnTo>
                  <a:pt x="98212" y="727611"/>
                </a:lnTo>
                <a:lnTo>
                  <a:pt x="60994" y="721522"/>
                </a:lnTo>
                <a:lnTo>
                  <a:pt x="17884" y="719266"/>
                </a:lnTo>
                <a:close/>
              </a:path>
              <a:path w="723900" h="838200">
                <a:moveTo>
                  <a:pt x="479091" y="35915"/>
                </a:moveTo>
                <a:lnTo>
                  <a:pt x="397736" y="35915"/>
                </a:lnTo>
                <a:lnTo>
                  <a:pt x="436457" y="46326"/>
                </a:lnTo>
                <a:lnTo>
                  <a:pt x="459022" y="67965"/>
                </a:lnTo>
                <a:lnTo>
                  <a:pt x="469572" y="94612"/>
                </a:lnTo>
                <a:lnTo>
                  <a:pt x="472247" y="120048"/>
                </a:lnTo>
                <a:lnTo>
                  <a:pt x="469947" y="153288"/>
                </a:lnTo>
                <a:lnTo>
                  <a:pt x="463594" y="181366"/>
                </a:lnTo>
                <a:lnTo>
                  <a:pt x="454596" y="205878"/>
                </a:lnTo>
                <a:lnTo>
                  <a:pt x="444363" y="228422"/>
                </a:lnTo>
                <a:lnTo>
                  <a:pt x="435861" y="247002"/>
                </a:lnTo>
                <a:lnTo>
                  <a:pt x="428582" y="265820"/>
                </a:lnTo>
                <a:lnTo>
                  <a:pt x="423500" y="285638"/>
                </a:lnTo>
                <a:lnTo>
                  <a:pt x="421589" y="307215"/>
                </a:lnTo>
                <a:lnTo>
                  <a:pt x="428129" y="339522"/>
                </a:lnTo>
                <a:lnTo>
                  <a:pt x="445955" y="365932"/>
                </a:lnTo>
                <a:lnTo>
                  <a:pt x="472371" y="383753"/>
                </a:lnTo>
                <a:lnTo>
                  <a:pt x="504686" y="390291"/>
                </a:lnTo>
                <a:lnTo>
                  <a:pt x="619468" y="390291"/>
                </a:lnTo>
                <a:lnTo>
                  <a:pt x="636452" y="393727"/>
                </a:lnTo>
                <a:lnTo>
                  <a:pt x="650336" y="403091"/>
                </a:lnTo>
                <a:lnTo>
                  <a:pt x="659704" y="416968"/>
                </a:lnTo>
                <a:lnTo>
                  <a:pt x="663142" y="433944"/>
                </a:lnTo>
                <a:lnTo>
                  <a:pt x="661123" y="446939"/>
                </a:lnTo>
                <a:lnTo>
                  <a:pt x="655427" y="458573"/>
                </a:lnTo>
                <a:lnTo>
                  <a:pt x="646594" y="468066"/>
                </a:lnTo>
                <a:lnTo>
                  <a:pt x="635163" y="474634"/>
                </a:lnTo>
                <a:lnTo>
                  <a:pt x="627132" y="477734"/>
                </a:lnTo>
                <a:lnTo>
                  <a:pt x="622462" y="486100"/>
                </a:lnTo>
                <a:lnTo>
                  <a:pt x="625614" y="503010"/>
                </a:lnTo>
                <a:lnTo>
                  <a:pt x="632985" y="509146"/>
                </a:lnTo>
                <a:lnTo>
                  <a:pt x="644462" y="509146"/>
                </a:lnTo>
                <a:lnTo>
                  <a:pt x="661432" y="512580"/>
                </a:lnTo>
                <a:lnTo>
                  <a:pt x="675306" y="521939"/>
                </a:lnTo>
                <a:lnTo>
                  <a:pt x="684669" y="535810"/>
                </a:lnTo>
                <a:lnTo>
                  <a:pt x="688104" y="552778"/>
                </a:lnTo>
                <a:lnTo>
                  <a:pt x="684669" y="569761"/>
                </a:lnTo>
                <a:lnTo>
                  <a:pt x="675306" y="583641"/>
                </a:lnTo>
                <a:lnTo>
                  <a:pt x="661432" y="593006"/>
                </a:lnTo>
                <a:lnTo>
                  <a:pt x="644462" y="596442"/>
                </a:lnTo>
                <a:lnTo>
                  <a:pt x="636001" y="596442"/>
                </a:lnTo>
                <a:lnTo>
                  <a:pt x="628703" y="602390"/>
                </a:lnTo>
                <a:lnTo>
                  <a:pt x="625258" y="618954"/>
                </a:lnTo>
                <a:lnTo>
                  <a:pt x="629593" y="627310"/>
                </a:lnTo>
                <a:lnTo>
                  <a:pt x="637362" y="630671"/>
                </a:lnTo>
                <a:lnTo>
                  <a:pt x="647735" y="636948"/>
                </a:lnTo>
                <a:lnTo>
                  <a:pt x="656965" y="646187"/>
                </a:lnTo>
                <a:lnTo>
                  <a:pt x="663583" y="657621"/>
                </a:lnTo>
                <a:lnTo>
                  <a:pt x="666115" y="670482"/>
                </a:lnTo>
                <a:lnTo>
                  <a:pt x="662485" y="686034"/>
                </a:lnTo>
                <a:lnTo>
                  <a:pt x="653020" y="697778"/>
                </a:lnTo>
                <a:lnTo>
                  <a:pt x="639863" y="705201"/>
                </a:lnTo>
                <a:lnTo>
                  <a:pt x="625153" y="707789"/>
                </a:lnTo>
                <a:lnTo>
                  <a:pt x="617080" y="707789"/>
                </a:lnTo>
                <a:lnTo>
                  <a:pt x="609562" y="712910"/>
                </a:lnTo>
                <a:lnTo>
                  <a:pt x="605384" y="728417"/>
                </a:lnTo>
                <a:lnTo>
                  <a:pt x="608232" y="736281"/>
                </a:lnTo>
                <a:lnTo>
                  <a:pt x="615049" y="740375"/>
                </a:lnTo>
                <a:lnTo>
                  <a:pt x="617370" y="742753"/>
                </a:lnTo>
                <a:lnTo>
                  <a:pt x="620965" y="748236"/>
                </a:lnTo>
                <a:lnTo>
                  <a:pt x="624269" y="757241"/>
                </a:lnTo>
                <a:lnTo>
                  <a:pt x="625719" y="770185"/>
                </a:lnTo>
                <a:lnTo>
                  <a:pt x="621687" y="785046"/>
                </a:lnTo>
                <a:lnTo>
                  <a:pt x="611290" y="794871"/>
                </a:lnTo>
                <a:lnTo>
                  <a:pt x="597076" y="800297"/>
                </a:lnTo>
                <a:lnTo>
                  <a:pt x="581594" y="801965"/>
                </a:lnTo>
                <a:lnTo>
                  <a:pt x="652119" y="801965"/>
                </a:lnTo>
                <a:lnTo>
                  <a:pt x="655561" y="797494"/>
                </a:lnTo>
                <a:lnTo>
                  <a:pt x="661424" y="770185"/>
                </a:lnTo>
                <a:lnTo>
                  <a:pt x="660968" y="760610"/>
                </a:lnTo>
                <a:lnTo>
                  <a:pt x="659698" y="751971"/>
                </a:lnTo>
                <a:lnTo>
                  <a:pt x="657762" y="744244"/>
                </a:lnTo>
                <a:lnTo>
                  <a:pt x="655309" y="737401"/>
                </a:lnTo>
                <a:lnTo>
                  <a:pt x="673364" y="727097"/>
                </a:lnTo>
                <a:lnTo>
                  <a:pt x="688154" y="712254"/>
                </a:lnTo>
                <a:lnTo>
                  <a:pt x="698149" y="693255"/>
                </a:lnTo>
                <a:lnTo>
                  <a:pt x="701821" y="670482"/>
                </a:lnTo>
                <a:lnTo>
                  <a:pt x="700455" y="656746"/>
                </a:lnTo>
                <a:lnTo>
                  <a:pt x="696635" y="643993"/>
                </a:lnTo>
                <a:lnTo>
                  <a:pt x="690778" y="632359"/>
                </a:lnTo>
                <a:lnTo>
                  <a:pt x="683298" y="621981"/>
                </a:lnTo>
                <a:lnTo>
                  <a:pt x="699823" y="609588"/>
                </a:lnTo>
                <a:lnTo>
                  <a:pt x="712617" y="593391"/>
                </a:lnTo>
                <a:lnTo>
                  <a:pt x="720878" y="574189"/>
                </a:lnTo>
                <a:lnTo>
                  <a:pt x="723810" y="552778"/>
                </a:lnTo>
                <a:lnTo>
                  <a:pt x="720763" y="530971"/>
                </a:lnTo>
                <a:lnTo>
                  <a:pt x="712189" y="511473"/>
                </a:lnTo>
                <a:lnTo>
                  <a:pt x="698936" y="495137"/>
                </a:lnTo>
                <a:lnTo>
                  <a:pt x="681853" y="482812"/>
                </a:lnTo>
                <a:lnTo>
                  <a:pt x="689036" y="471921"/>
                </a:lnTo>
                <a:lnTo>
                  <a:pt x="694375" y="459984"/>
                </a:lnTo>
                <a:lnTo>
                  <a:pt x="697701" y="447245"/>
                </a:lnTo>
                <a:lnTo>
                  <a:pt x="698847" y="433944"/>
                </a:lnTo>
                <a:lnTo>
                  <a:pt x="692599" y="403084"/>
                </a:lnTo>
                <a:lnTo>
                  <a:pt x="675571" y="377856"/>
                </a:lnTo>
                <a:lnTo>
                  <a:pt x="650335" y="360832"/>
                </a:lnTo>
                <a:lnTo>
                  <a:pt x="619468" y="354586"/>
                </a:lnTo>
                <a:lnTo>
                  <a:pt x="504686" y="354586"/>
                </a:lnTo>
                <a:lnTo>
                  <a:pt x="486255" y="350858"/>
                </a:lnTo>
                <a:lnTo>
                  <a:pt x="471189" y="340697"/>
                </a:lnTo>
                <a:lnTo>
                  <a:pt x="461024" y="325638"/>
                </a:lnTo>
                <a:lnTo>
                  <a:pt x="457294" y="307215"/>
                </a:lnTo>
                <a:lnTo>
                  <a:pt x="458861" y="290974"/>
                </a:lnTo>
                <a:lnTo>
                  <a:pt x="463087" y="275347"/>
                </a:lnTo>
                <a:lnTo>
                  <a:pt x="469266" y="259752"/>
                </a:lnTo>
                <a:lnTo>
                  <a:pt x="476687" y="243605"/>
                </a:lnTo>
                <a:lnTo>
                  <a:pt x="487547" y="219586"/>
                </a:lnTo>
                <a:lnTo>
                  <a:pt x="497707" y="191702"/>
                </a:lnTo>
                <a:lnTo>
                  <a:pt x="505173" y="158833"/>
                </a:lnTo>
                <a:lnTo>
                  <a:pt x="507953" y="119860"/>
                </a:lnTo>
                <a:lnTo>
                  <a:pt x="503356" y="81569"/>
                </a:lnTo>
                <a:lnTo>
                  <a:pt x="491915" y="52866"/>
                </a:lnTo>
                <a:lnTo>
                  <a:pt x="479091" y="35915"/>
                </a:lnTo>
                <a:close/>
              </a:path>
              <a:path w="723900" h="838200">
                <a:moveTo>
                  <a:pt x="390155" y="0"/>
                </a:moveTo>
                <a:lnTo>
                  <a:pt x="383056" y="0"/>
                </a:lnTo>
                <a:lnTo>
                  <a:pt x="368994" y="1664"/>
                </a:lnTo>
                <a:lnTo>
                  <a:pt x="362250" y="9277"/>
                </a:lnTo>
                <a:lnTo>
                  <a:pt x="362218" y="18879"/>
                </a:lnTo>
                <a:lnTo>
                  <a:pt x="358298" y="87870"/>
                </a:lnTo>
                <a:lnTo>
                  <a:pt x="347217" y="141374"/>
                </a:lnTo>
                <a:lnTo>
                  <a:pt x="330171" y="182249"/>
                </a:lnTo>
                <a:lnTo>
                  <a:pt x="308326" y="213919"/>
                </a:lnTo>
                <a:lnTo>
                  <a:pt x="254892" y="263342"/>
                </a:lnTo>
                <a:lnTo>
                  <a:pt x="238983" y="276445"/>
                </a:lnTo>
                <a:lnTo>
                  <a:pt x="223057" y="290306"/>
                </a:lnTo>
                <a:lnTo>
                  <a:pt x="192172" y="322461"/>
                </a:lnTo>
                <a:lnTo>
                  <a:pt x="170818" y="354201"/>
                </a:lnTo>
                <a:lnTo>
                  <a:pt x="155220" y="385171"/>
                </a:lnTo>
                <a:lnTo>
                  <a:pt x="137754" y="418768"/>
                </a:lnTo>
                <a:lnTo>
                  <a:pt x="114495" y="445296"/>
                </a:lnTo>
                <a:lnTo>
                  <a:pt x="77251" y="462748"/>
                </a:lnTo>
                <a:lnTo>
                  <a:pt x="17831" y="469116"/>
                </a:lnTo>
                <a:lnTo>
                  <a:pt x="7968" y="469137"/>
                </a:lnTo>
                <a:lnTo>
                  <a:pt x="0" y="477147"/>
                </a:lnTo>
                <a:lnTo>
                  <a:pt x="41" y="496853"/>
                </a:lnTo>
                <a:lnTo>
                  <a:pt x="8031" y="504822"/>
                </a:lnTo>
                <a:lnTo>
                  <a:pt x="17905" y="504822"/>
                </a:lnTo>
                <a:lnTo>
                  <a:pt x="79355" y="498782"/>
                </a:lnTo>
                <a:lnTo>
                  <a:pt x="122514" y="482718"/>
                </a:lnTo>
                <a:lnTo>
                  <a:pt x="172048" y="430956"/>
                </a:lnTo>
                <a:lnTo>
                  <a:pt x="194259" y="386377"/>
                </a:lnTo>
                <a:lnTo>
                  <a:pt x="201605" y="372287"/>
                </a:lnTo>
                <a:lnTo>
                  <a:pt x="233279" y="330027"/>
                </a:lnTo>
                <a:lnTo>
                  <a:pt x="262205" y="303570"/>
                </a:lnTo>
                <a:lnTo>
                  <a:pt x="277508" y="290974"/>
                </a:lnTo>
                <a:lnTo>
                  <a:pt x="305946" y="267048"/>
                </a:lnTo>
                <a:lnTo>
                  <a:pt x="333168" y="239753"/>
                </a:lnTo>
                <a:lnTo>
                  <a:pt x="357540" y="206061"/>
                </a:lnTo>
                <a:lnTo>
                  <a:pt x="377480" y="162904"/>
                </a:lnTo>
                <a:lnTo>
                  <a:pt x="391406" y="107212"/>
                </a:lnTo>
                <a:lnTo>
                  <a:pt x="397736" y="35915"/>
                </a:lnTo>
                <a:lnTo>
                  <a:pt x="479091" y="35915"/>
                </a:lnTo>
                <a:lnTo>
                  <a:pt x="440221" y="8998"/>
                </a:lnTo>
                <a:lnTo>
                  <a:pt x="403782" y="639"/>
                </a:lnTo>
                <a:lnTo>
                  <a:pt x="3901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050162" y="7922679"/>
            <a:ext cx="1840230" cy="829944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 marR="5080">
              <a:lnSpc>
                <a:spcPts val="1980"/>
              </a:lnSpc>
              <a:spcBef>
                <a:spcPts val="495"/>
              </a:spcBef>
            </a:pPr>
            <a:r>
              <a:rPr sz="1950" b="1" spc="15" dirty="0">
                <a:latin typeface="Helvetica Neue LT Std 75"/>
                <a:cs typeface="Helvetica Neue LT Std 75"/>
              </a:rPr>
              <a:t>Se </a:t>
            </a:r>
            <a:r>
              <a:rPr sz="1950" b="1" spc="5" dirty="0">
                <a:latin typeface="Helvetica Neue LT Std 75"/>
                <a:cs typeface="Helvetica Neue LT Std 75"/>
              </a:rPr>
              <a:t>reduce </a:t>
            </a:r>
            <a:r>
              <a:rPr sz="1950" b="1" spc="10" dirty="0">
                <a:latin typeface="Helvetica Neue LT Std 75"/>
                <a:cs typeface="Helvetica Neue LT Std 75"/>
              </a:rPr>
              <a:t>el  </a:t>
            </a:r>
            <a:r>
              <a:rPr sz="1950" b="1" spc="15" dirty="0">
                <a:latin typeface="Helvetica Neue LT Std 75"/>
                <a:cs typeface="Helvetica Neue LT Std 75"/>
              </a:rPr>
              <a:t>tiempo de</a:t>
            </a:r>
            <a:r>
              <a:rPr sz="1950" b="1" spc="-95" dirty="0">
                <a:latin typeface="Helvetica Neue LT Std 75"/>
                <a:cs typeface="Helvetica Neue LT Std 75"/>
              </a:rPr>
              <a:t> </a:t>
            </a:r>
            <a:r>
              <a:rPr sz="1950" b="1" spc="5" dirty="0">
                <a:latin typeface="Helvetica Neue LT Std 75"/>
                <a:cs typeface="Helvetica Neue LT Std 75"/>
              </a:rPr>
              <a:t>paro  </a:t>
            </a:r>
            <a:r>
              <a:rPr sz="1950" b="1" spc="10" dirty="0">
                <a:latin typeface="Helvetica Neue LT Std 75"/>
                <a:cs typeface="Helvetica Neue LT Std 75"/>
              </a:rPr>
              <a:t>7,5</a:t>
            </a:r>
            <a:r>
              <a:rPr sz="1950" b="1" spc="-5" dirty="0">
                <a:latin typeface="Helvetica Neue LT Std 75"/>
                <a:cs typeface="Helvetica Neue LT Std 75"/>
              </a:rPr>
              <a:t> </a:t>
            </a:r>
            <a:r>
              <a:rPr sz="1950" b="1" spc="15" dirty="0">
                <a:latin typeface="Helvetica Neue LT Std 75"/>
                <a:cs typeface="Helvetica Neue LT Std 75"/>
              </a:rPr>
              <a:t>veces</a:t>
            </a:r>
            <a:endParaRPr sz="1950">
              <a:latin typeface="Helvetica Neue LT Std 75"/>
              <a:cs typeface="Helvetica Neue LT Std 75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2538885" y="7790338"/>
            <a:ext cx="3573779" cy="1130935"/>
          </a:xfrm>
          <a:custGeom>
            <a:avLst/>
            <a:gdLst/>
            <a:ahLst/>
            <a:cxnLst/>
            <a:rect l="l" t="t" r="r" b="b"/>
            <a:pathLst>
              <a:path w="3573780" h="1130934">
                <a:moveTo>
                  <a:pt x="3447539" y="0"/>
                </a:moveTo>
                <a:lnTo>
                  <a:pt x="125650" y="0"/>
                </a:lnTo>
                <a:lnTo>
                  <a:pt x="53008" y="1963"/>
                </a:lnTo>
                <a:lnTo>
                  <a:pt x="15706" y="15706"/>
                </a:lnTo>
                <a:lnTo>
                  <a:pt x="1963" y="53008"/>
                </a:lnTo>
                <a:lnTo>
                  <a:pt x="0" y="125650"/>
                </a:lnTo>
                <a:lnTo>
                  <a:pt x="0" y="1005204"/>
                </a:lnTo>
                <a:lnTo>
                  <a:pt x="1963" y="1077846"/>
                </a:lnTo>
                <a:lnTo>
                  <a:pt x="15706" y="1115149"/>
                </a:lnTo>
                <a:lnTo>
                  <a:pt x="53008" y="1128892"/>
                </a:lnTo>
                <a:lnTo>
                  <a:pt x="125650" y="1130855"/>
                </a:lnTo>
                <a:lnTo>
                  <a:pt x="3447539" y="1130855"/>
                </a:lnTo>
                <a:lnTo>
                  <a:pt x="3520180" y="1128892"/>
                </a:lnTo>
                <a:lnTo>
                  <a:pt x="3557483" y="1115149"/>
                </a:lnTo>
                <a:lnTo>
                  <a:pt x="3571226" y="1077846"/>
                </a:lnTo>
                <a:lnTo>
                  <a:pt x="3573189" y="1005204"/>
                </a:lnTo>
                <a:lnTo>
                  <a:pt x="3573189" y="125650"/>
                </a:lnTo>
                <a:lnTo>
                  <a:pt x="3571226" y="53008"/>
                </a:lnTo>
                <a:lnTo>
                  <a:pt x="3557483" y="15706"/>
                </a:lnTo>
                <a:lnTo>
                  <a:pt x="3520180" y="1963"/>
                </a:lnTo>
                <a:lnTo>
                  <a:pt x="3447539" y="0"/>
                </a:lnTo>
                <a:close/>
              </a:path>
            </a:pathLst>
          </a:custGeom>
          <a:solidFill>
            <a:srgbClr val="B8E2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711635" y="7936931"/>
            <a:ext cx="723900" cy="838200"/>
          </a:xfrm>
          <a:custGeom>
            <a:avLst/>
            <a:gdLst/>
            <a:ahLst/>
            <a:cxnLst/>
            <a:rect l="l" t="t" r="r" b="b"/>
            <a:pathLst>
              <a:path w="723900" h="838200">
                <a:moveTo>
                  <a:pt x="17884" y="719266"/>
                </a:moveTo>
                <a:lnTo>
                  <a:pt x="8020" y="719266"/>
                </a:lnTo>
                <a:lnTo>
                  <a:pt x="31" y="727255"/>
                </a:lnTo>
                <a:lnTo>
                  <a:pt x="31" y="746972"/>
                </a:lnTo>
                <a:lnTo>
                  <a:pt x="8020" y="754961"/>
                </a:lnTo>
                <a:lnTo>
                  <a:pt x="17884" y="754961"/>
                </a:lnTo>
                <a:lnTo>
                  <a:pt x="57020" y="756995"/>
                </a:lnTo>
                <a:lnTo>
                  <a:pt x="90955" y="762568"/>
                </a:lnTo>
                <a:lnTo>
                  <a:pt x="122597" y="770881"/>
                </a:lnTo>
                <a:lnTo>
                  <a:pt x="180339" y="789362"/>
                </a:lnTo>
                <a:lnTo>
                  <a:pt x="208868" y="797896"/>
                </a:lnTo>
                <a:lnTo>
                  <a:pt x="279234" y="814533"/>
                </a:lnTo>
                <a:lnTo>
                  <a:pt x="323163" y="821952"/>
                </a:lnTo>
                <a:lnTo>
                  <a:pt x="374319" y="828317"/>
                </a:lnTo>
                <a:lnTo>
                  <a:pt x="433745" y="833286"/>
                </a:lnTo>
                <a:lnTo>
                  <a:pt x="502488" y="836517"/>
                </a:lnTo>
                <a:lnTo>
                  <a:pt x="581594" y="837670"/>
                </a:lnTo>
                <a:lnTo>
                  <a:pt x="613898" y="832714"/>
                </a:lnTo>
                <a:lnTo>
                  <a:pt x="639136" y="818829"/>
                </a:lnTo>
                <a:lnTo>
                  <a:pt x="652119" y="801965"/>
                </a:lnTo>
                <a:lnTo>
                  <a:pt x="581594" y="801965"/>
                </a:lnTo>
                <a:lnTo>
                  <a:pt x="495527" y="800612"/>
                </a:lnTo>
                <a:lnTo>
                  <a:pt x="422421" y="796839"/>
                </a:lnTo>
                <a:lnTo>
                  <a:pt x="360669" y="791070"/>
                </a:lnTo>
                <a:lnTo>
                  <a:pt x="308663" y="783732"/>
                </a:lnTo>
                <a:lnTo>
                  <a:pt x="264796" y="775251"/>
                </a:lnTo>
                <a:lnTo>
                  <a:pt x="227460" y="766051"/>
                </a:lnTo>
                <a:lnTo>
                  <a:pt x="132284" y="736511"/>
                </a:lnTo>
                <a:lnTo>
                  <a:pt x="98212" y="727611"/>
                </a:lnTo>
                <a:lnTo>
                  <a:pt x="60994" y="721522"/>
                </a:lnTo>
                <a:lnTo>
                  <a:pt x="17884" y="719266"/>
                </a:lnTo>
                <a:close/>
              </a:path>
              <a:path w="723900" h="838200">
                <a:moveTo>
                  <a:pt x="479091" y="35915"/>
                </a:moveTo>
                <a:lnTo>
                  <a:pt x="397736" y="35915"/>
                </a:lnTo>
                <a:lnTo>
                  <a:pt x="436457" y="46326"/>
                </a:lnTo>
                <a:lnTo>
                  <a:pt x="459022" y="67965"/>
                </a:lnTo>
                <a:lnTo>
                  <a:pt x="469572" y="94612"/>
                </a:lnTo>
                <a:lnTo>
                  <a:pt x="472247" y="120048"/>
                </a:lnTo>
                <a:lnTo>
                  <a:pt x="469947" y="153288"/>
                </a:lnTo>
                <a:lnTo>
                  <a:pt x="463594" y="181366"/>
                </a:lnTo>
                <a:lnTo>
                  <a:pt x="454596" y="205878"/>
                </a:lnTo>
                <a:lnTo>
                  <a:pt x="444363" y="228422"/>
                </a:lnTo>
                <a:lnTo>
                  <a:pt x="435861" y="247002"/>
                </a:lnTo>
                <a:lnTo>
                  <a:pt x="428582" y="265820"/>
                </a:lnTo>
                <a:lnTo>
                  <a:pt x="423500" y="285638"/>
                </a:lnTo>
                <a:lnTo>
                  <a:pt x="421589" y="307215"/>
                </a:lnTo>
                <a:lnTo>
                  <a:pt x="428129" y="339522"/>
                </a:lnTo>
                <a:lnTo>
                  <a:pt x="445955" y="365932"/>
                </a:lnTo>
                <a:lnTo>
                  <a:pt x="472371" y="383753"/>
                </a:lnTo>
                <a:lnTo>
                  <a:pt x="504686" y="390291"/>
                </a:lnTo>
                <a:lnTo>
                  <a:pt x="619468" y="390291"/>
                </a:lnTo>
                <a:lnTo>
                  <a:pt x="636452" y="393727"/>
                </a:lnTo>
                <a:lnTo>
                  <a:pt x="650336" y="403091"/>
                </a:lnTo>
                <a:lnTo>
                  <a:pt x="659704" y="416968"/>
                </a:lnTo>
                <a:lnTo>
                  <a:pt x="663142" y="433944"/>
                </a:lnTo>
                <a:lnTo>
                  <a:pt x="661123" y="446939"/>
                </a:lnTo>
                <a:lnTo>
                  <a:pt x="655427" y="458573"/>
                </a:lnTo>
                <a:lnTo>
                  <a:pt x="646594" y="468066"/>
                </a:lnTo>
                <a:lnTo>
                  <a:pt x="635163" y="474634"/>
                </a:lnTo>
                <a:lnTo>
                  <a:pt x="627132" y="477734"/>
                </a:lnTo>
                <a:lnTo>
                  <a:pt x="622462" y="486100"/>
                </a:lnTo>
                <a:lnTo>
                  <a:pt x="625614" y="503010"/>
                </a:lnTo>
                <a:lnTo>
                  <a:pt x="632985" y="509146"/>
                </a:lnTo>
                <a:lnTo>
                  <a:pt x="644462" y="509146"/>
                </a:lnTo>
                <a:lnTo>
                  <a:pt x="661432" y="512580"/>
                </a:lnTo>
                <a:lnTo>
                  <a:pt x="675306" y="521939"/>
                </a:lnTo>
                <a:lnTo>
                  <a:pt x="684669" y="535810"/>
                </a:lnTo>
                <a:lnTo>
                  <a:pt x="688104" y="552778"/>
                </a:lnTo>
                <a:lnTo>
                  <a:pt x="684669" y="569761"/>
                </a:lnTo>
                <a:lnTo>
                  <a:pt x="675306" y="583641"/>
                </a:lnTo>
                <a:lnTo>
                  <a:pt x="661432" y="593006"/>
                </a:lnTo>
                <a:lnTo>
                  <a:pt x="644462" y="596442"/>
                </a:lnTo>
                <a:lnTo>
                  <a:pt x="636001" y="596442"/>
                </a:lnTo>
                <a:lnTo>
                  <a:pt x="628703" y="602390"/>
                </a:lnTo>
                <a:lnTo>
                  <a:pt x="625268" y="618954"/>
                </a:lnTo>
                <a:lnTo>
                  <a:pt x="629593" y="627310"/>
                </a:lnTo>
                <a:lnTo>
                  <a:pt x="637362" y="630671"/>
                </a:lnTo>
                <a:lnTo>
                  <a:pt x="647735" y="636948"/>
                </a:lnTo>
                <a:lnTo>
                  <a:pt x="656965" y="646187"/>
                </a:lnTo>
                <a:lnTo>
                  <a:pt x="663583" y="657621"/>
                </a:lnTo>
                <a:lnTo>
                  <a:pt x="666115" y="670482"/>
                </a:lnTo>
                <a:lnTo>
                  <a:pt x="662486" y="686034"/>
                </a:lnTo>
                <a:lnTo>
                  <a:pt x="653024" y="697778"/>
                </a:lnTo>
                <a:lnTo>
                  <a:pt x="639867" y="705201"/>
                </a:lnTo>
                <a:lnTo>
                  <a:pt x="625153" y="707789"/>
                </a:lnTo>
                <a:lnTo>
                  <a:pt x="617080" y="707789"/>
                </a:lnTo>
                <a:lnTo>
                  <a:pt x="609562" y="712910"/>
                </a:lnTo>
                <a:lnTo>
                  <a:pt x="605384" y="728417"/>
                </a:lnTo>
                <a:lnTo>
                  <a:pt x="608232" y="736281"/>
                </a:lnTo>
                <a:lnTo>
                  <a:pt x="615049" y="740375"/>
                </a:lnTo>
                <a:lnTo>
                  <a:pt x="617370" y="742753"/>
                </a:lnTo>
                <a:lnTo>
                  <a:pt x="620965" y="748236"/>
                </a:lnTo>
                <a:lnTo>
                  <a:pt x="624269" y="757241"/>
                </a:lnTo>
                <a:lnTo>
                  <a:pt x="625719" y="770185"/>
                </a:lnTo>
                <a:lnTo>
                  <a:pt x="621687" y="785046"/>
                </a:lnTo>
                <a:lnTo>
                  <a:pt x="611290" y="794871"/>
                </a:lnTo>
                <a:lnTo>
                  <a:pt x="597076" y="800297"/>
                </a:lnTo>
                <a:lnTo>
                  <a:pt x="581594" y="801965"/>
                </a:lnTo>
                <a:lnTo>
                  <a:pt x="652119" y="801965"/>
                </a:lnTo>
                <a:lnTo>
                  <a:pt x="655561" y="797494"/>
                </a:lnTo>
                <a:lnTo>
                  <a:pt x="661424" y="770185"/>
                </a:lnTo>
                <a:lnTo>
                  <a:pt x="660968" y="760610"/>
                </a:lnTo>
                <a:lnTo>
                  <a:pt x="659698" y="751971"/>
                </a:lnTo>
                <a:lnTo>
                  <a:pt x="657762" y="744244"/>
                </a:lnTo>
                <a:lnTo>
                  <a:pt x="655309" y="737401"/>
                </a:lnTo>
                <a:lnTo>
                  <a:pt x="673364" y="727097"/>
                </a:lnTo>
                <a:lnTo>
                  <a:pt x="688154" y="712254"/>
                </a:lnTo>
                <a:lnTo>
                  <a:pt x="698149" y="693255"/>
                </a:lnTo>
                <a:lnTo>
                  <a:pt x="701821" y="670482"/>
                </a:lnTo>
                <a:lnTo>
                  <a:pt x="700455" y="656746"/>
                </a:lnTo>
                <a:lnTo>
                  <a:pt x="696637" y="643993"/>
                </a:lnTo>
                <a:lnTo>
                  <a:pt x="690782" y="632359"/>
                </a:lnTo>
                <a:lnTo>
                  <a:pt x="683309" y="621981"/>
                </a:lnTo>
                <a:lnTo>
                  <a:pt x="699828" y="609588"/>
                </a:lnTo>
                <a:lnTo>
                  <a:pt x="712618" y="593391"/>
                </a:lnTo>
                <a:lnTo>
                  <a:pt x="720879" y="574189"/>
                </a:lnTo>
                <a:lnTo>
                  <a:pt x="723810" y="552778"/>
                </a:lnTo>
                <a:lnTo>
                  <a:pt x="720763" y="530971"/>
                </a:lnTo>
                <a:lnTo>
                  <a:pt x="712189" y="511473"/>
                </a:lnTo>
                <a:lnTo>
                  <a:pt x="698936" y="495137"/>
                </a:lnTo>
                <a:lnTo>
                  <a:pt x="681853" y="482812"/>
                </a:lnTo>
                <a:lnTo>
                  <a:pt x="689036" y="471921"/>
                </a:lnTo>
                <a:lnTo>
                  <a:pt x="694375" y="459984"/>
                </a:lnTo>
                <a:lnTo>
                  <a:pt x="697701" y="447245"/>
                </a:lnTo>
                <a:lnTo>
                  <a:pt x="698847" y="433944"/>
                </a:lnTo>
                <a:lnTo>
                  <a:pt x="692599" y="403084"/>
                </a:lnTo>
                <a:lnTo>
                  <a:pt x="675571" y="377856"/>
                </a:lnTo>
                <a:lnTo>
                  <a:pt x="650335" y="360832"/>
                </a:lnTo>
                <a:lnTo>
                  <a:pt x="619468" y="354586"/>
                </a:lnTo>
                <a:lnTo>
                  <a:pt x="504686" y="354586"/>
                </a:lnTo>
                <a:lnTo>
                  <a:pt x="486255" y="350858"/>
                </a:lnTo>
                <a:lnTo>
                  <a:pt x="471189" y="340697"/>
                </a:lnTo>
                <a:lnTo>
                  <a:pt x="461024" y="325638"/>
                </a:lnTo>
                <a:lnTo>
                  <a:pt x="457294" y="307215"/>
                </a:lnTo>
                <a:lnTo>
                  <a:pt x="458861" y="290974"/>
                </a:lnTo>
                <a:lnTo>
                  <a:pt x="463087" y="275347"/>
                </a:lnTo>
                <a:lnTo>
                  <a:pt x="469266" y="259752"/>
                </a:lnTo>
                <a:lnTo>
                  <a:pt x="476687" y="243605"/>
                </a:lnTo>
                <a:lnTo>
                  <a:pt x="487547" y="219586"/>
                </a:lnTo>
                <a:lnTo>
                  <a:pt x="497707" y="191702"/>
                </a:lnTo>
                <a:lnTo>
                  <a:pt x="505173" y="158833"/>
                </a:lnTo>
                <a:lnTo>
                  <a:pt x="507953" y="119860"/>
                </a:lnTo>
                <a:lnTo>
                  <a:pt x="503356" y="81569"/>
                </a:lnTo>
                <a:lnTo>
                  <a:pt x="491915" y="52866"/>
                </a:lnTo>
                <a:lnTo>
                  <a:pt x="479091" y="35915"/>
                </a:lnTo>
                <a:close/>
              </a:path>
              <a:path w="723900" h="838200">
                <a:moveTo>
                  <a:pt x="390155" y="0"/>
                </a:moveTo>
                <a:lnTo>
                  <a:pt x="383056" y="0"/>
                </a:lnTo>
                <a:lnTo>
                  <a:pt x="368994" y="1664"/>
                </a:lnTo>
                <a:lnTo>
                  <a:pt x="362250" y="9277"/>
                </a:lnTo>
                <a:lnTo>
                  <a:pt x="362218" y="18879"/>
                </a:lnTo>
                <a:lnTo>
                  <a:pt x="358299" y="87870"/>
                </a:lnTo>
                <a:lnTo>
                  <a:pt x="347219" y="141374"/>
                </a:lnTo>
                <a:lnTo>
                  <a:pt x="330175" y="182249"/>
                </a:lnTo>
                <a:lnTo>
                  <a:pt x="308331" y="213919"/>
                </a:lnTo>
                <a:lnTo>
                  <a:pt x="254892" y="263342"/>
                </a:lnTo>
                <a:lnTo>
                  <a:pt x="238983" y="276445"/>
                </a:lnTo>
                <a:lnTo>
                  <a:pt x="223057" y="290306"/>
                </a:lnTo>
                <a:lnTo>
                  <a:pt x="192172" y="322461"/>
                </a:lnTo>
                <a:lnTo>
                  <a:pt x="170818" y="354201"/>
                </a:lnTo>
                <a:lnTo>
                  <a:pt x="155220" y="385171"/>
                </a:lnTo>
                <a:lnTo>
                  <a:pt x="137754" y="418768"/>
                </a:lnTo>
                <a:lnTo>
                  <a:pt x="114495" y="445296"/>
                </a:lnTo>
                <a:lnTo>
                  <a:pt x="77251" y="462748"/>
                </a:lnTo>
                <a:lnTo>
                  <a:pt x="17831" y="469116"/>
                </a:lnTo>
                <a:lnTo>
                  <a:pt x="7978" y="469137"/>
                </a:lnTo>
                <a:lnTo>
                  <a:pt x="0" y="477147"/>
                </a:lnTo>
                <a:lnTo>
                  <a:pt x="41" y="496853"/>
                </a:lnTo>
                <a:lnTo>
                  <a:pt x="8031" y="504822"/>
                </a:lnTo>
                <a:lnTo>
                  <a:pt x="17905" y="504822"/>
                </a:lnTo>
                <a:lnTo>
                  <a:pt x="79355" y="498782"/>
                </a:lnTo>
                <a:lnTo>
                  <a:pt x="122514" y="482718"/>
                </a:lnTo>
                <a:lnTo>
                  <a:pt x="172048" y="430956"/>
                </a:lnTo>
                <a:lnTo>
                  <a:pt x="194259" y="386377"/>
                </a:lnTo>
                <a:lnTo>
                  <a:pt x="201606" y="372287"/>
                </a:lnTo>
                <a:lnTo>
                  <a:pt x="233283" y="330027"/>
                </a:lnTo>
                <a:lnTo>
                  <a:pt x="262205" y="303570"/>
                </a:lnTo>
                <a:lnTo>
                  <a:pt x="277508" y="290974"/>
                </a:lnTo>
                <a:lnTo>
                  <a:pt x="305946" y="267048"/>
                </a:lnTo>
                <a:lnTo>
                  <a:pt x="333168" y="239753"/>
                </a:lnTo>
                <a:lnTo>
                  <a:pt x="357540" y="206061"/>
                </a:lnTo>
                <a:lnTo>
                  <a:pt x="377480" y="162904"/>
                </a:lnTo>
                <a:lnTo>
                  <a:pt x="391406" y="107212"/>
                </a:lnTo>
                <a:lnTo>
                  <a:pt x="397736" y="35915"/>
                </a:lnTo>
                <a:lnTo>
                  <a:pt x="479091" y="35915"/>
                </a:lnTo>
                <a:lnTo>
                  <a:pt x="440221" y="8998"/>
                </a:lnTo>
                <a:lnTo>
                  <a:pt x="403782" y="639"/>
                </a:lnTo>
                <a:lnTo>
                  <a:pt x="3901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3898182" y="7922679"/>
            <a:ext cx="1380490" cy="829944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 marR="5080">
              <a:lnSpc>
                <a:spcPts val="1980"/>
              </a:lnSpc>
              <a:spcBef>
                <a:spcPts val="495"/>
              </a:spcBef>
            </a:pPr>
            <a:r>
              <a:rPr sz="1950" b="1" spc="15" dirty="0">
                <a:latin typeface="Helvetica Neue LT Std 75"/>
                <a:cs typeface="Helvetica Neue LT Std 75"/>
              </a:rPr>
              <a:t>Se</a:t>
            </a:r>
            <a:r>
              <a:rPr sz="1950" b="1" spc="-85" dirty="0">
                <a:latin typeface="Helvetica Neue LT Std 75"/>
                <a:cs typeface="Helvetica Neue LT Std 75"/>
              </a:rPr>
              <a:t> </a:t>
            </a:r>
            <a:r>
              <a:rPr sz="1950" b="1" spc="10" dirty="0">
                <a:latin typeface="Helvetica Neue LT Std 75"/>
                <a:cs typeface="Helvetica Neue LT Std 75"/>
              </a:rPr>
              <a:t>reducen  los </a:t>
            </a:r>
            <a:r>
              <a:rPr sz="1950" b="1" spc="15" dirty="0">
                <a:latin typeface="Helvetica Neue LT Std 75"/>
                <a:cs typeface="Helvetica Neue LT Std 75"/>
              </a:rPr>
              <a:t>costes  </a:t>
            </a:r>
            <a:r>
              <a:rPr sz="1950" b="1" spc="10" dirty="0">
                <a:latin typeface="Helvetica Neue LT Std 75"/>
                <a:cs typeface="Helvetica Neue LT Std 75"/>
              </a:rPr>
              <a:t>2,45</a:t>
            </a:r>
            <a:r>
              <a:rPr sz="1950" b="1" spc="-30" dirty="0">
                <a:latin typeface="Helvetica Neue LT Std 75"/>
                <a:cs typeface="Helvetica Neue LT Std 75"/>
              </a:rPr>
              <a:t> </a:t>
            </a:r>
            <a:r>
              <a:rPr sz="1950" b="1" spc="15" dirty="0">
                <a:latin typeface="Helvetica Neue LT Std 75"/>
                <a:cs typeface="Helvetica Neue LT Std 75"/>
              </a:rPr>
              <a:t>veces</a:t>
            </a:r>
            <a:endParaRPr sz="1950">
              <a:latin typeface="Helvetica Neue LT Std 75"/>
              <a:cs typeface="Helvetica Neue LT Std 75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30145" y="9512658"/>
            <a:ext cx="12406630" cy="11982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4605"/>
              </a:lnSpc>
              <a:spcBef>
                <a:spcPts val="120"/>
              </a:spcBef>
            </a:pPr>
            <a:r>
              <a:rPr sz="4100" b="1" spc="10" dirty="0">
                <a:solidFill>
                  <a:srgbClr val="068586"/>
                </a:solidFill>
                <a:latin typeface="HelveticaNeueLTStd-Hv"/>
                <a:cs typeface="HelveticaNeueLTStd-Hv"/>
              </a:rPr>
              <a:t>El </a:t>
            </a:r>
            <a:r>
              <a:rPr sz="4100" b="1" spc="-5" dirty="0">
                <a:solidFill>
                  <a:srgbClr val="068586"/>
                </a:solidFill>
                <a:latin typeface="HelveticaNeueLTStd-Hv"/>
                <a:cs typeface="HelveticaNeueLTStd-Hv"/>
              </a:rPr>
              <a:t>ahorro </a:t>
            </a:r>
            <a:r>
              <a:rPr sz="4100" b="1" spc="10" dirty="0">
                <a:solidFill>
                  <a:srgbClr val="068586"/>
                </a:solidFill>
                <a:latin typeface="HelveticaNeueLTStd-Hv"/>
                <a:cs typeface="HelveticaNeueLTStd-Hv"/>
              </a:rPr>
              <a:t>de actividad se monetiza</a:t>
            </a:r>
            <a:r>
              <a:rPr sz="4100" b="1" spc="-5" dirty="0">
                <a:solidFill>
                  <a:srgbClr val="068586"/>
                </a:solidFill>
                <a:latin typeface="HelveticaNeueLTStd-Hv"/>
                <a:cs typeface="HelveticaNeueLTStd-Hv"/>
              </a:rPr>
              <a:t> </a:t>
            </a:r>
            <a:r>
              <a:rPr sz="4100" b="1" spc="10" dirty="0">
                <a:solidFill>
                  <a:srgbClr val="068586"/>
                </a:solidFill>
                <a:latin typeface="HelveticaNeueLTStd-Hv"/>
                <a:cs typeface="HelveticaNeueLTStd-Hv"/>
              </a:rPr>
              <a:t>mediante</a:t>
            </a:r>
            <a:endParaRPr sz="4100" dirty="0">
              <a:latin typeface="HelveticaNeueLTStd-Hv"/>
              <a:cs typeface="HelveticaNeueLTStd-Hv"/>
            </a:endParaRPr>
          </a:p>
          <a:p>
            <a:pPr marL="12700">
              <a:lnSpc>
                <a:spcPts val="4605"/>
              </a:lnSpc>
            </a:pPr>
            <a:r>
              <a:rPr sz="4100" b="1" spc="10" dirty="0">
                <a:solidFill>
                  <a:srgbClr val="068586"/>
                </a:solidFill>
                <a:latin typeface="HelveticaNeueLTStd-Hv"/>
                <a:cs typeface="HelveticaNeueLTStd-Hv"/>
              </a:rPr>
              <a:t>la internalización sin </a:t>
            </a:r>
            <a:r>
              <a:rPr sz="4100" b="1" spc="5" dirty="0" err="1">
                <a:solidFill>
                  <a:srgbClr val="068586"/>
                </a:solidFill>
                <a:latin typeface="HelveticaNeueLTStd-Hv"/>
                <a:cs typeface="HelveticaNeueLTStd-Hv"/>
              </a:rPr>
              <a:t>plantilla</a:t>
            </a:r>
            <a:r>
              <a:rPr sz="4100" b="1" spc="5" dirty="0">
                <a:solidFill>
                  <a:srgbClr val="068586"/>
                </a:solidFill>
                <a:latin typeface="HelveticaNeueLTStd-Hv"/>
                <a:cs typeface="HelveticaNeueLTStd-Hv"/>
              </a:rPr>
              <a:t>. </a:t>
            </a:r>
            <a:r>
              <a:rPr sz="4100" b="1" spc="10" dirty="0">
                <a:solidFill>
                  <a:srgbClr val="068586"/>
                </a:solidFill>
                <a:latin typeface="HelveticaNeueLTStd-Hv"/>
                <a:cs typeface="HelveticaNeueLTStd-Hv"/>
              </a:rPr>
              <a:t>455.00 € </a:t>
            </a:r>
            <a:r>
              <a:rPr sz="4100" b="1" spc="5" dirty="0">
                <a:solidFill>
                  <a:srgbClr val="068586"/>
                </a:solidFill>
                <a:latin typeface="HelveticaNeueLTStd-Hv"/>
                <a:cs typeface="HelveticaNeueLTStd-Hv"/>
              </a:rPr>
              <a:t>/</a:t>
            </a:r>
            <a:r>
              <a:rPr lang="es-ES" sz="4100" b="1" spc="5" dirty="0">
                <a:solidFill>
                  <a:srgbClr val="068586"/>
                </a:solidFill>
                <a:latin typeface="HelveticaNeueLTStd-Hv"/>
                <a:cs typeface="HelveticaNeueLTStd-Hv"/>
              </a:rPr>
              <a:t> año</a:t>
            </a:r>
            <a:endParaRPr sz="4100" dirty="0">
              <a:latin typeface="HelveticaNeueLTStd-Hv"/>
              <a:cs typeface="HelveticaNeueLTStd-Hv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30145" y="2591682"/>
            <a:ext cx="1003427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10" dirty="0">
                <a:solidFill>
                  <a:srgbClr val="000000"/>
                </a:solidFill>
              </a:rPr>
              <a:t>Otras experiencias, misma</a:t>
            </a:r>
            <a:r>
              <a:rPr spc="-30" dirty="0">
                <a:solidFill>
                  <a:srgbClr val="000000"/>
                </a:solidFill>
              </a:rPr>
              <a:t> </a:t>
            </a:r>
            <a:r>
              <a:rPr spc="10" dirty="0">
                <a:solidFill>
                  <a:srgbClr val="000000"/>
                </a:solidFill>
              </a:rPr>
              <a:t>plataforma</a:t>
            </a:r>
          </a:p>
        </p:txBody>
      </p:sp>
      <p:sp>
        <p:nvSpPr>
          <p:cNvPr id="3" name="object 3"/>
          <p:cNvSpPr/>
          <p:nvPr/>
        </p:nvSpPr>
        <p:spPr>
          <a:xfrm>
            <a:off x="3017850" y="4220171"/>
            <a:ext cx="5664652" cy="33165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52654" y="7821500"/>
            <a:ext cx="4662170" cy="2585720"/>
          </a:xfrm>
          <a:custGeom>
            <a:avLst/>
            <a:gdLst/>
            <a:ahLst/>
            <a:cxnLst/>
            <a:rect l="l" t="t" r="r" b="b"/>
            <a:pathLst>
              <a:path w="4662170" h="2585720">
                <a:moveTo>
                  <a:pt x="4536511" y="0"/>
                </a:moveTo>
                <a:lnTo>
                  <a:pt x="125650" y="0"/>
                </a:lnTo>
                <a:lnTo>
                  <a:pt x="53008" y="1963"/>
                </a:lnTo>
                <a:lnTo>
                  <a:pt x="15706" y="15706"/>
                </a:lnTo>
                <a:lnTo>
                  <a:pt x="1963" y="53008"/>
                </a:lnTo>
                <a:lnTo>
                  <a:pt x="0" y="125650"/>
                </a:lnTo>
                <a:lnTo>
                  <a:pt x="0" y="2459736"/>
                </a:lnTo>
                <a:lnTo>
                  <a:pt x="1963" y="2532378"/>
                </a:lnTo>
                <a:lnTo>
                  <a:pt x="15706" y="2569680"/>
                </a:lnTo>
                <a:lnTo>
                  <a:pt x="53008" y="2583423"/>
                </a:lnTo>
                <a:lnTo>
                  <a:pt x="125650" y="2585387"/>
                </a:lnTo>
                <a:lnTo>
                  <a:pt x="4536511" y="2585387"/>
                </a:lnTo>
                <a:lnTo>
                  <a:pt x="4609152" y="2583423"/>
                </a:lnTo>
                <a:lnTo>
                  <a:pt x="4646455" y="2569680"/>
                </a:lnTo>
                <a:lnTo>
                  <a:pt x="4660198" y="2532378"/>
                </a:lnTo>
                <a:lnTo>
                  <a:pt x="4662161" y="2459736"/>
                </a:lnTo>
                <a:lnTo>
                  <a:pt x="4662161" y="125650"/>
                </a:lnTo>
                <a:lnTo>
                  <a:pt x="4660198" y="53008"/>
                </a:lnTo>
                <a:lnTo>
                  <a:pt x="4646455" y="15706"/>
                </a:lnTo>
                <a:lnTo>
                  <a:pt x="4609152" y="1963"/>
                </a:lnTo>
                <a:lnTo>
                  <a:pt x="4536511" y="0"/>
                </a:lnTo>
                <a:close/>
              </a:path>
            </a:pathLst>
          </a:custGeom>
          <a:solidFill>
            <a:srgbClr val="F49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765605" y="8070823"/>
            <a:ext cx="3717290" cy="20358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21005" indent="-408305">
              <a:lnSpc>
                <a:spcPct val="100000"/>
              </a:lnSpc>
              <a:spcBef>
                <a:spcPts val="135"/>
              </a:spcBef>
              <a:buChar char="—"/>
              <a:tabLst>
                <a:tab pos="421640" algn="l"/>
              </a:tabLst>
            </a:pP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1.550 </a:t>
            </a:r>
            <a:r>
              <a:rPr sz="2600" spc="1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Circuitos </a:t>
            </a:r>
            <a:r>
              <a:rPr sz="2600" spc="2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de</a:t>
            </a:r>
            <a:r>
              <a:rPr sz="2600" spc="-5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Vía</a:t>
            </a:r>
            <a:endParaRPr sz="2600">
              <a:latin typeface="HelveticaNeueLTStd-Roman"/>
              <a:cs typeface="HelveticaNeueLTStd-Roman"/>
            </a:endParaRPr>
          </a:p>
          <a:p>
            <a:pPr marL="421005" marR="172720" indent="-408305">
              <a:lnSpc>
                <a:spcPct val="101499"/>
              </a:lnSpc>
              <a:buChar char="—"/>
              <a:tabLst>
                <a:tab pos="421640" algn="l"/>
              </a:tabLst>
            </a:pP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Reducir </a:t>
            </a:r>
            <a:r>
              <a:rPr sz="2600" spc="1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retrasos </a:t>
            </a: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y  bloqueos</a:t>
            </a:r>
            <a:r>
              <a:rPr sz="2600" spc="-3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telefónicos  Revisión </a:t>
            </a:r>
            <a:r>
              <a:rPr sz="2600" spc="2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3 </a:t>
            </a: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personas  </a:t>
            </a:r>
            <a:r>
              <a:rPr sz="2600" spc="2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6 </a:t>
            </a:r>
            <a:r>
              <a:rPr sz="2600" spc="2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CV </a:t>
            </a: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por</a:t>
            </a:r>
            <a:r>
              <a:rPr sz="2600" spc="-4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 </a:t>
            </a:r>
            <a:r>
              <a:rPr sz="2600" spc="2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noche</a:t>
            </a:r>
            <a:endParaRPr sz="2600">
              <a:latin typeface="HelveticaNeueLTStd-Roman"/>
              <a:cs typeface="HelveticaNeueLTStd-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985790" y="7879801"/>
            <a:ext cx="4662170" cy="2585720"/>
          </a:xfrm>
          <a:custGeom>
            <a:avLst/>
            <a:gdLst/>
            <a:ahLst/>
            <a:cxnLst/>
            <a:rect l="l" t="t" r="r" b="b"/>
            <a:pathLst>
              <a:path w="4662169" h="2585720">
                <a:moveTo>
                  <a:pt x="4536511" y="0"/>
                </a:moveTo>
                <a:lnTo>
                  <a:pt x="125650" y="0"/>
                </a:lnTo>
                <a:lnTo>
                  <a:pt x="53008" y="1963"/>
                </a:lnTo>
                <a:lnTo>
                  <a:pt x="15706" y="15706"/>
                </a:lnTo>
                <a:lnTo>
                  <a:pt x="1963" y="53008"/>
                </a:lnTo>
                <a:lnTo>
                  <a:pt x="0" y="125650"/>
                </a:lnTo>
                <a:lnTo>
                  <a:pt x="0" y="2459736"/>
                </a:lnTo>
                <a:lnTo>
                  <a:pt x="1963" y="2532378"/>
                </a:lnTo>
                <a:lnTo>
                  <a:pt x="15706" y="2569680"/>
                </a:lnTo>
                <a:lnTo>
                  <a:pt x="53008" y="2583423"/>
                </a:lnTo>
                <a:lnTo>
                  <a:pt x="125650" y="2585387"/>
                </a:lnTo>
                <a:lnTo>
                  <a:pt x="4536511" y="2585387"/>
                </a:lnTo>
                <a:lnTo>
                  <a:pt x="4609152" y="2583423"/>
                </a:lnTo>
                <a:lnTo>
                  <a:pt x="4646455" y="2569680"/>
                </a:lnTo>
                <a:lnTo>
                  <a:pt x="4660198" y="2532378"/>
                </a:lnTo>
                <a:lnTo>
                  <a:pt x="4662161" y="2459736"/>
                </a:lnTo>
                <a:lnTo>
                  <a:pt x="4662161" y="125650"/>
                </a:lnTo>
                <a:lnTo>
                  <a:pt x="4660198" y="53008"/>
                </a:lnTo>
                <a:lnTo>
                  <a:pt x="4646455" y="15706"/>
                </a:lnTo>
                <a:lnTo>
                  <a:pt x="4609152" y="1963"/>
                </a:lnTo>
                <a:lnTo>
                  <a:pt x="4536511" y="0"/>
                </a:lnTo>
                <a:close/>
              </a:path>
            </a:pathLst>
          </a:custGeom>
          <a:solidFill>
            <a:srgbClr val="F49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098740" y="8129123"/>
            <a:ext cx="4176395" cy="12319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21005" indent="-408305">
              <a:lnSpc>
                <a:spcPct val="100000"/>
              </a:lnSpc>
              <a:spcBef>
                <a:spcPts val="135"/>
              </a:spcBef>
              <a:buChar char="—"/>
              <a:tabLst>
                <a:tab pos="421640" algn="l"/>
              </a:tabLst>
            </a:pP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Evitar</a:t>
            </a:r>
            <a:r>
              <a:rPr sz="2600" spc="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incidentes</a:t>
            </a:r>
            <a:endParaRPr sz="2600">
              <a:latin typeface="HelveticaNeueLTStd-Roman"/>
              <a:cs typeface="HelveticaNeueLTStd-Roman"/>
            </a:endParaRPr>
          </a:p>
          <a:p>
            <a:pPr marL="421005" marR="5080" indent="-408305">
              <a:lnSpc>
                <a:spcPct val="101499"/>
              </a:lnSpc>
              <a:buChar char="—"/>
              <a:tabLst>
                <a:tab pos="421640" algn="l"/>
                <a:tab pos="1035050" algn="l"/>
              </a:tabLst>
            </a:pP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Enclavamientos</a:t>
            </a:r>
            <a:r>
              <a:rPr sz="2600" spc="-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antiguos  sin	detección</a:t>
            </a:r>
            <a:r>
              <a:rPr sz="260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fusión</a:t>
            </a:r>
            <a:endParaRPr sz="2600">
              <a:latin typeface="HelveticaNeueLTStd-Roman"/>
              <a:cs typeface="HelveticaNeueLTStd-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583099" y="7351393"/>
            <a:ext cx="2134870" cy="2134870"/>
          </a:xfrm>
          <a:custGeom>
            <a:avLst/>
            <a:gdLst/>
            <a:ahLst/>
            <a:cxnLst/>
            <a:rect l="l" t="t" r="r" b="b"/>
            <a:pathLst>
              <a:path w="2134870" h="2134870">
                <a:moveTo>
                  <a:pt x="1364000" y="1980641"/>
                </a:moveTo>
                <a:lnTo>
                  <a:pt x="770405" y="1980641"/>
                </a:lnTo>
                <a:lnTo>
                  <a:pt x="898171" y="2134395"/>
                </a:lnTo>
                <a:lnTo>
                  <a:pt x="1067203" y="2027645"/>
                </a:lnTo>
                <a:lnTo>
                  <a:pt x="1324941" y="2027645"/>
                </a:lnTo>
                <a:lnTo>
                  <a:pt x="1364000" y="1980641"/>
                </a:lnTo>
                <a:close/>
              </a:path>
              <a:path w="2134870" h="2134870">
                <a:moveTo>
                  <a:pt x="1324941" y="2027645"/>
                </a:moveTo>
                <a:lnTo>
                  <a:pt x="1067203" y="2027645"/>
                </a:lnTo>
                <a:lnTo>
                  <a:pt x="1236234" y="2134395"/>
                </a:lnTo>
                <a:lnTo>
                  <a:pt x="1324941" y="2027645"/>
                </a:lnTo>
                <a:close/>
              </a:path>
              <a:path w="2134870" h="2134870">
                <a:moveTo>
                  <a:pt x="576663" y="104468"/>
                </a:moveTo>
                <a:lnTo>
                  <a:pt x="502665" y="290179"/>
                </a:lnTo>
                <a:lnTo>
                  <a:pt x="303174" y="303163"/>
                </a:lnTo>
                <a:lnTo>
                  <a:pt x="290190" y="502665"/>
                </a:lnTo>
                <a:lnTo>
                  <a:pt x="104468" y="576663"/>
                </a:lnTo>
                <a:lnTo>
                  <a:pt x="153764" y="770405"/>
                </a:lnTo>
                <a:lnTo>
                  <a:pt x="0" y="898171"/>
                </a:lnTo>
                <a:lnTo>
                  <a:pt x="106750" y="1067203"/>
                </a:lnTo>
                <a:lnTo>
                  <a:pt x="0" y="1236224"/>
                </a:lnTo>
                <a:lnTo>
                  <a:pt x="153764" y="1363989"/>
                </a:lnTo>
                <a:lnTo>
                  <a:pt x="104468" y="1557732"/>
                </a:lnTo>
                <a:lnTo>
                  <a:pt x="290190" y="1631740"/>
                </a:lnTo>
                <a:lnTo>
                  <a:pt x="303174" y="1831232"/>
                </a:lnTo>
                <a:lnTo>
                  <a:pt x="502665" y="1844216"/>
                </a:lnTo>
                <a:lnTo>
                  <a:pt x="576663" y="2029938"/>
                </a:lnTo>
                <a:lnTo>
                  <a:pt x="770405" y="1980641"/>
                </a:lnTo>
                <a:lnTo>
                  <a:pt x="1577384" y="1980641"/>
                </a:lnTo>
                <a:lnTo>
                  <a:pt x="1631740" y="1844216"/>
                </a:lnTo>
                <a:lnTo>
                  <a:pt x="1831232" y="1831232"/>
                </a:lnTo>
                <a:lnTo>
                  <a:pt x="1844226" y="1631740"/>
                </a:lnTo>
                <a:lnTo>
                  <a:pt x="2029938" y="1557732"/>
                </a:lnTo>
                <a:lnTo>
                  <a:pt x="1980641" y="1363989"/>
                </a:lnTo>
                <a:lnTo>
                  <a:pt x="2134406" y="1236224"/>
                </a:lnTo>
                <a:lnTo>
                  <a:pt x="2027655" y="1067203"/>
                </a:lnTo>
                <a:lnTo>
                  <a:pt x="2134406" y="898171"/>
                </a:lnTo>
                <a:lnTo>
                  <a:pt x="1980641" y="770405"/>
                </a:lnTo>
                <a:lnTo>
                  <a:pt x="2029938" y="576663"/>
                </a:lnTo>
                <a:lnTo>
                  <a:pt x="1844226" y="502665"/>
                </a:lnTo>
                <a:lnTo>
                  <a:pt x="1831232" y="303163"/>
                </a:lnTo>
                <a:lnTo>
                  <a:pt x="1631740" y="290179"/>
                </a:lnTo>
                <a:lnTo>
                  <a:pt x="1577381" y="153754"/>
                </a:lnTo>
                <a:lnTo>
                  <a:pt x="770405" y="153754"/>
                </a:lnTo>
                <a:lnTo>
                  <a:pt x="576663" y="104468"/>
                </a:lnTo>
                <a:close/>
              </a:path>
              <a:path w="2134870" h="2134870">
                <a:moveTo>
                  <a:pt x="1577384" y="1980641"/>
                </a:moveTo>
                <a:lnTo>
                  <a:pt x="1364000" y="1980641"/>
                </a:lnTo>
                <a:lnTo>
                  <a:pt x="1557743" y="2029938"/>
                </a:lnTo>
                <a:lnTo>
                  <a:pt x="1577384" y="1980641"/>
                </a:lnTo>
                <a:close/>
              </a:path>
              <a:path w="2134870" h="2134870">
                <a:moveTo>
                  <a:pt x="898171" y="0"/>
                </a:moveTo>
                <a:lnTo>
                  <a:pt x="770405" y="153754"/>
                </a:lnTo>
                <a:lnTo>
                  <a:pt x="1364000" y="153754"/>
                </a:lnTo>
                <a:lnTo>
                  <a:pt x="1324941" y="106750"/>
                </a:lnTo>
                <a:lnTo>
                  <a:pt x="1067203" y="106750"/>
                </a:lnTo>
                <a:lnTo>
                  <a:pt x="898171" y="0"/>
                </a:lnTo>
                <a:close/>
              </a:path>
              <a:path w="2134870" h="2134870">
                <a:moveTo>
                  <a:pt x="1557743" y="104468"/>
                </a:moveTo>
                <a:lnTo>
                  <a:pt x="1364000" y="153754"/>
                </a:lnTo>
                <a:lnTo>
                  <a:pt x="1577381" y="153754"/>
                </a:lnTo>
                <a:lnTo>
                  <a:pt x="1557743" y="104468"/>
                </a:lnTo>
                <a:close/>
              </a:path>
              <a:path w="2134870" h="2134870">
                <a:moveTo>
                  <a:pt x="1236234" y="0"/>
                </a:moveTo>
                <a:lnTo>
                  <a:pt x="1067203" y="106750"/>
                </a:lnTo>
                <a:lnTo>
                  <a:pt x="1324941" y="106750"/>
                </a:lnTo>
                <a:lnTo>
                  <a:pt x="1236234" y="0"/>
                </a:lnTo>
                <a:close/>
              </a:path>
            </a:pathLst>
          </a:custGeom>
          <a:solidFill>
            <a:srgbClr val="BE36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093550" y="8132819"/>
            <a:ext cx="104965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“</a:t>
            </a:r>
            <a:r>
              <a:rPr sz="2600" spc="-18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P</a:t>
            </a: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AIN”</a:t>
            </a:r>
            <a:endParaRPr sz="2600">
              <a:latin typeface="HelveticaNeueLTStd-Roman"/>
              <a:cs typeface="HelveticaNeueLTStd-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413234" y="4225347"/>
            <a:ext cx="5807269" cy="34311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690132" y="3505517"/>
            <a:ext cx="1104900" cy="57848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 marR="5080">
              <a:lnSpc>
                <a:spcPts val="1980"/>
              </a:lnSpc>
              <a:spcBef>
                <a:spcPts val="495"/>
              </a:spcBef>
            </a:pPr>
            <a:r>
              <a:rPr sz="1950" b="1" spc="10" dirty="0">
                <a:latin typeface="Helvetica Neue LT Std 75"/>
                <a:cs typeface="Helvetica Neue LT Std 75"/>
              </a:rPr>
              <a:t>Ci</a:t>
            </a:r>
            <a:r>
              <a:rPr sz="1950" b="1" spc="-30" dirty="0">
                <a:latin typeface="Helvetica Neue LT Std 75"/>
                <a:cs typeface="Helvetica Neue LT Std 75"/>
              </a:rPr>
              <a:t>r</a:t>
            </a:r>
            <a:r>
              <a:rPr sz="1950" b="1" spc="10" dirty="0">
                <a:latin typeface="Helvetica Neue LT Std 75"/>
                <a:cs typeface="Helvetica Neue LT Std 75"/>
              </a:rPr>
              <a:t>cuitos  </a:t>
            </a:r>
            <a:r>
              <a:rPr sz="1950" b="1" spc="15" dirty="0">
                <a:latin typeface="Helvetica Neue LT Std 75"/>
                <a:cs typeface="Helvetica Neue LT Std 75"/>
              </a:rPr>
              <a:t>de</a:t>
            </a:r>
            <a:r>
              <a:rPr sz="1950" b="1" spc="-10" dirty="0">
                <a:latin typeface="Helvetica Neue LT Std 75"/>
                <a:cs typeface="Helvetica Neue LT Std 75"/>
              </a:rPr>
              <a:t> </a:t>
            </a:r>
            <a:r>
              <a:rPr sz="1950" b="1" spc="10" dirty="0">
                <a:latin typeface="Helvetica Neue LT Std 75"/>
                <a:cs typeface="Helvetica Neue LT Std 75"/>
              </a:rPr>
              <a:t>vía</a:t>
            </a:r>
            <a:endParaRPr sz="1950">
              <a:latin typeface="Helvetica Neue LT Std 75"/>
              <a:cs typeface="Helvetica Neue LT Std 75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908372" y="3433641"/>
            <a:ext cx="970280" cy="57848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 marR="5080">
              <a:lnSpc>
                <a:spcPts val="1980"/>
              </a:lnSpc>
              <a:spcBef>
                <a:spcPts val="495"/>
              </a:spcBef>
            </a:pPr>
            <a:r>
              <a:rPr sz="1950" b="1" spc="15" dirty="0">
                <a:latin typeface="Helvetica Neue LT Std 75"/>
                <a:cs typeface="Helvetica Neue LT Std 75"/>
              </a:rPr>
              <a:t>Fusión  Señales</a:t>
            </a:r>
            <a:endParaRPr sz="1950">
              <a:latin typeface="Helvetica Neue LT Std 75"/>
              <a:cs typeface="Helvetica Neue LT Std 7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30145" y="2591682"/>
            <a:ext cx="1003427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10" dirty="0">
                <a:solidFill>
                  <a:srgbClr val="000000"/>
                </a:solidFill>
              </a:rPr>
              <a:t>Otras experiencias, misma</a:t>
            </a:r>
            <a:r>
              <a:rPr spc="-30" dirty="0">
                <a:solidFill>
                  <a:srgbClr val="000000"/>
                </a:solidFill>
              </a:rPr>
              <a:t> </a:t>
            </a:r>
            <a:r>
              <a:rPr spc="10" dirty="0">
                <a:solidFill>
                  <a:srgbClr val="000000"/>
                </a:solidFill>
              </a:rPr>
              <a:t>plataforma</a:t>
            </a:r>
          </a:p>
        </p:txBody>
      </p:sp>
      <p:sp>
        <p:nvSpPr>
          <p:cNvPr id="3" name="object 3"/>
          <p:cNvSpPr/>
          <p:nvPr/>
        </p:nvSpPr>
        <p:spPr>
          <a:xfrm>
            <a:off x="3029044" y="4224870"/>
            <a:ext cx="6026978" cy="35279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52654" y="7790338"/>
            <a:ext cx="4662170" cy="2764790"/>
          </a:xfrm>
          <a:custGeom>
            <a:avLst/>
            <a:gdLst/>
            <a:ahLst/>
            <a:cxnLst/>
            <a:rect l="l" t="t" r="r" b="b"/>
            <a:pathLst>
              <a:path w="4662170" h="2764790">
                <a:moveTo>
                  <a:pt x="4536511" y="0"/>
                </a:moveTo>
                <a:lnTo>
                  <a:pt x="125650" y="0"/>
                </a:lnTo>
                <a:lnTo>
                  <a:pt x="53008" y="1963"/>
                </a:lnTo>
                <a:lnTo>
                  <a:pt x="15706" y="15706"/>
                </a:lnTo>
                <a:lnTo>
                  <a:pt x="1963" y="53008"/>
                </a:lnTo>
                <a:lnTo>
                  <a:pt x="0" y="125650"/>
                </a:lnTo>
                <a:lnTo>
                  <a:pt x="0" y="2638663"/>
                </a:lnTo>
                <a:lnTo>
                  <a:pt x="1963" y="2711304"/>
                </a:lnTo>
                <a:lnTo>
                  <a:pt x="15706" y="2748607"/>
                </a:lnTo>
                <a:lnTo>
                  <a:pt x="53008" y="2762350"/>
                </a:lnTo>
                <a:lnTo>
                  <a:pt x="125650" y="2764313"/>
                </a:lnTo>
                <a:lnTo>
                  <a:pt x="4536511" y="2764313"/>
                </a:lnTo>
                <a:lnTo>
                  <a:pt x="4609152" y="2762350"/>
                </a:lnTo>
                <a:lnTo>
                  <a:pt x="4646455" y="2748607"/>
                </a:lnTo>
                <a:lnTo>
                  <a:pt x="4660198" y="2711304"/>
                </a:lnTo>
                <a:lnTo>
                  <a:pt x="4662161" y="2638663"/>
                </a:lnTo>
                <a:lnTo>
                  <a:pt x="4662161" y="125650"/>
                </a:lnTo>
                <a:lnTo>
                  <a:pt x="4660198" y="53008"/>
                </a:lnTo>
                <a:lnTo>
                  <a:pt x="4646455" y="15706"/>
                </a:lnTo>
                <a:lnTo>
                  <a:pt x="4609152" y="1963"/>
                </a:lnTo>
                <a:lnTo>
                  <a:pt x="4536511" y="0"/>
                </a:lnTo>
                <a:close/>
              </a:path>
            </a:pathLst>
          </a:custGeom>
          <a:solidFill>
            <a:srgbClr val="F49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765605" y="7933107"/>
            <a:ext cx="3226435" cy="24384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21005" marR="5080" indent="-408305">
              <a:lnSpc>
                <a:spcPct val="101499"/>
              </a:lnSpc>
              <a:spcBef>
                <a:spcPts val="90"/>
              </a:spcBef>
              <a:buChar char="—"/>
              <a:tabLst>
                <a:tab pos="421640" algn="l"/>
              </a:tabLst>
            </a:pP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Evitar </a:t>
            </a:r>
            <a:r>
              <a:rPr sz="2600" spc="1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deterioro</a:t>
            </a:r>
            <a:r>
              <a:rPr sz="2600" spc="-7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vía  y</a:t>
            </a:r>
            <a:r>
              <a:rPr sz="2600" spc="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rueda</a:t>
            </a:r>
            <a:endParaRPr sz="2600">
              <a:latin typeface="HelveticaNeueLTStd-Roman"/>
              <a:cs typeface="HelveticaNeueLTStd-Roman"/>
            </a:endParaRPr>
          </a:p>
          <a:p>
            <a:pPr marL="421005" marR="277495" indent="-408305">
              <a:lnSpc>
                <a:spcPct val="101499"/>
              </a:lnSpc>
              <a:buChar char="—"/>
              <a:tabLst>
                <a:tab pos="421640" algn="l"/>
              </a:tabLst>
            </a:pP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Evitar quejas</a:t>
            </a:r>
            <a:r>
              <a:rPr sz="2600" spc="-5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por  vibraciones</a:t>
            </a:r>
            <a:endParaRPr sz="2600">
              <a:latin typeface="HelveticaNeueLTStd-Roman"/>
              <a:cs typeface="HelveticaNeueLTStd-Roman"/>
            </a:endParaRPr>
          </a:p>
          <a:p>
            <a:pPr marL="421005" marR="302895" indent="-408305">
              <a:lnSpc>
                <a:spcPct val="101499"/>
              </a:lnSpc>
              <a:buChar char="—"/>
              <a:tabLst>
                <a:tab pos="421640" algn="l"/>
              </a:tabLst>
            </a:pP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Fácil </a:t>
            </a:r>
            <a:r>
              <a:rPr sz="2600" spc="2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acceso a</a:t>
            </a:r>
            <a:r>
              <a:rPr sz="2600" spc="-9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 </a:t>
            </a:r>
            <a:r>
              <a:rPr sz="2600" spc="1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la  </a:t>
            </a: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información</a:t>
            </a:r>
            <a:endParaRPr sz="2600">
              <a:latin typeface="HelveticaNeueLTStd-Roman"/>
              <a:cs typeface="HelveticaNeueLTStd-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985790" y="7915989"/>
            <a:ext cx="4662170" cy="2639060"/>
          </a:xfrm>
          <a:custGeom>
            <a:avLst/>
            <a:gdLst/>
            <a:ahLst/>
            <a:cxnLst/>
            <a:rect l="l" t="t" r="r" b="b"/>
            <a:pathLst>
              <a:path w="4662169" h="2639059">
                <a:moveTo>
                  <a:pt x="4536511" y="0"/>
                </a:moveTo>
                <a:lnTo>
                  <a:pt x="125650" y="0"/>
                </a:lnTo>
                <a:lnTo>
                  <a:pt x="53008" y="1963"/>
                </a:lnTo>
                <a:lnTo>
                  <a:pt x="15706" y="15706"/>
                </a:lnTo>
                <a:lnTo>
                  <a:pt x="1963" y="53008"/>
                </a:lnTo>
                <a:lnTo>
                  <a:pt x="0" y="125650"/>
                </a:lnTo>
                <a:lnTo>
                  <a:pt x="0" y="2513012"/>
                </a:lnTo>
                <a:lnTo>
                  <a:pt x="1963" y="2585654"/>
                </a:lnTo>
                <a:lnTo>
                  <a:pt x="15706" y="2622956"/>
                </a:lnTo>
                <a:lnTo>
                  <a:pt x="53008" y="2636699"/>
                </a:lnTo>
                <a:lnTo>
                  <a:pt x="125650" y="2638663"/>
                </a:lnTo>
                <a:lnTo>
                  <a:pt x="4536511" y="2638663"/>
                </a:lnTo>
                <a:lnTo>
                  <a:pt x="4609152" y="2636699"/>
                </a:lnTo>
                <a:lnTo>
                  <a:pt x="4646455" y="2622956"/>
                </a:lnTo>
                <a:lnTo>
                  <a:pt x="4660198" y="2585654"/>
                </a:lnTo>
                <a:lnTo>
                  <a:pt x="4662161" y="2513012"/>
                </a:lnTo>
                <a:lnTo>
                  <a:pt x="4662161" y="125650"/>
                </a:lnTo>
                <a:lnTo>
                  <a:pt x="4660198" y="53008"/>
                </a:lnTo>
                <a:lnTo>
                  <a:pt x="4646455" y="15706"/>
                </a:lnTo>
                <a:lnTo>
                  <a:pt x="4609152" y="1963"/>
                </a:lnTo>
                <a:lnTo>
                  <a:pt x="4536511" y="0"/>
                </a:lnTo>
                <a:close/>
              </a:path>
            </a:pathLst>
          </a:custGeom>
          <a:solidFill>
            <a:srgbClr val="F49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098740" y="8058757"/>
            <a:ext cx="3766185" cy="1231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21005" marR="5080" indent="-408940">
              <a:lnSpc>
                <a:spcPct val="101499"/>
              </a:lnSpc>
              <a:spcBef>
                <a:spcPts val="90"/>
              </a:spcBef>
            </a:pPr>
            <a:r>
              <a:rPr sz="2600" spc="3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— </a:t>
            </a: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Dificultad </a:t>
            </a:r>
            <a:r>
              <a:rPr sz="2600" spc="2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de </a:t>
            </a: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detectar  defectos</a:t>
            </a:r>
            <a:r>
              <a:rPr sz="2600" spc="-3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estructurales  </a:t>
            </a:r>
            <a:r>
              <a:rPr sz="2600" spc="2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de </a:t>
            </a: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forma</a:t>
            </a:r>
            <a:r>
              <a:rPr sz="2600" spc="-1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 </a:t>
            </a:r>
            <a:r>
              <a:rPr sz="2600" spc="10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fácil</a:t>
            </a:r>
            <a:endParaRPr sz="2600">
              <a:latin typeface="HelveticaNeueLTStd-Roman"/>
              <a:cs typeface="HelveticaNeueLTStd-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583099" y="7351393"/>
            <a:ext cx="2134870" cy="2134870"/>
          </a:xfrm>
          <a:custGeom>
            <a:avLst/>
            <a:gdLst/>
            <a:ahLst/>
            <a:cxnLst/>
            <a:rect l="l" t="t" r="r" b="b"/>
            <a:pathLst>
              <a:path w="2134870" h="2134870">
                <a:moveTo>
                  <a:pt x="1364000" y="1980641"/>
                </a:moveTo>
                <a:lnTo>
                  <a:pt x="770405" y="1980641"/>
                </a:lnTo>
                <a:lnTo>
                  <a:pt x="898171" y="2134395"/>
                </a:lnTo>
                <a:lnTo>
                  <a:pt x="1067203" y="2027645"/>
                </a:lnTo>
                <a:lnTo>
                  <a:pt x="1324941" y="2027645"/>
                </a:lnTo>
                <a:lnTo>
                  <a:pt x="1364000" y="1980641"/>
                </a:lnTo>
                <a:close/>
              </a:path>
              <a:path w="2134870" h="2134870">
                <a:moveTo>
                  <a:pt x="1324941" y="2027645"/>
                </a:moveTo>
                <a:lnTo>
                  <a:pt x="1067203" y="2027645"/>
                </a:lnTo>
                <a:lnTo>
                  <a:pt x="1236234" y="2134395"/>
                </a:lnTo>
                <a:lnTo>
                  <a:pt x="1324941" y="2027645"/>
                </a:lnTo>
                <a:close/>
              </a:path>
              <a:path w="2134870" h="2134870">
                <a:moveTo>
                  <a:pt x="576663" y="104468"/>
                </a:moveTo>
                <a:lnTo>
                  <a:pt x="502665" y="290179"/>
                </a:lnTo>
                <a:lnTo>
                  <a:pt x="303174" y="303163"/>
                </a:lnTo>
                <a:lnTo>
                  <a:pt x="290190" y="502665"/>
                </a:lnTo>
                <a:lnTo>
                  <a:pt x="104468" y="576663"/>
                </a:lnTo>
                <a:lnTo>
                  <a:pt x="153764" y="770405"/>
                </a:lnTo>
                <a:lnTo>
                  <a:pt x="0" y="898171"/>
                </a:lnTo>
                <a:lnTo>
                  <a:pt x="106750" y="1067203"/>
                </a:lnTo>
                <a:lnTo>
                  <a:pt x="0" y="1236224"/>
                </a:lnTo>
                <a:lnTo>
                  <a:pt x="153764" y="1363989"/>
                </a:lnTo>
                <a:lnTo>
                  <a:pt x="104468" y="1557732"/>
                </a:lnTo>
                <a:lnTo>
                  <a:pt x="290190" y="1631740"/>
                </a:lnTo>
                <a:lnTo>
                  <a:pt x="303174" y="1831232"/>
                </a:lnTo>
                <a:lnTo>
                  <a:pt x="502665" y="1844216"/>
                </a:lnTo>
                <a:lnTo>
                  <a:pt x="576663" y="2029938"/>
                </a:lnTo>
                <a:lnTo>
                  <a:pt x="770405" y="1980641"/>
                </a:lnTo>
                <a:lnTo>
                  <a:pt x="1577384" y="1980641"/>
                </a:lnTo>
                <a:lnTo>
                  <a:pt x="1631740" y="1844216"/>
                </a:lnTo>
                <a:lnTo>
                  <a:pt x="1831232" y="1831232"/>
                </a:lnTo>
                <a:lnTo>
                  <a:pt x="1844226" y="1631740"/>
                </a:lnTo>
                <a:lnTo>
                  <a:pt x="2029938" y="1557732"/>
                </a:lnTo>
                <a:lnTo>
                  <a:pt x="1980641" y="1363989"/>
                </a:lnTo>
                <a:lnTo>
                  <a:pt x="2134406" y="1236224"/>
                </a:lnTo>
                <a:lnTo>
                  <a:pt x="2027655" y="1067203"/>
                </a:lnTo>
                <a:lnTo>
                  <a:pt x="2134406" y="898171"/>
                </a:lnTo>
                <a:lnTo>
                  <a:pt x="1980641" y="770405"/>
                </a:lnTo>
                <a:lnTo>
                  <a:pt x="2029938" y="576663"/>
                </a:lnTo>
                <a:lnTo>
                  <a:pt x="1844226" y="502665"/>
                </a:lnTo>
                <a:lnTo>
                  <a:pt x="1831232" y="303163"/>
                </a:lnTo>
                <a:lnTo>
                  <a:pt x="1631740" y="290179"/>
                </a:lnTo>
                <a:lnTo>
                  <a:pt x="1577381" y="153754"/>
                </a:lnTo>
                <a:lnTo>
                  <a:pt x="770405" y="153754"/>
                </a:lnTo>
                <a:lnTo>
                  <a:pt x="576663" y="104468"/>
                </a:lnTo>
                <a:close/>
              </a:path>
              <a:path w="2134870" h="2134870">
                <a:moveTo>
                  <a:pt x="1577384" y="1980641"/>
                </a:moveTo>
                <a:lnTo>
                  <a:pt x="1364000" y="1980641"/>
                </a:lnTo>
                <a:lnTo>
                  <a:pt x="1557743" y="2029938"/>
                </a:lnTo>
                <a:lnTo>
                  <a:pt x="1577384" y="1980641"/>
                </a:lnTo>
                <a:close/>
              </a:path>
              <a:path w="2134870" h="2134870">
                <a:moveTo>
                  <a:pt x="898171" y="0"/>
                </a:moveTo>
                <a:lnTo>
                  <a:pt x="770405" y="153754"/>
                </a:lnTo>
                <a:lnTo>
                  <a:pt x="1364000" y="153754"/>
                </a:lnTo>
                <a:lnTo>
                  <a:pt x="1324941" y="106750"/>
                </a:lnTo>
                <a:lnTo>
                  <a:pt x="1067203" y="106750"/>
                </a:lnTo>
                <a:lnTo>
                  <a:pt x="898171" y="0"/>
                </a:lnTo>
                <a:close/>
              </a:path>
              <a:path w="2134870" h="2134870">
                <a:moveTo>
                  <a:pt x="1557743" y="104468"/>
                </a:moveTo>
                <a:lnTo>
                  <a:pt x="1364000" y="153754"/>
                </a:lnTo>
                <a:lnTo>
                  <a:pt x="1577381" y="153754"/>
                </a:lnTo>
                <a:lnTo>
                  <a:pt x="1557743" y="104468"/>
                </a:lnTo>
                <a:close/>
              </a:path>
              <a:path w="2134870" h="2134870">
                <a:moveTo>
                  <a:pt x="1236234" y="0"/>
                </a:moveTo>
                <a:lnTo>
                  <a:pt x="1067203" y="106750"/>
                </a:lnTo>
                <a:lnTo>
                  <a:pt x="1324941" y="106750"/>
                </a:lnTo>
                <a:lnTo>
                  <a:pt x="1236234" y="0"/>
                </a:lnTo>
                <a:close/>
              </a:path>
            </a:pathLst>
          </a:custGeom>
          <a:solidFill>
            <a:srgbClr val="BE36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815362" y="7914009"/>
            <a:ext cx="1670050" cy="82994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2600" spc="-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“PAIN”</a:t>
            </a:r>
            <a:endParaRPr sz="2600">
              <a:latin typeface="HelveticaNeueLTStd-Roman"/>
              <a:cs typeface="HelveticaNeueLTStd-Roman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2600" spc="15" dirty="0">
                <a:solidFill>
                  <a:srgbClr val="FFFFFF"/>
                </a:solidFill>
                <a:latin typeface="HelveticaNeueLTStd-Roman"/>
                <a:cs typeface="HelveticaNeueLTStd-Roman"/>
              </a:rPr>
              <a:t>Motivación</a:t>
            </a:r>
            <a:endParaRPr sz="2600">
              <a:latin typeface="HelveticaNeueLTStd-Roman"/>
              <a:cs typeface="HelveticaNeueLTStd-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413234" y="4225347"/>
            <a:ext cx="5807269" cy="34311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690132" y="3505517"/>
            <a:ext cx="16211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spc="15" dirty="0">
                <a:latin typeface="Helvetica Neue LT Std 75"/>
                <a:cs typeface="Helvetica Neue LT Std 75"/>
              </a:rPr>
              <a:t>Rodamientos</a:t>
            </a:r>
            <a:endParaRPr sz="1950">
              <a:latin typeface="Helvetica Neue LT Std 75"/>
              <a:cs typeface="Helvetica Neue LT Std 75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908372" y="3433641"/>
            <a:ext cx="100330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spc="15" dirty="0">
                <a:latin typeface="Helvetica Neue LT Std 75"/>
                <a:cs typeface="Helvetica Neue LT Std 75"/>
              </a:rPr>
              <a:t>Puentes</a:t>
            </a:r>
            <a:endParaRPr sz="1950">
              <a:latin typeface="Helvetica Neue LT Std 75"/>
              <a:cs typeface="Helvetica Neue LT Std 75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842815" y="4890489"/>
            <a:ext cx="4366359" cy="23325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057193" y="5496293"/>
            <a:ext cx="4398010" cy="1738630"/>
          </a:xfrm>
          <a:custGeom>
            <a:avLst/>
            <a:gdLst/>
            <a:ahLst/>
            <a:cxnLst/>
            <a:rect l="l" t="t" r="r" b="b"/>
            <a:pathLst>
              <a:path w="4398009" h="1738629">
                <a:moveTo>
                  <a:pt x="0" y="1738166"/>
                </a:moveTo>
                <a:lnTo>
                  <a:pt x="4397771" y="1738166"/>
                </a:lnTo>
                <a:lnTo>
                  <a:pt x="4397771" y="0"/>
                </a:lnTo>
                <a:lnTo>
                  <a:pt x="0" y="0"/>
                </a:lnTo>
                <a:lnTo>
                  <a:pt x="0" y="17381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057193" y="4548636"/>
            <a:ext cx="4397761" cy="19623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8835" y="2815239"/>
            <a:ext cx="11994399" cy="80744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538885" y="2815239"/>
            <a:ext cx="7146378" cy="40198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24970" y="9440936"/>
            <a:ext cx="7986395" cy="1177290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12700" marR="5080">
              <a:lnSpc>
                <a:spcPts val="4120"/>
              </a:lnSpc>
              <a:spcBef>
                <a:spcPts val="925"/>
              </a:spcBef>
            </a:pPr>
            <a:r>
              <a:rPr sz="4100" b="1" spc="10" dirty="0">
                <a:solidFill>
                  <a:srgbClr val="FFFFFF"/>
                </a:solidFill>
                <a:latin typeface="HelveticaNeueLTStd-Hv"/>
                <a:cs typeface="HelveticaNeueLTStd-Hv"/>
              </a:rPr>
              <a:t>Los limites de la</a:t>
            </a:r>
            <a:r>
              <a:rPr sz="4100" b="1" spc="-80" dirty="0">
                <a:solidFill>
                  <a:srgbClr val="FFFFFF"/>
                </a:solidFill>
                <a:latin typeface="HelveticaNeueLTStd-Hv"/>
                <a:cs typeface="HelveticaNeueLTStd-Hv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HelveticaNeueLTStd-Hv"/>
                <a:cs typeface="HelveticaNeueLTStd-Hv"/>
              </a:rPr>
              <a:t>digitalización  son los de la</a:t>
            </a:r>
            <a:r>
              <a:rPr sz="4100" b="1" spc="-30" dirty="0">
                <a:solidFill>
                  <a:srgbClr val="FFFFFF"/>
                </a:solidFill>
                <a:latin typeface="HelveticaNeueLTStd-Hv"/>
                <a:cs typeface="HelveticaNeueLTStd-Hv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HelveticaNeueLTStd-Hv"/>
                <a:cs typeface="HelveticaNeueLTStd-Hv"/>
              </a:rPr>
              <a:t>imaginación</a:t>
            </a:r>
            <a:endParaRPr sz="4100">
              <a:latin typeface="HelveticaNeueLTStd-Hv"/>
              <a:cs typeface="HelveticaNeueLTStd-Hv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538885" y="6952667"/>
            <a:ext cx="7148123" cy="39370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</TotalTime>
  <Words>732</Words>
  <Application>Microsoft Office PowerPoint</Application>
  <PresentationFormat>Personalizado</PresentationFormat>
  <Paragraphs>147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Office Theme</vt:lpstr>
      <vt:lpstr>Presentación de PowerPoint</vt:lpstr>
      <vt:lpstr>Transports Metropolitans de Barcelona  (TMB) es la principal empresa gestora  del transporte público del área  metropolitana de Barcelona.</vt:lpstr>
      <vt:lpstr>1924. Inauguración del Metro de Barcelona</vt:lpstr>
      <vt:lpstr>Experiencia inicial: Problemas en accionamientos de aguja en 2006</vt:lpstr>
      <vt:lpstr>Solución Monitorización</vt:lpstr>
      <vt:lpstr>Resultados</vt:lpstr>
      <vt:lpstr>Otras experiencias, misma plataforma</vt:lpstr>
      <vt:lpstr>Otras experiencias, misma plataforma</vt:lpstr>
      <vt:lpstr>Presentación de PowerPoint</vt:lpstr>
      <vt:lpstr>Origen del Digital train:  Necesidad de información</vt:lpstr>
      <vt:lpstr>Resultado. La digitalización información  para la toma de decisiones</vt:lpstr>
      <vt:lpstr>¿Y si utilizamos el resto de información  ya disponible en el interior de tren?</vt:lpstr>
      <vt:lpstr>El Potencial de la Digitalización es enorme...</vt:lpstr>
      <vt:lpstr>Transformación Cultural</vt:lpstr>
      <vt:lpstr>Digitalización como oportunidad  para la transformación cultural</vt:lpstr>
      <vt:lpstr>Digitalización como oportunidad  para la transformación cultural</vt:lpstr>
      <vt:lpstr>Scrum  en Metro Barcelona</vt:lpstr>
      <vt:lpstr>Un Proyecto Transversal</vt:lpstr>
      <vt:lpstr>Una oportunidad cultural</vt:lpstr>
      <vt:lpstr>Las empresas operadoras de movilidad  en la transición a la digitalización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Astrid Wenger</dc:creator>
  <cp:lastModifiedBy>Astrid Wenger</cp:lastModifiedBy>
  <cp:revision>4</cp:revision>
  <dcterms:created xsi:type="dcterms:W3CDTF">2019-06-27T09:21:25Z</dcterms:created>
  <dcterms:modified xsi:type="dcterms:W3CDTF">2019-06-27T16:19:46Z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2019-06-27T00:00:00Z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2019-06-27T00:00:00Z</vt:filetime>
  </property>
</Properties>
</file>