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4" r:id="rId3"/>
    <p:sldId id="259" r:id="rId4"/>
    <p:sldId id="265" r:id="rId5"/>
    <p:sldId id="273" r:id="rId6"/>
    <p:sldId id="267" r:id="rId7"/>
    <p:sldId id="271" r:id="rId8"/>
    <p:sldId id="272" r:id="rId9"/>
    <p:sldId id="268" r:id="rId10"/>
    <p:sldId id="276" r:id="rId11"/>
    <p:sldId id="275" r:id="rId12"/>
    <p:sldId id="266" r:id="rId13"/>
    <p:sldId id="269" r:id="rId14"/>
    <p:sldId id="270" r:id="rId15"/>
    <p:sldId id="277" r:id="rId16"/>
    <p:sldId id="278" r:id="rId17"/>
    <p:sldId id="260" r:id="rId18"/>
    <p:sldId id="274" r:id="rId19"/>
  </p:sldIdLst>
  <p:sldSz cx="9144000" cy="5143500" type="screen16x9"/>
  <p:notesSz cx="6769100" cy="9906000"/>
  <p:defaultTextStyle>
    <a:defPPr>
      <a:defRPr lang="es-ES_tradnl"/>
    </a:defPPr>
    <a:lvl1pPr marL="0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94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88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82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776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969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63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357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551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19">
          <p15:clr>
            <a:srgbClr val="A4A3A4"/>
          </p15:clr>
        </p15:guide>
        <p15:guide id="2" pos="12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1F9"/>
    <a:srgbClr val="E5AC73"/>
    <a:srgbClr val="F3DB97"/>
    <a:srgbClr val="1F262B"/>
    <a:srgbClr val="29323A"/>
    <a:srgbClr val="1A94BB"/>
    <a:srgbClr val="344248"/>
    <a:srgbClr val="595959"/>
    <a:srgbClr val="2F3B40"/>
    <a:srgbClr val="BFC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57" autoAdjust="0"/>
    <p:restoredTop sz="94660"/>
  </p:normalViewPr>
  <p:slideViewPr>
    <p:cSldViewPr snapToGrid="0" snapToObjects="1">
      <p:cViewPr>
        <p:scale>
          <a:sx n="89" d="100"/>
          <a:sy n="89" d="100"/>
        </p:scale>
        <p:origin x="-948" y="-288"/>
      </p:cViewPr>
      <p:guideLst>
        <p:guide orient="horz" pos="1079"/>
        <p:guide pos="8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39014A-BED5-4782-91D3-4CC448238A4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6407D66-92C2-4080-8461-369386BDE514}">
      <dgm:prSet phldrT="[Text]"/>
      <dgm:spPr/>
      <dgm:t>
        <a:bodyPr/>
        <a:lstStyle/>
        <a:p>
          <a:r>
            <a:rPr lang="pt-BR" b="1" noProof="0" dirty="0" smtClean="0"/>
            <a:t>Melhorar a Segurança do Tráfego</a:t>
          </a:r>
          <a:endParaRPr lang="pt-BR" b="1" noProof="0" dirty="0"/>
        </a:p>
      </dgm:t>
    </dgm:pt>
    <dgm:pt modelId="{4D507209-C656-4EB6-9BA8-1FB220E0406E}" type="parTrans" cxnId="{FAF1D4B3-25CC-4FC5-8945-42531F8073C5}">
      <dgm:prSet/>
      <dgm:spPr/>
      <dgm:t>
        <a:bodyPr/>
        <a:lstStyle/>
        <a:p>
          <a:endParaRPr lang="en-GB"/>
        </a:p>
      </dgm:t>
    </dgm:pt>
    <dgm:pt modelId="{EC441725-41FA-44A6-A415-6C0279C1557F}" type="sibTrans" cxnId="{FAF1D4B3-25CC-4FC5-8945-42531F8073C5}">
      <dgm:prSet/>
      <dgm:spPr/>
      <dgm:t>
        <a:bodyPr/>
        <a:lstStyle/>
        <a:p>
          <a:endParaRPr lang="en-GB"/>
        </a:p>
      </dgm:t>
    </dgm:pt>
    <dgm:pt modelId="{ADAB2AD6-5F43-4253-9F5F-7E59925B8376}">
      <dgm:prSet phldrT="[Text]"/>
      <dgm:spPr/>
      <dgm:t>
        <a:bodyPr/>
        <a:lstStyle/>
        <a:p>
          <a:r>
            <a:rPr lang="pt-BR" b="1" noProof="0" dirty="0" smtClean="0"/>
            <a:t>Melhorar a Disponibilidade dos Ativos</a:t>
          </a:r>
          <a:endParaRPr lang="pt-BR" b="1" noProof="0" dirty="0"/>
        </a:p>
      </dgm:t>
    </dgm:pt>
    <dgm:pt modelId="{2AAB097F-D313-444B-804C-E5890D1AE084}" type="parTrans" cxnId="{3B3838F1-E8BA-417A-A4B3-C9A5362A414F}">
      <dgm:prSet/>
      <dgm:spPr/>
      <dgm:t>
        <a:bodyPr/>
        <a:lstStyle/>
        <a:p>
          <a:endParaRPr lang="en-GB"/>
        </a:p>
      </dgm:t>
    </dgm:pt>
    <dgm:pt modelId="{E6316759-509A-44A6-8C25-E5325F17966A}" type="sibTrans" cxnId="{3B3838F1-E8BA-417A-A4B3-C9A5362A414F}">
      <dgm:prSet/>
      <dgm:spPr/>
      <dgm:t>
        <a:bodyPr/>
        <a:lstStyle/>
        <a:p>
          <a:endParaRPr lang="en-GB"/>
        </a:p>
      </dgm:t>
    </dgm:pt>
    <dgm:pt modelId="{14F4691A-F8E8-4A8A-AB07-D538F2E4C5EF}">
      <dgm:prSet phldrT="[Text]"/>
      <dgm:spPr/>
      <dgm:t>
        <a:bodyPr/>
        <a:lstStyle/>
        <a:p>
          <a:r>
            <a:rPr lang="pt-BR" b="1" noProof="0" dirty="0" smtClean="0"/>
            <a:t>Reduzir os Custos</a:t>
          </a:r>
          <a:endParaRPr lang="pt-BR" b="1" noProof="0" dirty="0"/>
        </a:p>
      </dgm:t>
    </dgm:pt>
    <dgm:pt modelId="{EF24E887-3EA2-4694-98A7-D6C10103F4FA}" type="parTrans" cxnId="{503B408A-D461-4D30-B317-3FA0C8300EBA}">
      <dgm:prSet/>
      <dgm:spPr/>
      <dgm:t>
        <a:bodyPr/>
        <a:lstStyle/>
        <a:p>
          <a:endParaRPr lang="en-GB"/>
        </a:p>
      </dgm:t>
    </dgm:pt>
    <dgm:pt modelId="{DCF1292C-2037-411D-9C7E-140E93793B33}" type="sibTrans" cxnId="{503B408A-D461-4D30-B317-3FA0C8300EBA}">
      <dgm:prSet/>
      <dgm:spPr/>
      <dgm:t>
        <a:bodyPr/>
        <a:lstStyle/>
        <a:p>
          <a:endParaRPr lang="en-GB"/>
        </a:p>
      </dgm:t>
    </dgm:pt>
    <dgm:pt modelId="{9AE6AAD5-7F0D-4704-B468-9CAD67EF2CE7}">
      <dgm:prSet phldrT="[Text]"/>
      <dgm:spPr/>
      <dgm:t>
        <a:bodyPr/>
        <a:lstStyle/>
        <a:p>
          <a:r>
            <a:rPr lang="pt-BR" b="1" noProof="0" dirty="0" smtClean="0"/>
            <a:t>Aumentar a Capacidade de Transporte</a:t>
          </a:r>
          <a:endParaRPr lang="pt-BR" b="1" noProof="0" dirty="0"/>
        </a:p>
      </dgm:t>
    </dgm:pt>
    <dgm:pt modelId="{35403EA0-C8BD-43D4-A11D-5E5685C9CF9A}" type="parTrans" cxnId="{B1A62232-E3AF-4537-ADEC-F4F6CC2223EB}">
      <dgm:prSet/>
      <dgm:spPr/>
      <dgm:t>
        <a:bodyPr/>
        <a:lstStyle/>
        <a:p>
          <a:endParaRPr lang="en-GB"/>
        </a:p>
      </dgm:t>
    </dgm:pt>
    <dgm:pt modelId="{61723A45-B962-459E-BD14-1984DADD52AB}" type="sibTrans" cxnId="{B1A62232-E3AF-4537-ADEC-F4F6CC2223EB}">
      <dgm:prSet/>
      <dgm:spPr/>
      <dgm:t>
        <a:bodyPr/>
        <a:lstStyle/>
        <a:p>
          <a:endParaRPr lang="en-GB"/>
        </a:p>
      </dgm:t>
    </dgm:pt>
    <dgm:pt modelId="{A8F62E58-FD9E-4002-B8B6-7006D406C8B0}">
      <dgm:prSet phldrT="[Text]"/>
      <dgm:spPr/>
      <dgm:t>
        <a:bodyPr/>
        <a:lstStyle/>
        <a:p>
          <a:r>
            <a:rPr lang="pt-BR" b="1" noProof="0" dirty="0" smtClean="0"/>
            <a:t>Atender as Demandas dos Passageiros e demais Clientes</a:t>
          </a:r>
          <a:endParaRPr lang="pt-BR" b="1" noProof="0" dirty="0"/>
        </a:p>
      </dgm:t>
    </dgm:pt>
    <dgm:pt modelId="{6EFC6156-1BEA-485A-A14F-307652D48373}" type="parTrans" cxnId="{B6FC0CED-A8F7-4DED-9E9A-866B185E4E8A}">
      <dgm:prSet/>
      <dgm:spPr/>
      <dgm:t>
        <a:bodyPr/>
        <a:lstStyle/>
        <a:p>
          <a:endParaRPr lang="en-GB"/>
        </a:p>
      </dgm:t>
    </dgm:pt>
    <dgm:pt modelId="{B788A6F8-59D5-4DBC-8018-4220B2C2E3CC}" type="sibTrans" cxnId="{B6FC0CED-A8F7-4DED-9E9A-866B185E4E8A}">
      <dgm:prSet/>
      <dgm:spPr/>
      <dgm:t>
        <a:bodyPr/>
        <a:lstStyle/>
        <a:p>
          <a:endParaRPr lang="en-GB"/>
        </a:p>
      </dgm:t>
    </dgm:pt>
    <dgm:pt modelId="{B64A960A-F89D-47A3-942B-2BD88FB793A5}" type="pres">
      <dgm:prSet presAssocID="{1739014A-BED5-4782-91D3-4CC448238A4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F706ED34-23EB-44C6-9C3E-1A288870BBB6}" type="pres">
      <dgm:prSet presAssocID="{1739014A-BED5-4782-91D3-4CC448238A48}" presName="Name1" presStyleCnt="0"/>
      <dgm:spPr/>
    </dgm:pt>
    <dgm:pt modelId="{B6995B0C-9654-487C-813D-3749F630A92B}" type="pres">
      <dgm:prSet presAssocID="{1739014A-BED5-4782-91D3-4CC448238A48}" presName="cycle" presStyleCnt="0"/>
      <dgm:spPr/>
    </dgm:pt>
    <dgm:pt modelId="{BB073086-71AD-43B5-A499-2C2C861067EA}" type="pres">
      <dgm:prSet presAssocID="{1739014A-BED5-4782-91D3-4CC448238A48}" presName="srcNode" presStyleLbl="node1" presStyleIdx="0" presStyleCnt="5"/>
      <dgm:spPr/>
    </dgm:pt>
    <dgm:pt modelId="{11D7911D-8E94-46BC-9591-3F3D2A434BFC}" type="pres">
      <dgm:prSet presAssocID="{1739014A-BED5-4782-91D3-4CC448238A48}" presName="conn" presStyleLbl="parChTrans1D2" presStyleIdx="0" presStyleCnt="1"/>
      <dgm:spPr/>
      <dgm:t>
        <a:bodyPr/>
        <a:lstStyle/>
        <a:p>
          <a:endParaRPr lang="en-GB"/>
        </a:p>
      </dgm:t>
    </dgm:pt>
    <dgm:pt modelId="{796A3CF5-62AD-4F4F-A7C9-CB2A1FC7B635}" type="pres">
      <dgm:prSet presAssocID="{1739014A-BED5-4782-91D3-4CC448238A48}" presName="extraNode" presStyleLbl="node1" presStyleIdx="0" presStyleCnt="5"/>
      <dgm:spPr/>
    </dgm:pt>
    <dgm:pt modelId="{B4BE9736-81C7-4D35-B9D1-DB53CEF4DFD0}" type="pres">
      <dgm:prSet presAssocID="{1739014A-BED5-4782-91D3-4CC448238A48}" presName="dstNode" presStyleLbl="node1" presStyleIdx="0" presStyleCnt="5"/>
      <dgm:spPr/>
    </dgm:pt>
    <dgm:pt modelId="{C08CA136-DB7A-4AE7-85E3-A32DFAF44358}" type="pres">
      <dgm:prSet presAssocID="{E6407D66-92C2-4080-8461-369386BDE51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5E884B-788D-42DD-A9AE-FFB59019F771}" type="pres">
      <dgm:prSet presAssocID="{E6407D66-92C2-4080-8461-369386BDE514}" presName="accent_1" presStyleCnt="0"/>
      <dgm:spPr/>
    </dgm:pt>
    <dgm:pt modelId="{486B8816-6E09-4837-84F2-5AA01117531D}" type="pres">
      <dgm:prSet presAssocID="{E6407D66-92C2-4080-8461-369386BDE514}" presName="accentRepeatNode" presStyleLbl="solidFgAcc1" presStyleIdx="0" presStyleCnt="5"/>
      <dgm:spPr/>
    </dgm:pt>
    <dgm:pt modelId="{519EF35A-6657-4419-819D-4236FBDBE1B3}" type="pres">
      <dgm:prSet presAssocID="{9AE6AAD5-7F0D-4704-B468-9CAD67EF2CE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16AE9F-3BBD-4BFF-AE66-1C6C6F504507}" type="pres">
      <dgm:prSet presAssocID="{9AE6AAD5-7F0D-4704-B468-9CAD67EF2CE7}" presName="accent_2" presStyleCnt="0"/>
      <dgm:spPr/>
    </dgm:pt>
    <dgm:pt modelId="{C5684BFC-D621-40B6-937F-C16D3E106461}" type="pres">
      <dgm:prSet presAssocID="{9AE6AAD5-7F0D-4704-B468-9CAD67EF2CE7}" presName="accentRepeatNode" presStyleLbl="solidFgAcc1" presStyleIdx="1" presStyleCnt="5"/>
      <dgm:spPr/>
    </dgm:pt>
    <dgm:pt modelId="{540592DA-2FC9-49EE-BE97-9BDCB413AFC0}" type="pres">
      <dgm:prSet presAssocID="{ADAB2AD6-5F43-4253-9F5F-7E59925B837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79FF90-7D1E-4E88-9792-6C9FF81C6B3E}" type="pres">
      <dgm:prSet presAssocID="{ADAB2AD6-5F43-4253-9F5F-7E59925B8376}" presName="accent_3" presStyleCnt="0"/>
      <dgm:spPr/>
    </dgm:pt>
    <dgm:pt modelId="{1EC3003C-B83E-4CFE-A8DA-406E230B620B}" type="pres">
      <dgm:prSet presAssocID="{ADAB2AD6-5F43-4253-9F5F-7E59925B8376}" presName="accentRepeatNode" presStyleLbl="solidFgAcc1" presStyleIdx="2" presStyleCnt="5"/>
      <dgm:spPr/>
    </dgm:pt>
    <dgm:pt modelId="{E2B21286-432F-4D68-8CBE-C3C5287DE023}" type="pres">
      <dgm:prSet presAssocID="{14F4691A-F8E8-4A8A-AB07-D538F2E4C5E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74007B-A3D5-4FA3-9830-1C10A65EA33A}" type="pres">
      <dgm:prSet presAssocID="{14F4691A-F8E8-4A8A-AB07-D538F2E4C5EF}" presName="accent_4" presStyleCnt="0"/>
      <dgm:spPr/>
    </dgm:pt>
    <dgm:pt modelId="{C42099BE-5D58-4851-9E45-F931DB4A92C3}" type="pres">
      <dgm:prSet presAssocID="{14F4691A-F8E8-4A8A-AB07-D538F2E4C5EF}" presName="accentRepeatNode" presStyleLbl="solidFgAcc1" presStyleIdx="3" presStyleCnt="5"/>
      <dgm:spPr/>
    </dgm:pt>
    <dgm:pt modelId="{2FEF306D-7BB2-46FE-A40A-853DCA56CD23}" type="pres">
      <dgm:prSet presAssocID="{A8F62E58-FD9E-4002-B8B6-7006D406C8B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0E2A24-B406-41B6-8DD6-7BE42F114EC4}" type="pres">
      <dgm:prSet presAssocID="{A8F62E58-FD9E-4002-B8B6-7006D406C8B0}" presName="accent_5" presStyleCnt="0"/>
      <dgm:spPr/>
    </dgm:pt>
    <dgm:pt modelId="{E92E87B0-68F0-4540-B83B-BC268444D4D4}" type="pres">
      <dgm:prSet presAssocID="{A8F62E58-FD9E-4002-B8B6-7006D406C8B0}" presName="accentRepeatNode" presStyleLbl="solidFgAcc1" presStyleIdx="4" presStyleCnt="5"/>
      <dgm:spPr/>
    </dgm:pt>
  </dgm:ptLst>
  <dgm:cxnLst>
    <dgm:cxn modelId="{B1A62232-E3AF-4537-ADEC-F4F6CC2223EB}" srcId="{1739014A-BED5-4782-91D3-4CC448238A48}" destId="{9AE6AAD5-7F0D-4704-B468-9CAD67EF2CE7}" srcOrd="1" destOrd="0" parTransId="{35403EA0-C8BD-43D4-A11D-5E5685C9CF9A}" sibTransId="{61723A45-B962-459E-BD14-1984DADD52AB}"/>
    <dgm:cxn modelId="{117B656C-25FA-4FCD-B00C-A5FC0C507F39}" type="presOf" srcId="{14F4691A-F8E8-4A8A-AB07-D538F2E4C5EF}" destId="{E2B21286-432F-4D68-8CBE-C3C5287DE023}" srcOrd="0" destOrd="0" presId="urn:microsoft.com/office/officeart/2008/layout/VerticalCurvedList"/>
    <dgm:cxn modelId="{E6C0D657-0A8B-4690-A38C-BBBA2A424F28}" type="presOf" srcId="{9AE6AAD5-7F0D-4704-B468-9CAD67EF2CE7}" destId="{519EF35A-6657-4419-819D-4236FBDBE1B3}" srcOrd="0" destOrd="0" presId="urn:microsoft.com/office/officeart/2008/layout/VerticalCurvedList"/>
    <dgm:cxn modelId="{FAF1D4B3-25CC-4FC5-8945-42531F8073C5}" srcId="{1739014A-BED5-4782-91D3-4CC448238A48}" destId="{E6407D66-92C2-4080-8461-369386BDE514}" srcOrd="0" destOrd="0" parTransId="{4D507209-C656-4EB6-9BA8-1FB220E0406E}" sibTransId="{EC441725-41FA-44A6-A415-6C0279C1557F}"/>
    <dgm:cxn modelId="{3B3838F1-E8BA-417A-A4B3-C9A5362A414F}" srcId="{1739014A-BED5-4782-91D3-4CC448238A48}" destId="{ADAB2AD6-5F43-4253-9F5F-7E59925B8376}" srcOrd="2" destOrd="0" parTransId="{2AAB097F-D313-444B-804C-E5890D1AE084}" sibTransId="{E6316759-509A-44A6-8C25-E5325F17966A}"/>
    <dgm:cxn modelId="{8FD4204D-91F8-45DB-849F-3C402A1772AB}" type="presOf" srcId="{EC441725-41FA-44A6-A415-6C0279C1557F}" destId="{11D7911D-8E94-46BC-9591-3F3D2A434BFC}" srcOrd="0" destOrd="0" presId="urn:microsoft.com/office/officeart/2008/layout/VerticalCurvedList"/>
    <dgm:cxn modelId="{C3EB94A5-662F-4D5E-B212-766D9C74BCD6}" type="presOf" srcId="{ADAB2AD6-5F43-4253-9F5F-7E59925B8376}" destId="{540592DA-2FC9-49EE-BE97-9BDCB413AFC0}" srcOrd="0" destOrd="0" presId="urn:microsoft.com/office/officeart/2008/layout/VerticalCurvedList"/>
    <dgm:cxn modelId="{B6FC0CED-A8F7-4DED-9E9A-866B185E4E8A}" srcId="{1739014A-BED5-4782-91D3-4CC448238A48}" destId="{A8F62E58-FD9E-4002-B8B6-7006D406C8B0}" srcOrd="4" destOrd="0" parTransId="{6EFC6156-1BEA-485A-A14F-307652D48373}" sibTransId="{B788A6F8-59D5-4DBC-8018-4220B2C2E3CC}"/>
    <dgm:cxn modelId="{D20160AD-29B7-4D0D-AAC2-3737CFEC3DF2}" type="presOf" srcId="{E6407D66-92C2-4080-8461-369386BDE514}" destId="{C08CA136-DB7A-4AE7-85E3-A32DFAF44358}" srcOrd="0" destOrd="0" presId="urn:microsoft.com/office/officeart/2008/layout/VerticalCurvedList"/>
    <dgm:cxn modelId="{83C4EDA6-BA22-4AE0-A060-3E40EF641A8D}" type="presOf" srcId="{1739014A-BED5-4782-91D3-4CC448238A48}" destId="{B64A960A-F89D-47A3-942B-2BD88FB793A5}" srcOrd="0" destOrd="0" presId="urn:microsoft.com/office/officeart/2008/layout/VerticalCurvedList"/>
    <dgm:cxn modelId="{503B408A-D461-4D30-B317-3FA0C8300EBA}" srcId="{1739014A-BED5-4782-91D3-4CC448238A48}" destId="{14F4691A-F8E8-4A8A-AB07-D538F2E4C5EF}" srcOrd="3" destOrd="0" parTransId="{EF24E887-3EA2-4694-98A7-D6C10103F4FA}" sibTransId="{DCF1292C-2037-411D-9C7E-140E93793B33}"/>
    <dgm:cxn modelId="{25749E65-8B24-4BD5-8CC4-51680343A415}" type="presOf" srcId="{A8F62E58-FD9E-4002-B8B6-7006D406C8B0}" destId="{2FEF306D-7BB2-46FE-A40A-853DCA56CD23}" srcOrd="0" destOrd="0" presId="urn:microsoft.com/office/officeart/2008/layout/VerticalCurvedList"/>
    <dgm:cxn modelId="{CA6CA3C3-8268-4DAD-95BE-4138B56DF74D}" type="presParOf" srcId="{B64A960A-F89D-47A3-942B-2BD88FB793A5}" destId="{F706ED34-23EB-44C6-9C3E-1A288870BBB6}" srcOrd="0" destOrd="0" presId="urn:microsoft.com/office/officeart/2008/layout/VerticalCurvedList"/>
    <dgm:cxn modelId="{553E73DA-0074-4ACD-8A3E-AFD28C0FE96A}" type="presParOf" srcId="{F706ED34-23EB-44C6-9C3E-1A288870BBB6}" destId="{B6995B0C-9654-487C-813D-3749F630A92B}" srcOrd="0" destOrd="0" presId="urn:microsoft.com/office/officeart/2008/layout/VerticalCurvedList"/>
    <dgm:cxn modelId="{67153917-24F2-4F3C-AABE-A1E3A1D66A73}" type="presParOf" srcId="{B6995B0C-9654-487C-813D-3749F630A92B}" destId="{BB073086-71AD-43B5-A499-2C2C861067EA}" srcOrd="0" destOrd="0" presId="urn:microsoft.com/office/officeart/2008/layout/VerticalCurvedList"/>
    <dgm:cxn modelId="{5E0ED4DE-6DCA-46EC-8BA9-46D2BEBE386F}" type="presParOf" srcId="{B6995B0C-9654-487C-813D-3749F630A92B}" destId="{11D7911D-8E94-46BC-9591-3F3D2A434BFC}" srcOrd="1" destOrd="0" presId="urn:microsoft.com/office/officeart/2008/layout/VerticalCurvedList"/>
    <dgm:cxn modelId="{B6FBD611-DD65-41A2-95DA-8B1176B74275}" type="presParOf" srcId="{B6995B0C-9654-487C-813D-3749F630A92B}" destId="{796A3CF5-62AD-4F4F-A7C9-CB2A1FC7B635}" srcOrd="2" destOrd="0" presId="urn:microsoft.com/office/officeart/2008/layout/VerticalCurvedList"/>
    <dgm:cxn modelId="{16FDD780-C3DE-41F4-BAF9-F42E5963A2F5}" type="presParOf" srcId="{B6995B0C-9654-487C-813D-3749F630A92B}" destId="{B4BE9736-81C7-4D35-B9D1-DB53CEF4DFD0}" srcOrd="3" destOrd="0" presId="urn:microsoft.com/office/officeart/2008/layout/VerticalCurvedList"/>
    <dgm:cxn modelId="{5445DA7C-3DE1-4C24-8BF6-9A2392B8211F}" type="presParOf" srcId="{F706ED34-23EB-44C6-9C3E-1A288870BBB6}" destId="{C08CA136-DB7A-4AE7-85E3-A32DFAF44358}" srcOrd="1" destOrd="0" presId="urn:microsoft.com/office/officeart/2008/layout/VerticalCurvedList"/>
    <dgm:cxn modelId="{1427E203-EBD8-4A5E-A671-5869BA21BB94}" type="presParOf" srcId="{F706ED34-23EB-44C6-9C3E-1A288870BBB6}" destId="{205E884B-788D-42DD-A9AE-FFB59019F771}" srcOrd="2" destOrd="0" presId="urn:microsoft.com/office/officeart/2008/layout/VerticalCurvedList"/>
    <dgm:cxn modelId="{7EEC4799-868E-4580-B922-8BCA0E214232}" type="presParOf" srcId="{205E884B-788D-42DD-A9AE-FFB59019F771}" destId="{486B8816-6E09-4837-84F2-5AA01117531D}" srcOrd="0" destOrd="0" presId="urn:microsoft.com/office/officeart/2008/layout/VerticalCurvedList"/>
    <dgm:cxn modelId="{574E56BC-6A4A-4378-8ECA-EC40272F4776}" type="presParOf" srcId="{F706ED34-23EB-44C6-9C3E-1A288870BBB6}" destId="{519EF35A-6657-4419-819D-4236FBDBE1B3}" srcOrd="3" destOrd="0" presId="urn:microsoft.com/office/officeart/2008/layout/VerticalCurvedList"/>
    <dgm:cxn modelId="{A1704B79-43A1-4DA1-A1ED-AA4489C4871D}" type="presParOf" srcId="{F706ED34-23EB-44C6-9C3E-1A288870BBB6}" destId="{EF16AE9F-3BBD-4BFF-AE66-1C6C6F504507}" srcOrd="4" destOrd="0" presId="urn:microsoft.com/office/officeart/2008/layout/VerticalCurvedList"/>
    <dgm:cxn modelId="{85513649-A883-4836-B29C-309E8A9BAB75}" type="presParOf" srcId="{EF16AE9F-3BBD-4BFF-AE66-1C6C6F504507}" destId="{C5684BFC-D621-40B6-937F-C16D3E106461}" srcOrd="0" destOrd="0" presId="urn:microsoft.com/office/officeart/2008/layout/VerticalCurvedList"/>
    <dgm:cxn modelId="{F088BE99-83EB-4219-963C-BC4500C91AA7}" type="presParOf" srcId="{F706ED34-23EB-44C6-9C3E-1A288870BBB6}" destId="{540592DA-2FC9-49EE-BE97-9BDCB413AFC0}" srcOrd="5" destOrd="0" presId="urn:microsoft.com/office/officeart/2008/layout/VerticalCurvedList"/>
    <dgm:cxn modelId="{DA4EDA3E-D8AA-4581-9F58-94741BD41831}" type="presParOf" srcId="{F706ED34-23EB-44C6-9C3E-1A288870BBB6}" destId="{A579FF90-7D1E-4E88-9792-6C9FF81C6B3E}" srcOrd="6" destOrd="0" presId="urn:microsoft.com/office/officeart/2008/layout/VerticalCurvedList"/>
    <dgm:cxn modelId="{EA58E32B-E2C5-4C5D-BC0C-7E8D6B2EB985}" type="presParOf" srcId="{A579FF90-7D1E-4E88-9792-6C9FF81C6B3E}" destId="{1EC3003C-B83E-4CFE-A8DA-406E230B620B}" srcOrd="0" destOrd="0" presId="urn:microsoft.com/office/officeart/2008/layout/VerticalCurvedList"/>
    <dgm:cxn modelId="{87CFA068-D831-4314-B6BD-9F4CE51EE9EA}" type="presParOf" srcId="{F706ED34-23EB-44C6-9C3E-1A288870BBB6}" destId="{E2B21286-432F-4D68-8CBE-C3C5287DE023}" srcOrd="7" destOrd="0" presId="urn:microsoft.com/office/officeart/2008/layout/VerticalCurvedList"/>
    <dgm:cxn modelId="{51CF9AE4-5A8D-4265-A821-1DD07E4BCB15}" type="presParOf" srcId="{F706ED34-23EB-44C6-9C3E-1A288870BBB6}" destId="{7874007B-A3D5-4FA3-9830-1C10A65EA33A}" srcOrd="8" destOrd="0" presId="urn:microsoft.com/office/officeart/2008/layout/VerticalCurvedList"/>
    <dgm:cxn modelId="{6EAD615D-7827-4A5D-970B-EB9542486FBC}" type="presParOf" srcId="{7874007B-A3D5-4FA3-9830-1C10A65EA33A}" destId="{C42099BE-5D58-4851-9E45-F931DB4A92C3}" srcOrd="0" destOrd="0" presId="urn:microsoft.com/office/officeart/2008/layout/VerticalCurvedList"/>
    <dgm:cxn modelId="{2B89C647-B8CF-4B4A-85C2-64C6838DCE78}" type="presParOf" srcId="{F706ED34-23EB-44C6-9C3E-1A288870BBB6}" destId="{2FEF306D-7BB2-46FE-A40A-853DCA56CD23}" srcOrd="9" destOrd="0" presId="urn:microsoft.com/office/officeart/2008/layout/VerticalCurvedList"/>
    <dgm:cxn modelId="{64AF426A-B827-4A64-BB76-C960EE85BD14}" type="presParOf" srcId="{F706ED34-23EB-44C6-9C3E-1A288870BBB6}" destId="{8C0E2A24-B406-41B6-8DD6-7BE42F114EC4}" srcOrd="10" destOrd="0" presId="urn:microsoft.com/office/officeart/2008/layout/VerticalCurvedList"/>
    <dgm:cxn modelId="{5231E2B6-2FAE-4D6D-B3DF-5B5AEABB4433}" type="presParOf" srcId="{8C0E2A24-B406-41B6-8DD6-7BE42F114EC4}" destId="{E92E87B0-68F0-4540-B83B-BC268444D4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70CD88-CF08-4DA3-AB4F-772B0A9051A5}" type="doc">
      <dgm:prSet loTypeId="urn:microsoft.com/office/officeart/2005/8/layout/cycle8" loCatId="cycle" qsTypeId="urn:microsoft.com/office/officeart/2005/8/quickstyle/simple4" qsCatId="simple" csTypeId="urn:microsoft.com/office/officeart/2005/8/colors/colorful2" csCatId="colorful" phldr="1"/>
      <dgm:spPr/>
    </dgm:pt>
    <dgm:pt modelId="{89A05CE2-0325-41E3-B234-458B9CFB66CA}">
      <dgm:prSet phldrT="[Text]" custT="1"/>
      <dgm:spPr/>
      <dgm:t>
        <a:bodyPr/>
        <a:lstStyle/>
        <a:p>
          <a:r>
            <a:rPr lang="pt-BR" sz="800" b="1" noProof="0" dirty="0" smtClean="0"/>
            <a:t>Monitoramento do Desempenho Operacional</a:t>
          </a:r>
          <a:endParaRPr lang="pt-BR" sz="800" b="1" noProof="0" dirty="0"/>
        </a:p>
      </dgm:t>
    </dgm:pt>
    <dgm:pt modelId="{6D52B5CD-26B2-4D2B-AB42-9E21C07781FF}" type="parTrans" cxnId="{09256F0F-FEFD-41FA-8106-D8D9F9C7B342}">
      <dgm:prSet/>
      <dgm:spPr/>
      <dgm:t>
        <a:bodyPr/>
        <a:lstStyle/>
        <a:p>
          <a:endParaRPr lang="en-GB"/>
        </a:p>
      </dgm:t>
    </dgm:pt>
    <dgm:pt modelId="{998B9152-6837-4666-9397-DD9100769868}" type="sibTrans" cxnId="{09256F0F-FEFD-41FA-8106-D8D9F9C7B342}">
      <dgm:prSet/>
      <dgm:spPr/>
      <dgm:t>
        <a:bodyPr/>
        <a:lstStyle/>
        <a:p>
          <a:endParaRPr lang="en-GB"/>
        </a:p>
      </dgm:t>
    </dgm:pt>
    <dgm:pt modelId="{F446C1ED-000C-4B3B-9BA5-CC26B89C8E53}">
      <dgm:prSet phldrT="[Text]" custT="1"/>
      <dgm:spPr>
        <a:gradFill rotWithShape="0">
          <a:gsLst>
            <a:gs pos="50000">
              <a:srgbClr val="EBCB99"/>
            </a:gs>
            <a:gs pos="0">
              <a:schemeClr val="accent2">
                <a:lumMod val="60000"/>
                <a:lumOff val="40000"/>
              </a:schemeClr>
            </a:gs>
            <a:gs pos="0">
              <a:schemeClr val="accent2">
                <a:hueOff val="3745215"/>
                <a:satOff val="-4671"/>
                <a:lumOff val="109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pt-BR" sz="900" b="1" noProof="0" dirty="0" smtClean="0"/>
            <a:t>Ferramentas de Suporte Operacional</a:t>
          </a:r>
          <a:endParaRPr lang="pt-BR" sz="900" b="1" noProof="0" dirty="0"/>
        </a:p>
      </dgm:t>
    </dgm:pt>
    <dgm:pt modelId="{2974551B-9DF7-424F-AC23-F81C7E3510A2}" type="parTrans" cxnId="{A47132BA-78F8-42F9-957E-1DFC49E59E91}">
      <dgm:prSet/>
      <dgm:spPr/>
      <dgm:t>
        <a:bodyPr/>
        <a:lstStyle/>
        <a:p>
          <a:endParaRPr lang="en-GB"/>
        </a:p>
      </dgm:t>
    </dgm:pt>
    <dgm:pt modelId="{EC747705-F5EB-47E4-91A3-16EE690CC617}" type="sibTrans" cxnId="{A47132BA-78F8-42F9-957E-1DFC49E59E91}">
      <dgm:prSet/>
      <dgm:spPr/>
      <dgm:t>
        <a:bodyPr/>
        <a:lstStyle/>
        <a:p>
          <a:endParaRPr lang="en-GB"/>
        </a:p>
      </dgm:t>
    </dgm:pt>
    <dgm:pt modelId="{5927AD50-A045-4462-B8D6-8B67D809C25B}">
      <dgm:prSet phldrT="[Text]" custT="1"/>
      <dgm:spPr>
        <a:gradFill rotWithShape="0">
          <a:gsLst>
            <a:gs pos="0">
              <a:schemeClr val="accent3">
                <a:lumMod val="5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pt-BR" sz="1050" b="1" noProof="0" dirty="0" err="1" smtClean="0">
              <a:solidFill>
                <a:schemeClr val="bg1"/>
              </a:solidFill>
            </a:rPr>
            <a:t>Ciber</a:t>
          </a:r>
          <a:r>
            <a:rPr lang="pt-BR" sz="1050" b="1" noProof="0" dirty="0" smtClean="0">
              <a:solidFill>
                <a:schemeClr val="bg1"/>
              </a:solidFill>
            </a:rPr>
            <a:t> Segurança</a:t>
          </a:r>
          <a:endParaRPr lang="pt-BR" sz="1050" b="1" noProof="0" dirty="0">
            <a:solidFill>
              <a:schemeClr val="bg1"/>
            </a:solidFill>
          </a:endParaRPr>
        </a:p>
      </dgm:t>
    </dgm:pt>
    <dgm:pt modelId="{16F66412-DDCA-4E0D-8485-1E92B11D8A86}" type="parTrans" cxnId="{57120A47-D337-48B6-BD6B-608FFF19D923}">
      <dgm:prSet/>
      <dgm:spPr/>
      <dgm:t>
        <a:bodyPr/>
        <a:lstStyle/>
        <a:p>
          <a:endParaRPr lang="en-GB"/>
        </a:p>
      </dgm:t>
    </dgm:pt>
    <dgm:pt modelId="{5953940F-5098-4E21-B323-0F04F5315BEB}" type="sibTrans" cxnId="{57120A47-D337-48B6-BD6B-608FFF19D923}">
      <dgm:prSet/>
      <dgm:spPr/>
      <dgm:t>
        <a:bodyPr/>
        <a:lstStyle/>
        <a:p>
          <a:endParaRPr lang="en-GB"/>
        </a:p>
      </dgm:t>
    </dgm:pt>
    <dgm:pt modelId="{C42BDFA2-3AF2-4420-A7A1-0166381FA4D2}">
      <dgm:prSet phldrT="[Text]" custT="1"/>
      <dgm:spPr/>
      <dgm:t>
        <a:bodyPr/>
        <a:lstStyle/>
        <a:p>
          <a:r>
            <a:rPr lang="pt-BR" sz="1050" b="1" noProof="0" dirty="0" smtClean="0"/>
            <a:t>Manutenção Preditiva</a:t>
          </a:r>
          <a:endParaRPr lang="pt-BR" sz="1050" b="1" noProof="0" dirty="0"/>
        </a:p>
      </dgm:t>
    </dgm:pt>
    <dgm:pt modelId="{248DCB2F-5833-45BE-A3D1-0FB9EBE62321}" type="parTrans" cxnId="{73A6EB38-7973-472E-B6E9-A032A9837121}">
      <dgm:prSet/>
      <dgm:spPr/>
      <dgm:t>
        <a:bodyPr/>
        <a:lstStyle/>
        <a:p>
          <a:endParaRPr lang="en-GB"/>
        </a:p>
      </dgm:t>
    </dgm:pt>
    <dgm:pt modelId="{96FC6885-F4F9-4371-B4D1-4998C742E47A}" type="sibTrans" cxnId="{73A6EB38-7973-472E-B6E9-A032A9837121}">
      <dgm:prSet/>
      <dgm:spPr/>
      <dgm:t>
        <a:bodyPr/>
        <a:lstStyle/>
        <a:p>
          <a:endParaRPr lang="en-GB"/>
        </a:p>
      </dgm:t>
    </dgm:pt>
    <dgm:pt modelId="{8154DD10-0D28-41AB-8586-0FA62B17D880}">
      <dgm:prSet phldrT="[Text]" custT="1"/>
      <dgm:spPr/>
      <dgm:t>
        <a:bodyPr/>
        <a:lstStyle/>
        <a:p>
          <a:r>
            <a:rPr lang="pt-BR" sz="900" b="1" noProof="0" dirty="0" smtClean="0"/>
            <a:t>Gestão de Ativos e da Manutenção</a:t>
          </a:r>
          <a:endParaRPr lang="pt-BR" sz="900" b="1" noProof="0" dirty="0"/>
        </a:p>
      </dgm:t>
    </dgm:pt>
    <dgm:pt modelId="{D3296461-04B5-4A1D-8FC2-FDF3A2DCAD1A}" type="parTrans" cxnId="{08A25A4F-E45D-4BA1-8C58-5D188FEA7F31}">
      <dgm:prSet/>
      <dgm:spPr/>
      <dgm:t>
        <a:bodyPr/>
        <a:lstStyle/>
        <a:p>
          <a:endParaRPr lang="en-GB"/>
        </a:p>
      </dgm:t>
    </dgm:pt>
    <dgm:pt modelId="{D57867E3-5AE7-493A-BD0A-8F87D52C920A}" type="sibTrans" cxnId="{08A25A4F-E45D-4BA1-8C58-5D188FEA7F31}">
      <dgm:prSet/>
      <dgm:spPr/>
      <dgm:t>
        <a:bodyPr/>
        <a:lstStyle/>
        <a:p>
          <a:endParaRPr lang="en-GB"/>
        </a:p>
      </dgm:t>
    </dgm:pt>
    <dgm:pt modelId="{3EA04F2E-3DAA-45CF-B010-4B76690E1175}">
      <dgm:prSet phldrT="[Text]" custT="1"/>
      <dgm:spPr/>
      <dgm:t>
        <a:bodyPr/>
        <a:lstStyle/>
        <a:p>
          <a:r>
            <a:rPr lang="pt-BR" sz="900" b="1" noProof="0" dirty="0" smtClean="0"/>
            <a:t>Gestão de Clientes</a:t>
          </a:r>
          <a:endParaRPr lang="pt-BR" sz="900" b="1" noProof="0" dirty="0"/>
        </a:p>
      </dgm:t>
    </dgm:pt>
    <dgm:pt modelId="{88E2E76C-9EC4-41FC-B43F-5F060243EC3C}" type="parTrans" cxnId="{1E766F29-5BC4-473C-8E4F-A6438119373F}">
      <dgm:prSet/>
      <dgm:spPr/>
      <dgm:t>
        <a:bodyPr/>
        <a:lstStyle/>
        <a:p>
          <a:endParaRPr lang="en-GB"/>
        </a:p>
      </dgm:t>
    </dgm:pt>
    <dgm:pt modelId="{1D198C0C-9A9E-4775-9C52-41744C749704}" type="sibTrans" cxnId="{1E766F29-5BC4-473C-8E4F-A6438119373F}">
      <dgm:prSet/>
      <dgm:spPr/>
      <dgm:t>
        <a:bodyPr/>
        <a:lstStyle/>
        <a:p>
          <a:endParaRPr lang="en-GB"/>
        </a:p>
      </dgm:t>
    </dgm:pt>
    <dgm:pt modelId="{1AB1521C-DC88-4370-90D4-C7E73DB05288}" type="pres">
      <dgm:prSet presAssocID="{BD70CD88-CF08-4DA3-AB4F-772B0A9051A5}" presName="compositeShape" presStyleCnt="0">
        <dgm:presLayoutVars>
          <dgm:chMax val="7"/>
          <dgm:dir/>
          <dgm:resizeHandles val="exact"/>
        </dgm:presLayoutVars>
      </dgm:prSet>
      <dgm:spPr/>
    </dgm:pt>
    <dgm:pt modelId="{9E317829-868C-4A1C-8DA9-FBDE57F247C0}" type="pres">
      <dgm:prSet presAssocID="{BD70CD88-CF08-4DA3-AB4F-772B0A9051A5}" presName="wedge1" presStyleLbl="node1" presStyleIdx="0" presStyleCnt="6" custScaleX="111707"/>
      <dgm:spPr/>
      <dgm:t>
        <a:bodyPr/>
        <a:lstStyle/>
        <a:p>
          <a:endParaRPr lang="en-GB"/>
        </a:p>
      </dgm:t>
    </dgm:pt>
    <dgm:pt modelId="{8303D75F-BBCC-4F6D-AF87-A724D8CC981D}" type="pres">
      <dgm:prSet presAssocID="{BD70CD88-CF08-4DA3-AB4F-772B0A9051A5}" presName="dummy1a" presStyleCnt="0"/>
      <dgm:spPr/>
    </dgm:pt>
    <dgm:pt modelId="{A330AB84-63FD-48CD-895F-95D6FBE9F398}" type="pres">
      <dgm:prSet presAssocID="{BD70CD88-CF08-4DA3-AB4F-772B0A9051A5}" presName="dummy1b" presStyleCnt="0"/>
      <dgm:spPr/>
    </dgm:pt>
    <dgm:pt modelId="{66251F2C-9652-4194-9068-28296F737AB4}" type="pres">
      <dgm:prSet presAssocID="{BD70CD88-CF08-4DA3-AB4F-772B0A9051A5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256D80-28F4-4911-9EAB-C85162C18773}" type="pres">
      <dgm:prSet presAssocID="{BD70CD88-CF08-4DA3-AB4F-772B0A9051A5}" presName="wedge2" presStyleLbl="node1" presStyleIdx="1" presStyleCnt="6" custScaleX="104219" custScaleY="109111" custLinFactNeighborY="0"/>
      <dgm:spPr/>
      <dgm:t>
        <a:bodyPr/>
        <a:lstStyle/>
        <a:p>
          <a:endParaRPr lang="en-GB"/>
        </a:p>
      </dgm:t>
    </dgm:pt>
    <dgm:pt modelId="{FC4C70C3-A867-4DA3-9F3A-60E225A0781F}" type="pres">
      <dgm:prSet presAssocID="{BD70CD88-CF08-4DA3-AB4F-772B0A9051A5}" presName="dummy2a" presStyleCnt="0"/>
      <dgm:spPr/>
    </dgm:pt>
    <dgm:pt modelId="{90FD8BF3-3D91-4DF2-94FE-F334E21B308B}" type="pres">
      <dgm:prSet presAssocID="{BD70CD88-CF08-4DA3-AB4F-772B0A9051A5}" presName="dummy2b" presStyleCnt="0"/>
      <dgm:spPr/>
    </dgm:pt>
    <dgm:pt modelId="{79147D3F-DA2F-4AEE-9FDB-537CCD842039}" type="pres">
      <dgm:prSet presAssocID="{BD70CD88-CF08-4DA3-AB4F-772B0A9051A5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C5C4B7-8F22-453A-8BBB-724A940528C2}" type="pres">
      <dgm:prSet presAssocID="{BD70CD88-CF08-4DA3-AB4F-772B0A9051A5}" presName="wedge3" presStyleLbl="node1" presStyleIdx="2" presStyleCnt="6" custScaleX="104677" custScaleY="106737"/>
      <dgm:spPr/>
      <dgm:t>
        <a:bodyPr/>
        <a:lstStyle/>
        <a:p>
          <a:endParaRPr lang="en-GB"/>
        </a:p>
      </dgm:t>
    </dgm:pt>
    <dgm:pt modelId="{ED459CB7-316A-43A5-A41E-FB3231EFA859}" type="pres">
      <dgm:prSet presAssocID="{BD70CD88-CF08-4DA3-AB4F-772B0A9051A5}" presName="dummy3a" presStyleCnt="0"/>
      <dgm:spPr/>
    </dgm:pt>
    <dgm:pt modelId="{26FDCC04-88DD-48DC-8F6D-A1EA4E17CA6A}" type="pres">
      <dgm:prSet presAssocID="{BD70CD88-CF08-4DA3-AB4F-772B0A9051A5}" presName="dummy3b" presStyleCnt="0"/>
      <dgm:spPr/>
    </dgm:pt>
    <dgm:pt modelId="{BA586173-8BD2-480C-A9CE-167AB95EEC99}" type="pres">
      <dgm:prSet presAssocID="{BD70CD88-CF08-4DA3-AB4F-772B0A9051A5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148A76-281E-45E7-BEB1-335DC351A2F6}" type="pres">
      <dgm:prSet presAssocID="{BD70CD88-CF08-4DA3-AB4F-772B0A9051A5}" presName="wedge4" presStyleLbl="node1" presStyleIdx="3" presStyleCnt="6" custScaleX="102352"/>
      <dgm:spPr/>
      <dgm:t>
        <a:bodyPr/>
        <a:lstStyle/>
        <a:p>
          <a:endParaRPr lang="en-GB"/>
        </a:p>
      </dgm:t>
    </dgm:pt>
    <dgm:pt modelId="{8816C398-989C-46CA-AECE-D13A4F7D6B4E}" type="pres">
      <dgm:prSet presAssocID="{BD70CD88-CF08-4DA3-AB4F-772B0A9051A5}" presName="dummy4a" presStyleCnt="0"/>
      <dgm:spPr/>
    </dgm:pt>
    <dgm:pt modelId="{3975224C-B95D-4C27-9E6B-B0E5589E2AAA}" type="pres">
      <dgm:prSet presAssocID="{BD70CD88-CF08-4DA3-AB4F-772B0A9051A5}" presName="dummy4b" presStyleCnt="0"/>
      <dgm:spPr/>
    </dgm:pt>
    <dgm:pt modelId="{02E66D9A-A8BE-4C5B-9BA8-553B2DCE8030}" type="pres">
      <dgm:prSet presAssocID="{BD70CD88-CF08-4DA3-AB4F-772B0A9051A5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C3A527-A242-48ED-9E3F-2713FF8A6882}" type="pres">
      <dgm:prSet presAssocID="{BD70CD88-CF08-4DA3-AB4F-772B0A9051A5}" presName="wedge5" presStyleLbl="node1" presStyleIdx="4" presStyleCnt="6"/>
      <dgm:spPr/>
      <dgm:t>
        <a:bodyPr/>
        <a:lstStyle/>
        <a:p>
          <a:endParaRPr lang="en-GB"/>
        </a:p>
      </dgm:t>
    </dgm:pt>
    <dgm:pt modelId="{058CB5E0-17F4-42AD-B4FF-121E8CDCA2FE}" type="pres">
      <dgm:prSet presAssocID="{BD70CD88-CF08-4DA3-AB4F-772B0A9051A5}" presName="dummy5a" presStyleCnt="0"/>
      <dgm:spPr/>
    </dgm:pt>
    <dgm:pt modelId="{85F2FF5C-C4BF-446D-9CC4-69210161C011}" type="pres">
      <dgm:prSet presAssocID="{BD70CD88-CF08-4DA3-AB4F-772B0A9051A5}" presName="dummy5b" presStyleCnt="0"/>
      <dgm:spPr/>
    </dgm:pt>
    <dgm:pt modelId="{5B1F663D-23B5-44E2-8AA8-B0C98A03DADD}" type="pres">
      <dgm:prSet presAssocID="{BD70CD88-CF08-4DA3-AB4F-772B0A9051A5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FD6A80-A44F-4A0E-8CBB-B08EE6D50ABE}" type="pres">
      <dgm:prSet presAssocID="{BD70CD88-CF08-4DA3-AB4F-772B0A9051A5}" presName="wedge6" presStyleLbl="node1" presStyleIdx="5" presStyleCnt="6" custLinFactNeighborX="-375"/>
      <dgm:spPr/>
      <dgm:t>
        <a:bodyPr/>
        <a:lstStyle/>
        <a:p>
          <a:endParaRPr lang="en-GB"/>
        </a:p>
      </dgm:t>
    </dgm:pt>
    <dgm:pt modelId="{8E4145A7-665D-4DD9-BC44-A60BB965A0C0}" type="pres">
      <dgm:prSet presAssocID="{BD70CD88-CF08-4DA3-AB4F-772B0A9051A5}" presName="dummy6a" presStyleCnt="0"/>
      <dgm:spPr/>
    </dgm:pt>
    <dgm:pt modelId="{0E6E4324-FA20-469E-9BD5-99FC149F8A6D}" type="pres">
      <dgm:prSet presAssocID="{BD70CD88-CF08-4DA3-AB4F-772B0A9051A5}" presName="dummy6b" presStyleCnt="0"/>
      <dgm:spPr/>
    </dgm:pt>
    <dgm:pt modelId="{47FFBFBA-C202-40C2-942D-0FED73EE48A1}" type="pres">
      <dgm:prSet presAssocID="{BD70CD88-CF08-4DA3-AB4F-772B0A9051A5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7D6DBC-95FA-47A7-BD78-7F17E0D9320A}" type="pres">
      <dgm:prSet presAssocID="{96FC6885-F4F9-4371-B4D1-4998C742E47A}" presName="arrowWedge1" presStyleLbl="fgSibTrans2D1" presStyleIdx="0" presStyleCnt="6" custLinFactNeighborY="-325"/>
      <dgm:spPr/>
    </dgm:pt>
    <dgm:pt modelId="{5C5005BB-4CC4-406A-A918-2BA65DF34A27}" type="pres">
      <dgm:prSet presAssocID="{D57867E3-5AE7-493A-BD0A-8F87D52C920A}" presName="arrowWedge2" presStyleLbl="fgSibTrans2D1" presStyleIdx="1" presStyleCnt="6"/>
      <dgm:spPr/>
    </dgm:pt>
    <dgm:pt modelId="{9807A514-0504-45C1-B75F-40A23A393353}" type="pres">
      <dgm:prSet presAssocID="{998B9152-6837-4666-9397-DD9100769868}" presName="arrowWedge3" presStyleLbl="fgSibTrans2D1" presStyleIdx="2" presStyleCnt="6"/>
      <dgm:spPr/>
    </dgm:pt>
    <dgm:pt modelId="{CC14AE16-1C87-466F-B30E-F93703AF7831}" type="pres">
      <dgm:prSet presAssocID="{1D198C0C-9A9E-4775-9C52-41744C749704}" presName="arrowWedge4" presStyleLbl="fgSibTrans2D1" presStyleIdx="3" presStyleCnt="6"/>
      <dgm:spPr/>
    </dgm:pt>
    <dgm:pt modelId="{1F1FCCFA-6941-498E-A30D-B72D1E681B0A}" type="pres">
      <dgm:prSet presAssocID="{EC747705-F5EB-47E4-91A3-16EE690CC617}" presName="arrowWedge5" presStyleLbl="fgSibTrans2D1" presStyleIdx="4" presStyleCnt="6"/>
      <dgm:spPr/>
    </dgm:pt>
    <dgm:pt modelId="{9D8892EA-9A6B-4ABC-8EA4-4460D7F71CC9}" type="pres">
      <dgm:prSet presAssocID="{5953940F-5098-4E21-B323-0F04F5315BEB}" presName="arrowWedge6" presStyleLbl="fgSibTrans2D1" presStyleIdx="5" presStyleCnt="6"/>
      <dgm:spPr/>
    </dgm:pt>
  </dgm:ptLst>
  <dgm:cxnLst>
    <dgm:cxn modelId="{08A25A4F-E45D-4BA1-8C58-5D188FEA7F31}" srcId="{BD70CD88-CF08-4DA3-AB4F-772B0A9051A5}" destId="{8154DD10-0D28-41AB-8586-0FA62B17D880}" srcOrd="1" destOrd="0" parTransId="{D3296461-04B5-4A1D-8FC2-FDF3A2DCAD1A}" sibTransId="{D57867E3-5AE7-493A-BD0A-8F87D52C920A}"/>
    <dgm:cxn modelId="{355AB74D-37E1-4DE0-9049-75E55FE349B6}" type="presOf" srcId="{89A05CE2-0325-41E3-B234-458B9CFB66CA}" destId="{BA586173-8BD2-480C-A9CE-167AB95EEC99}" srcOrd="1" destOrd="0" presId="urn:microsoft.com/office/officeart/2005/8/layout/cycle8"/>
    <dgm:cxn modelId="{73A6EB38-7973-472E-B6E9-A032A9837121}" srcId="{BD70CD88-CF08-4DA3-AB4F-772B0A9051A5}" destId="{C42BDFA2-3AF2-4420-A7A1-0166381FA4D2}" srcOrd="0" destOrd="0" parTransId="{248DCB2F-5833-45BE-A3D1-0FB9EBE62321}" sibTransId="{96FC6885-F4F9-4371-B4D1-4998C742E47A}"/>
    <dgm:cxn modelId="{670E96FA-EFE2-4C13-AE3D-8A7A9982A8E9}" type="presOf" srcId="{5927AD50-A045-4462-B8D6-8B67D809C25B}" destId="{48FD6A80-A44F-4A0E-8CBB-B08EE6D50ABE}" srcOrd="0" destOrd="0" presId="urn:microsoft.com/office/officeart/2005/8/layout/cycle8"/>
    <dgm:cxn modelId="{64219DD7-4559-4C1E-8483-26249C4612C6}" type="presOf" srcId="{5927AD50-A045-4462-B8D6-8B67D809C25B}" destId="{47FFBFBA-C202-40C2-942D-0FED73EE48A1}" srcOrd="1" destOrd="0" presId="urn:microsoft.com/office/officeart/2005/8/layout/cycle8"/>
    <dgm:cxn modelId="{E90D9975-07A0-403E-8125-4F659B5DC87F}" type="presOf" srcId="{F446C1ED-000C-4B3B-9BA5-CC26B89C8E53}" destId="{5B1F663D-23B5-44E2-8AA8-B0C98A03DADD}" srcOrd="1" destOrd="0" presId="urn:microsoft.com/office/officeart/2005/8/layout/cycle8"/>
    <dgm:cxn modelId="{65DE6F98-B9C8-465E-864B-869DB61BFB9F}" type="presOf" srcId="{C42BDFA2-3AF2-4420-A7A1-0166381FA4D2}" destId="{66251F2C-9652-4194-9068-28296F737AB4}" srcOrd="1" destOrd="0" presId="urn:microsoft.com/office/officeart/2005/8/layout/cycle8"/>
    <dgm:cxn modelId="{487AE4E5-FC67-4632-BEF8-A46C3E70414F}" type="presOf" srcId="{BD70CD88-CF08-4DA3-AB4F-772B0A9051A5}" destId="{1AB1521C-DC88-4370-90D4-C7E73DB05288}" srcOrd="0" destOrd="0" presId="urn:microsoft.com/office/officeart/2005/8/layout/cycle8"/>
    <dgm:cxn modelId="{1E766F29-5BC4-473C-8E4F-A6438119373F}" srcId="{BD70CD88-CF08-4DA3-AB4F-772B0A9051A5}" destId="{3EA04F2E-3DAA-45CF-B010-4B76690E1175}" srcOrd="3" destOrd="0" parTransId="{88E2E76C-9EC4-41FC-B43F-5F060243EC3C}" sibTransId="{1D198C0C-9A9E-4775-9C52-41744C749704}"/>
    <dgm:cxn modelId="{09256F0F-FEFD-41FA-8106-D8D9F9C7B342}" srcId="{BD70CD88-CF08-4DA3-AB4F-772B0A9051A5}" destId="{89A05CE2-0325-41E3-B234-458B9CFB66CA}" srcOrd="2" destOrd="0" parTransId="{6D52B5CD-26B2-4D2B-AB42-9E21C07781FF}" sibTransId="{998B9152-6837-4666-9397-DD9100769868}"/>
    <dgm:cxn modelId="{B09DA0A5-D6B3-43E7-87E8-29D1BE8D6D2E}" type="presOf" srcId="{8154DD10-0D28-41AB-8586-0FA62B17D880}" destId="{79147D3F-DA2F-4AEE-9FDB-537CCD842039}" srcOrd="1" destOrd="0" presId="urn:microsoft.com/office/officeart/2005/8/layout/cycle8"/>
    <dgm:cxn modelId="{A47132BA-78F8-42F9-957E-1DFC49E59E91}" srcId="{BD70CD88-CF08-4DA3-AB4F-772B0A9051A5}" destId="{F446C1ED-000C-4B3B-9BA5-CC26B89C8E53}" srcOrd="4" destOrd="0" parTransId="{2974551B-9DF7-424F-AC23-F81C7E3510A2}" sibTransId="{EC747705-F5EB-47E4-91A3-16EE690CC617}"/>
    <dgm:cxn modelId="{69607164-05E3-4178-925E-D2F9F99D649F}" type="presOf" srcId="{3EA04F2E-3DAA-45CF-B010-4B76690E1175}" destId="{A8148A76-281E-45E7-BEB1-335DC351A2F6}" srcOrd="0" destOrd="0" presId="urn:microsoft.com/office/officeart/2005/8/layout/cycle8"/>
    <dgm:cxn modelId="{A5A1AA0A-2CCE-4735-8AB9-65B4EE5A2A52}" type="presOf" srcId="{C42BDFA2-3AF2-4420-A7A1-0166381FA4D2}" destId="{9E317829-868C-4A1C-8DA9-FBDE57F247C0}" srcOrd="0" destOrd="0" presId="urn:microsoft.com/office/officeart/2005/8/layout/cycle8"/>
    <dgm:cxn modelId="{C9FEF48F-4534-4962-99E0-686492518260}" type="presOf" srcId="{8154DD10-0D28-41AB-8586-0FA62B17D880}" destId="{19256D80-28F4-4911-9EAB-C85162C18773}" srcOrd="0" destOrd="0" presId="urn:microsoft.com/office/officeart/2005/8/layout/cycle8"/>
    <dgm:cxn modelId="{D57F1030-99C1-4560-985B-A619B6ABF7E2}" type="presOf" srcId="{89A05CE2-0325-41E3-B234-458B9CFB66CA}" destId="{26C5C4B7-8F22-453A-8BBB-724A940528C2}" srcOrd="0" destOrd="0" presId="urn:microsoft.com/office/officeart/2005/8/layout/cycle8"/>
    <dgm:cxn modelId="{57120A47-D337-48B6-BD6B-608FFF19D923}" srcId="{BD70CD88-CF08-4DA3-AB4F-772B0A9051A5}" destId="{5927AD50-A045-4462-B8D6-8B67D809C25B}" srcOrd="5" destOrd="0" parTransId="{16F66412-DDCA-4E0D-8485-1E92B11D8A86}" sibTransId="{5953940F-5098-4E21-B323-0F04F5315BEB}"/>
    <dgm:cxn modelId="{672546CA-AC65-401A-B9B8-12C91A99F983}" type="presOf" srcId="{3EA04F2E-3DAA-45CF-B010-4B76690E1175}" destId="{02E66D9A-A8BE-4C5B-9BA8-553B2DCE8030}" srcOrd="1" destOrd="0" presId="urn:microsoft.com/office/officeart/2005/8/layout/cycle8"/>
    <dgm:cxn modelId="{32F9707C-FAD3-4C3F-8B38-12CF11E81DA9}" type="presOf" srcId="{F446C1ED-000C-4B3B-9BA5-CC26B89C8E53}" destId="{6CC3A527-A242-48ED-9E3F-2713FF8A6882}" srcOrd="0" destOrd="0" presId="urn:microsoft.com/office/officeart/2005/8/layout/cycle8"/>
    <dgm:cxn modelId="{8DD61165-75B6-4D52-BA56-EACB78CBF8AE}" type="presParOf" srcId="{1AB1521C-DC88-4370-90D4-C7E73DB05288}" destId="{9E317829-868C-4A1C-8DA9-FBDE57F247C0}" srcOrd="0" destOrd="0" presId="urn:microsoft.com/office/officeart/2005/8/layout/cycle8"/>
    <dgm:cxn modelId="{CE93AD60-F719-428C-98A8-1E1F72955826}" type="presParOf" srcId="{1AB1521C-DC88-4370-90D4-C7E73DB05288}" destId="{8303D75F-BBCC-4F6D-AF87-A724D8CC981D}" srcOrd="1" destOrd="0" presId="urn:microsoft.com/office/officeart/2005/8/layout/cycle8"/>
    <dgm:cxn modelId="{6159A072-648A-44A4-AFF3-C81E736BABE3}" type="presParOf" srcId="{1AB1521C-DC88-4370-90D4-C7E73DB05288}" destId="{A330AB84-63FD-48CD-895F-95D6FBE9F398}" srcOrd="2" destOrd="0" presId="urn:microsoft.com/office/officeart/2005/8/layout/cycle8"/>
    <dgm:cxn modelId="{E469A55A-8327-4052-832F-11526867AE04}" type="presParOf" srcId="{1AB1521C-DC88-4370-90D4-C7E73DB05288}" destId="{66251F2C-9652-4194-9068-28296F737AB4}" srcOrd="3" destOrd="0" presId="urn:microsoft.com/office/officeart/2005/8/layout/cycle8"/>
    <dgm:cxn modelId="{C3E05D7E-55A1-4810-AD18-8E6995A9DA7A}" type="presParOf" srcId="{1AB1521C-DC88-4370-90D4-C7E73DB05288}" destId="{19256D80-28F4-4911-9EAB-C85162C18773}" srcOrd="4" destOrd="0" presId="urn:microsoft.com/office/officeart/2005/8/layout/cycle8"/>
    <dgm:cxn modelId="{929DA53E-2854-4F50-A1D4-14637A791EE7}" type="presParOf" srcId="{1AB1521C-DC88-4370-90D4-C7E73DB05288}" destId="{FC4C70C3-A867-4DA3-9F3A-60E225A0781F}" srcOrd="5" destOrd="0" presId="urn:microsoft.com/office/officeart/2005/8/layout/cycle8"/>
    <dgm:cxn modelId="{940B85B0-92F6-440F-99DB-CF2BF11A3207}" type="presParOf" srcId="{1AB1521C-DC88-4370-90D4-C7E73DB05288}" destId="{90FD8BF3-3D91-4DF2-94FE-F334E21B308B}" srcOrd="6" destOrd="0" presId="urn:microsoft.com/office/officeart/2005/8/layout/cycle8"/>
    <dgm:cxn modelId="{708634E8-ACD1-4383-8DBB-14F0386E5788}" type="presParOf" srcId="{1AB1521C-DC88-4370-90D4-C7E73DB05288}" destId="{79147D3F-DA2F-4AEE-9FDB-537CCD842039}" srcOrd="7" destOrd="0" presId="urn:microsoft.com/office/officeart/2005/8/layout/cycle8"/>
    <dgm:cxn modelId="{F1FB7D74-7730-4DF5-9D2A-5D626DE91937}" type="presParOf" srcId="{1AB1521C-DC88-4370-90D4-C7E73DB05288}" destId="{26C5C4B7-8F22-453A-8BBB-724A940528C2}" srcOrd="8" destOrd="0" presId="urn:microsoft.com/office/officeart/2005/8/layout/cycle8"/>
    <dgm:cxn modelId="{4275BB9C-4F6A-432F-92EC-0A08E95B8BE5}" type="presParOf" srcId="{1AB1521C-DC88-4370-90D4-C7E73DB05288}" destId="{ED459CB7-316A-43A5-A41E-FB3231EFA859}" srcOrd="9" destOrd="0" presId="urn:microsoft.com/office/officeart/2005/8/layout/cycle8"/>
    <dgm:cxn modelId="{BDC883CF-B269-48EC-B596-EB7D1637D654}" type="presParOf" srcId="{1AB1521C-DC88-4370-90D4-C7E73DB05288}" destId="{26FDCC04-88DD-48DC-8F6D-A1EA4E17CA6A}" srcOrd="10" destOrd="0" presId="urn:microsoft.com/office/officeart/2005/8/layout/cycle8"/>
    <dgm:cxn modelId="{52766C91-29E5-48F4-9EE9-8E0DBEB39ED9}" type="presParOf" srcId="{1AB1521C-DC88-4370-90D4-C7E73DB05288}" destId="{BA586173-8BD2-480C-A9CE-167AB95EEC99}" srcOrd="11" destOrd="0" presId="urn:microsoft.com/office/officeart/2005/8/layout/cycle8"/>
    <dgm:cxn modelId="{B4B3B6D3-8C22-4BC9-9D0D-30BBCA3C3F08}" type="presParOf" srcId="{1AB1521C-DC88-4370-90D4-C7E73DB05288}" destId="{A8148A76-281E-45E7-BEB1-335DC351A2F6}" srcOrd="12" destOrd="0" presId="urn:microsoft.com/office/officeart/2005/8/layout/cycle8"/>
    <dgm:cxn modelId="{838E1958-49F6-4AD0-9999-8BC573241DDB}" type="presParOf" srcId="{1AB1521C-DC88-4370-90D4-C7E73DB05288}" destId="{8816C398-989C-46CA-AECE-D13A4F7D6B4E}" srcOrd="13" destOrd="0" presId="urn:microsoft.com/office/officeart/2005/8/layout/cycle8"/>
    <dgm:cxn modelId="{13EB309B-A803-442E-BCC7-5BB124E43670}" type="presParOf" srcId="{1AB1521C-DC88-4370-90D4-C7E73DB05288}" destId="{3975224C-B95D-4C27-9E6B-B0E5589E2AAA}" srcOrd="14" destOrd="0" presId="urn:microsoft.com/office/officeart/2005/8/layout/cycle8"/>
    <dgm:cxn modelId="{D1AF10E4-71A6-4628-82E1-2653E30219F6}" type="presParOf" srcId="{1AB1521C-DC88-4370-90D4-C7E73DB05288}" destId="{02E66D9A-A8BE-4C5B-9BA8-553B2DCE8030}" srcOrd="15" destOrd="0" presId="urn:microsoft.com/office/officeart/2005/8/layout/cycle8"/>
    <dgm:cxn modelId="{A5F405A4-F0FA-4A49-AFF1-F7A34D5CEBA7}" type="presParOf" srcId="{1AB1521C-DC88-4370-90D4-C7E73DB05288}" destId="{6CC3A527-A242-48ED-9E3F-2713FF8A6882}" srcOrd="16" destOrd="0" presId="urn:microsoft.com/office/officeart/2005/8/layout/cycle8"/>
    <dgm:cxn modelId="{D006D6D3-925C-49A6-A88D-7EC58855547E}" type="presParOf" srcId="{1AB1521C-DC88-4370-90D4-C7E73DB05288}" destId="{058CB5E0-17F4-42AD-B4FF-121E8CDCA2FE}" srcOrd="17" destOrd="0" presId="urn:microsoft.com/office/officeart/2005/8/layout/cycle8"/>
    <dgm:cxn modelId="{8EC90202-A122-4ADF-B6E4-8769EBC23299}" type="presParOf" srcId="{1AB1521C-DC88-4370-90D4-C7E73DB05288}" destId="{85F2FF5C-C4BF-446D-9CC4-69210161C011}" srcOrd="18" destOrd="0" presId="urn:microsoft.com/office/officeart/2005/8/layout/cycle8"/>
    <dgm:cxn modelId="{A1BC7BBE-EC6B-4275-98C9-8F3DD53E0BD0}" type="presParOf" srcId="{1AB1521C-DC88-4370-90D4-C7E73DB05288}" destId="{5B1F663D-23B5-44E2-8AA8-B0C98A03DADD}" srcOrd="19" destOrd="0" presId="urn:microsoft.com/office/officeart/2005/8/layout/cycle8"/>
    <dgm:cxn modelId="{FA8EFF36-EFA5-460A-859E-80903CE3C503}" type="presParOf" srcId="{1AB1521C-DC88-4370-90D4-C7E73DB05288}" destId="{48FD6A80-A44F-4A0E-8CBB-B08EE6D50ABE}" srcOrd="20" destOrd="0" presId="urn:microsoft.com/office/officeart/2005/8/layout/cycle8"/>
    <dgm:cxn modelId="{74168DD3-00ED-43B9-95E2-6EC4F1A58CC7}" type="presParOf" srcId="{1AB1521C-DC88-4370-90D4-C7E73DB05288}" destId="{8E4145A7-665D-4DD9-BC44-A60BB965A0C0}" srcOrd="21" destOrd="0" presId="urn:microsoft.com/office/officeart/2005/8/layout/cycle8"/>
    <dgm:cxn modelId="{3DF863BB-751F-4F03-ACCA-CA2903940081}" type="presParOf" srcId="{1AB1521C-DC88-4370-90D4-C7E73DB05288}" destId="{0E6E4324-FA20-469E-9BD5-99FC149F8A6D}" srcOrd="22" destOrd="0" presId="urn:microsoft.com/office/officeart/2005/8/layout/cycle8"/>
    <dgm:cxn modelId="{52529456-5BFE-408C-8103-3B9FAA3A9825}" type="presParOf" srcId="{1AB1521C-DC88-4370-90D4-C7E73DB05288}" destId="{47FFBFBA-C202-40C2-942D-0FED73EE48A1}" srcOrd="23" destOrd="0" presId="urn:microsoft.com/office/officeart/2005/8/layout/cycle8"/>
    <dgm:cxn modelId="{4243D3A6-2DCA-402F-842F-B03BC5159CB5}" type="presParOf" srcId="{1AB1521C-DC88-4370-90D4-C7E73DB05288}" destId="{9C7D6DBC-95FA-47A7-BD78-7F17E0D9320A}" srcOrd="24" destOrd="0" presId="urn:microsoft.com/office/officeart/2005/8/layout/cycle8"/>
    <dgm:cxn modelId="{D75394E5-EC6D-4573-A5F5-ADBC59902AB9}" type="presParOf" srcId="{1AB1521C-DC88-4370-90D4-C7E73DB05288}" destId="{5C5005BB-4CC4-406A-A918-2BA65DF34A27}" srcOrd="25" destOrd="0" presId="urn:microsoft.com/office/officeart/2005/8/layout/cycle8"/>
    <dgm:cxn modelId="{9F873E3D-6ECD-43A9-8EEF-D62834F72533}" type="presParOf" srcId="{1AB1521C-DC88-4370-90D4-C7E73DB05288}" destId="{9807A514-0504-45C1-B75F-40A23A393353}" srcOrd="26" destOrd="0" presId="urn:microsoft.com/office/officeart/2005/8/layout/cycle8"/>
    <dgm:cxn modelId="{7589FAD9-81CC-4085-B535-3A3427FD9CB8}" type="presParOf" srcId="{1AB1521C-DC88-4370-90D4-C7E73DB05288}" destId="{CC14AE16-1C87-466F-B30E-F93703AF7831}" srcOrd="27" destOrd="0" presId="urn:microsoft.com/office/officeart/2005/8/layout/cycle8"/>
    <dgm:cxn modelId="{40C9E540-3832-4A5C-8526-967E99A3FFEF}" type="presParOf" srcId="{1AB1521C-DC88-4370-90D4-C7E73DB05288}" destId="{1F1FCCFA-6941-498E-A30D-B72D1E681B0A}" srcOrd="28" destOrd="0" presId="urn:microsoft.com/office/officeart/2005/8/layout/cycle8"/>
    <dgm:cxn modelId="{3737E23A-8325-491E-8861-4EE800FFE7A5}" type="presParOf" srcId="{1AB1521C-DC88-4370-90D4-C7E73DB05288}" destId="{9D8892EA-9A6B-4ABC-8EA4-4460D7F71CC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2EE94C-72CC-4FAB-B6BD-F3A473BB1D3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85E227E-3864-4B72-8991-6A2E8A5A1512}">
      <dgm:prSet phldrT="[Text]" custT="1"/>
      <dgm:spPr/>
      <dgm:t>
        <a:bodyPr/>
        <a:lstStyle/>
        <a:p>
          <a:r>
            <a:rPr lang="pt-BR" sz="900" noProof="0" dirty="0" smtClean="0"/>
            <a:t>Especialista em </a:t>
          </a:r>
          <a:r>
            <a:rPr lang="pt-BR" sz="800" noProof="0" dirty="0" smtClean="0"/>
            <a:t>Manutenção</a:t>
          </a:r>
          <a:endParaRPr lang="pt-BR" sz="800" noProof="0" dirty="0"/>
        </a:p>
      </dgm:t>
    </dgm:pt>
    <dgm:pt modelId="{089395C4-591D-4129-9DE6-75E7880C6BAA}" type="parTrans" cxnId="{FECCF89F-ADFF-4E5D-A857-C6528A56F6E9}">
      <dgm:prSet/>
      <dgm:spPr/>
      <dgm:t>
        <a:bodyPr/>
        <a:lstStyle/>
        <a:p>
          <a:endParaRPr lang="en-GB" sz="900"/>
        </a:p>
      </dgm:t>
    </dgm:pt>
    <dgm:pt modelId="{C1A10ADF-4871-47E8-96EA-79028C066F84}" type="sibTrans" cxnId="{FECCF89F-ADFF-4E5D-A857-C6528A56F6E9}">
      <dgm:prSet/>
      <dgm:spPr/>
      <dgm:t>
        <a:bodyPr/>
        <a:lstStyle/>
        <a:p>
          <a:endParaRPr lang="en-GB" sz="900"/>
        </a:p>
      </dgm:t>
    </dgm:pt>
    <dgm:pt modelId="{0EFA9F89-AAC6-4ABD-B052-C63EB3CEB549}">
      <dgm:prSet phldrT="[Text]" custT="1"/>
      <dgm:spPr/>
      <dgm:t>
        <a:bodyPr/>
        <a:lstStyle/>
        <a:p>
          <a:r>
            <a:rPr lang="pt-BR" sz="900" noProof="0" dirty="0" smtClean="0"/>
            <a:t>Especialista em Base de Dados</a:t>
          </a:r>
          <a:endParaRPr lang="pt-BR" sz="900" noProof="0" dirty="0"/>
        </a:p>
      </dgm:t>
    </dgm:pt>
    <dgm:pt modelId="{AEC1F7DC-0DA4-4414-8EB4-468C57B149E3}" type="parTrans" cxnId="{56A0911D-A0FA-41D0-8B95-732FDDD2B1DA}">
      <dgm:prSet/>
      <dgm:spPr/>
      <dgm:t>
        <a:bodyPr/>
        <a:lstStyle/>
        <a:p>
          <a:endParaRPr lang="en-GB" sz="900"/>
        </a:p>
      </dgm:t>
    </dgm:pt>
    <dgm:pt modelId="{B812B41E-9814-4CD9-8108-1C40F116AE00}" type="sibTrans" cxnId="{56A0911D-A0FA-41D0-8B95-732FDDD2B1DA}">
      <dgm:prSet/>
      <dgm:spPr/>
      <dgm:t>
        <a:bodyPr/>
        <a:lstStyle/>
        <a:p>
          <a:endParaRPr lang="en-GB" sz="900"/>
        </a:p>
      </dgm:t>
    </dgm:pt>
    <dgm:pt modelId="{E6D7BC7B-368D-47BF-879E-EBCED0E94686}">
      <dgm:prSet phldrT="[Text]" custT="1"/>
      <dgm:spPr/>
      <dgm:t>
        <a:bodyPr/>
        <a:lstStyle/>
        <a:p>
          <a:r>
            <a:rPr lang="pt-BR" sz="1200" b="1" noProof="0" dirty="0" smtClean="0"/>
            <a:t>Cliente</a:t>
          </a:r>
        </a:p>
      </dgm:t>
    </dgm:pt>
    <dgm:pt modelId="{DE142CB8-EF2B-4F0D-8A1D-622C1AF15665}" type="parTrans" cxnId="{429DDED1-BF95-4D00-9C8D-94616D5B6D72}">
      <dgm:prSet/>
      <dgm:spPr/>
      <dgm:t>
        <a:bodyPr/>
        <a:lstStyle/>
        <a:p>
          <a:endParaRPr lang="en-GB" sz="900"/>
        </a:p>
      </dgm:t>
    </dgm:pt>
    <dgm:pt modelId="{E145E281-1151-411F-B00A-CD81BF0CB33E}" type="sibTrans" cxnId="{429DDED1-BF95-4D00-9C8D-94616D5B6D72}">
      <dgm:prSet/>
      <dgm:spPr/>
      <dgm:t>
        <a:bodyPr/>
        <a:lstStyle/>
        <a:p>
          <a:endParaRPr lang="en-GB" sz="900"/>
        </a:p>
      </dgm:t>
    </dgm:pt>
    <dgm:pt modelId="{659E8981-A2DE-421F-93BD-5D6839F1D7B3}">
      <dgm:prSet phldrT="[Text]" custT="1"/>
      <dgm:spPr/>
      <dgm:t>
        <a:bodyPr/>
        <a:lstStyle/>
        <a:p>
          <a:r>
            <a:rPr lang="pt-BR" sz="900" noProof="0" dirty="0" smtClean="0"/>
            <a:t>Engenheiro de Software</a:t>
          </a:r>
          <a:endParaRPr lang="pt-BR" sz="900" noProof="0" dirty="0"/>
        </a:p>
      </dgm:t>
    </dgm:pt>
    <dgm:pt modelId="{1875A546-90B2-463C-9273-5737DAF459B5}" type="parTrans" cxnId="{3B8C85A5-C0DC-4938-A308-4EAAEBB92AEE}">
      <dgm:prSet/>
      <dgm:spPr/>
      <dgm:t>
        <a:bodyPr/>
        <a:lstStyle/>
        <a:p>
          <a:endParaRPr lang="en-GB"/>
        </a:p>
      </dgm:t>
    </dgm:pt>
    <dgm:pt modelId="{4140F88E-7360-4EA3-BD22-E61A6BE83B46}" type="sibTrans" cxnId="{3B8C85A5-C0DC-4938-A308-4EAAEBB92AEE}">
      <dgm:prSet/>
      <dgm:spPr/>
      <dgm:t>
        <a:bodyPr/>
        <a:lstStyle/>
        <a:p>
          <a:endParaRPr lang="en-GB"/>
        </a:p>
      </dgm:t>
    </dgm:pt>
    <dgm:pt modelId="{6C0AC20B-4A39-48AF-BC94-1DAFB3DF1A45}" type="pres">
      <dgm:prSet presAssocID="{642EE94C-72CC-4FAB-B6BD-F3A473BB1D3D}" presName="compositeShape" presStyleCnt="0">
        <dgm:presLayoutVars>
          <dgm:chMax val="7"/>
          <dgm:dir/>
          <dgm:resizeHandles val="exact"/>
        </dgm:presLayoutVars>
      </dgm:prSet>
      <dgm:spPr/>
    </dgm:pt>
    <dgm:pt modelId="{0B97BC58-2A82-449D-8EE5-01D8187B2E7F}" type="pres">
      <dgm:prSet presAssocID="{659E8981-A2DE-421F-93BD-5D6839F1D7B3}" presName="circ1" presStyleLbl="vennNode1" presStyleIdx="0" presStyleCnt="4"/>
      <dgm:spPr/>
      <dgm:t>
        <a:bodyPr/>
        <a:lstStyle/>
        <a:p>
          <a:endParaRPr lang="en-GB"/>
        </a:p>
      </dgm:t>
    </dgm:pt>
    <dgm:pt modelId="{0C2B0CC7-4CC3-46C0-A212-7B70110A4FCA}" type="pres">
      <dgm:prSet presAssocID="{659E8981-A2DE-421F-93BD-5D6839F1D7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43DB46-09EC-4C5A-A070-8CDDD1223E2D}" type="pres">
      <dgm:prSet presAssocID="{A85E227E-3864-4B72-8991-6A2E8A5A1512}" presName="circ2" presStyleLbl="vennNode1" presStyleIdx="1" presStyleCnt="4" custScaleX="117541" custScaleY="108717" custLinFactNeighborX="-1768"/>
      <dgm:spPr/>
      <dgm:t>
        <a:bodyPr/>
        <a:lstStyle/>
        <a:p>
          <a:endParaRPr lang="en-GB"/>
        </a:p>
      </dgm:t>
    </dgm:pt>
    <dgm:pt modelId="{B23F9A57-3970-4C2E-9FCA-A5207F0880D1}" type="pres">
      <dgm:prSet presAssocID="{A85E227E-3864-4B72-8991-6A2E8A5A151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9C4728-C386-4FAF-8371-715B0FECF013}" type="pres">
      <dgm:prSet presAssocID="{0EFA9F89-AAC6-4ABD-B052-C63EB3CEB549}" presName="circ3" presStyleLbl="vennNode1" presStyleIdx="2" presStyleCnt="4" custLinFactNeighborY="2897"/>
      <dgm:spPr/>
      <dgm:t>
        <a:bodyPr/>
        <a:lstStyle/>
        <a:p>
          <a:endParaRPr lang="en-GB"/>
        </a:p>
      </dgm:t>
    </dgm:pt>
    <dgm:pt modelId="{EC4F9CA0-13BA-4AEB-86D1-9EA980D471A5}" type="pres">
      <dgm:prSet presAssocID="{0EFA9F89-AAC6-4ABD-B052-C63EB3CEB5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3893E8-E999-47F5-846D-DD333408C7FD}" type="pres">
      <dgm:prSet presAssocID="{E6D7BC7B-368D-47BF-879E-EBCED0E94686}" presName="circ4" presStyleLbl="vennNode1" presStyleIdx="3" presStyleCnt="4" custScaleX="115361" custScaleY="115920"/>
      <dgm:spPr/>
      <dgm:t>
        <a:bodyPr/>
        <a:lstStyle/>
        <a:p>
          <a:endParaRPr lang="en-GB"/>
        </a:p>
      </dgm:t>
    </dgm:pt>
    <dgm:pt modelId="{A99ED41C-1722-45DD-9F5F-244DF3817899}" type="pres">
      <dgm:prSet presAssocID="{E6D7BC7B-368D-47BF-879E-EBCED0E9468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E9D34ED-219E-4669-ACF7-74474679EBC2}" type="presOf" srcId="{E6D7BC7B-368D-47BF-879E-EBCED0E94686}" destId="{A99ED41C-1722-45DD-9F5F-244DF3817899}" srcOrd="1" destOrd="0" presId="urn:microsoft.com/office/officeart/2005/8/layout/venn1"/>
    <dgm:cxn modelId="{8B453DF1-7567-40CB-86C6-4088D6FC4EF3}" type="presOf" srcId="{A85E227E-3864-4B72-8991-6A2E8A5A1512}" destId="{B23F9A57-3970-4C2E-9FCA-A5207F0880D1}" srcOrd="1" destOrd="0" presId="urn:microsoft.com/office/officeart/2005/8/layout/venn1"/>
    <dgm:cxn modelId="{AB8E67CD-3D5E-4766-9352-AF9A1BE33853}" type="presOf" srcId="{0EFA9F89-AAC6-4ABD-B052-C63EB3CEB549}" destId="{999C4728-C386-4FAF-8371-715B0FECF013}" srcOrd="0" destOrd="0" presId="urn:microsoft.com/office/officeart/2005/8/layout/venn1"/>
    <dgm:cxn modelId="{0C06F922-AA63-4D18-8CF3-E6A5B4CA917C}" type="presOf" srcId="{E6D7BC7B-368D-47BF-879E-EBCED0E94686}" destId="{303893E8-E999-47F5-846D-DD333408C7FD}" srcOrd="0" destOrd="0" presId="urn:microsoft.com/office/officeart/2005/8/layout/venn1"/>
    <dgm:cxn modelId="{8E9D2708-AB04-4B90-8C6D-37D1604B7AF5}" type="presOf" srcId="{659E8981-A2DE-421F-93BD-5D6839F1D7B3}" destId="{0C2B0CC7-4CC3-46C0-A212-7B70110A4FCA}" srcOrd="1" destOrd="0" presId="urn:microsoft.com/office/officeart/2005/8/layout/venn1"/>
    <dgm:cxn modelId="{628123C0-F8ED-4795-BAA9-0D213CD4DE0D}" type="presOf" srcId="{642EE94C-72CC-4FAB-B6BD-F3A473BB1D3D}" destId="{6C0AC20B-4A39-48AF-BC94-1DAFB3DF1A45}" srcOrd="0" destOrd="0" presId="urn:microsoft.com/office/officeart/2005/8/layout/venn1"/>
    <dgm:cxn modelId="{3B8C85A5-C0DC-4938-A308-4EAAEBB92AEE}" srcId="{642EE94C-72CC-4FAB-B6BD-F3A473BB1D3D}" destId="{659E8981-A2DE-421F-93BD-5D6839F1D7B3}" srcOrd="0" destOrd="0" parTransId="{1875A546-90B2-463C-9273-5737DAF459B5}" sibTransId="{4140F88E-7360-4EA3-BD22-E61A6BE83B46}"/>
    <dgm:cxn modelId="{56A0911D-A0FA-41D0-8B95-732FDDD2B1DA}" srcId="{642EE94C-72CC-4FAB-B6BD-F3A473BB1D3D}" destId="{0EFA9F89-AAC6-4ABD-B052-C63EB3CEB549}" srcOrd="2" destOrd="0" parTransId="{AEC1F7DC-0DA4-4414-8EB4-468C57B149E3}" sibTransId="{B812B41E-9814-4CD9-8108-1C40F116AE00}"/>
    <dgm:cxn modelId="{429DDED1-BF95-4D00-9C8D-94616D5B6D72}" srcId="{642EE94C-72CC-4FAB-B6BD-F3A473BB1D3D}" destId="{E6D7BC7B-368D-47BF-879E-EBCED0E94686}" srcOrd="3" destOrd="0" parTransId="{DE142CB8-EF2B-4F0D-8A1D-622C1AF15665}" sibTransId="{E145E281-1151-411F-B00A-CD81BF0CB33E}"/>
    <dgm:cxn modelId="{FECCF89F-ADFF-4E5D-A857-C6528A56F6E9}" srcId="{642EE94C-72CC-4FAB-B6BD-F3A473BB1D3D}" destId="{A85E227E-3864-4B72-8991-6A2E8A5A1512}" srcOrd="1" destOrd="0" parTransId="{089395C4-591D-4129-9DE6-75E7880C6BAA}" sibTransId="{C1A10ADF-4871-47E8-96EA-79028C066F84}"/>
    <dgm:cxn modelId="{096E19ED-7F51-4EE5-A861-7ED6D85803A6}" type="presOf" srcId="{659E8981-A2DE-421F-93BD-5D6839F1D7B3}" destId="{0B97BC58-2A82-449D-8EE5-01D8187B2E7F}" srcOrd="0" destOrd="0" presId="urn:microsoft.com/office/officeart/2005/8/layout/venn1"/>
    <dgm:cxn modelId="{EA930C8F-CFAA-4FD3-8A19-A7C724E61754}" type="presOf" srcId="{A85E227E-3864-4B72-8991-6A2E8A5A1512}" destId="{FD43DB46-09EC-4C5A-A070-8CDDD1223E2D}" srcOrd="0" destOrd="0" presId="urn:microsoft.com/office/officeart/2005/8/layout/venn1"/>
    <dgm:cxn modelId="{F848BC5C-BB4A-449C-AD2B-2054B85C160A}" type="presOf" srcId="{0EFA9F89-AAC6-4ABD-B052-C63EB3CEB549}" destId="{EC4F9CA0-13BA-4AEB-86D1-9EA980D471A5}" srcOrd="1" destOrd="0" presId="urn:microsoft.com/office/officeart/2005/8/layout/venn1"/>
    <dgm:cxn modelId="{77C35D14-37C6-4F64-964E-A8A8CD1846A3}" type="presParOf" srcId="{6C0AC20B-4A39-48AF-BC94-1DAFB3DF1A45}" destId="{0B97BC58-2A82-449D-8EE5-01D8187B2E7F}" srcOrd="0" destOrd="0" presId="urn:microsoft.com/office/officeart/2005/8/layout/venn1"/>
    <dgm:cxn modelId="{FCC4AC3C-88A0-4429-8205-3CB80476F011}" type="presParOf" srcId="{6C0AC20B-4A39-48AF-BC94-1DAFB3DF1A45}" destId="{0C2B0CC7-4CC3-46C0-A212-7B70110A4FCA}" srcOrd="1" destOrd="0" presId="urn:microsoft.com/office/officeart/2005/8/layout/venn1"/>
    <dgm:cxn modelId="{8B344ECB-0215-42F0-BFC0-100A18758F1B}" type="presParOf" srcId="{6C0AC20B-4A39-48AF-BC94-1DAFB3DF1A45}" destId="{FD43DB46-09EC-4C5A-A070-8CDDD1223E2D}" srcOrd="2" destOrd="0" presId="urn:microsoft.com/office/officeart/2005/8/layout/venn1"/>
    <dgm:cxn modelId="{89E84BC6-8BA3-494A-A2F0-DCC66CE0B298}" type="presParOf" srcId="{6C0AC20B-4A39-48AF-BC94-1DAFB3DF1A45}" destId="{B23F9A57-3970-4C2E-9FCA-A5207F0880D1}" srcOrd="3" destOrd="0" presId="urn:microsoft.com/office/officeart/2005/8/layout/venn1"/>
    <dgm:cxn modelId="{15D110E0-4885-43C9-8A2D-CDD0FA0B5FF3}" type="presParOf" srcId="{6C0AC20B-4A39-48AF-BC94-1DAFB3DF1A45}" destId="{999C4728-C386-4FAF-8371-715B0FECF013}" srcOrd="4" destOrd="0" presId="urn:microsoft.com/office/officeart/2005/8/layout/venn1"/>
    <dgm:cxn modelId="{CA3F9936-1CFA-48D2-BB26-DA0329740FBC}" type="presParOf" srcId="{6C0AC20B-4A39-48AF-BC94-1DAFB3DF1A45}" destId="{EC4F9CA0-13BA-4AEB-86D1-9EA980D471A5}" srcOrd="5" destOrd="0" presId="urn:microsoft.com/office/officeart/2005/8/layout/venn1"/>
    <dgm:cxn modelId="{4222D165-C718-46E2-99DD-F99BE3E553B2}" type="presParOf" srcId="{6C0AC20B-4A39-48AF-BC94-1DAFB3DF1A45}" destId="{303893E8-E999-47F5-846D-DD333408C7FD}" srcOrd="6" destOrd="0" presId="urn:microsoft.com/office/officeart/2005/8/layout/venn1"/>
    <dgm:cxn modelId="{592E21A7-57F6-4B2C-8061-2F4BC6F27381}" type="presParOf" srcId="{6C0AC20B-4A39-48AF-BC94-1DAFB3DF1A45}" destId="{A99ED41C-1722-45DD-9F5F-244DF3817899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2EE94C-72CC-4FAB-B6BD-F3A473BB1D3D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</dgm:pt>
    <dgm:pt modelId="{A85E227E-3864-4B72-8991-6A2E8A5A1512}">
      <dgm:prSet phldrT="[Text]" custT="1"/>
      <dgm:spPr/>
      <dgm:t>
        <a:bodyPr/>
        <a:lstStyle/>
        <a:p>
          <a:r>
            <a:rPr lang="pt-BR" sz="900" b="1" noProof="0" dirty="0" smtClean="0"/>
            <a:t>Especialista</a:t>
          </a:r>
          <a:r>
            <a:rPr lang="pt-BR" sz="1000" b="1" noProof="0" dirty="0" smtClean="0"/>
            <a:t> em </a:t>
          </a:r>
          <a:r>
            <a:rPr lang="pt-BR" sz="900" b="1" noProof="0" dirty="0" smtClean="0"/>
            <a:t>Manutenção</a:t>
          </a:r>
          <a:endParaRPr lang="pt-BR" sz="900" b="1" noProof="0" dirty="0"/>
        </a:p>
      </dgm:t>
    </dgm:pt>
    <dgm:pt modelId="{089395C4-591D-4129-9DE6-75E7880C6BAA}" type="parTrans" cxnId="{FECCF89F-ADFF-4E5D-A857-C6528A56F6E9}">
      <dgm:prSet/>
      <dgm:spPr/>
      <dgm:t>
        <a:bodyPr/>
        <a:lstStyle/>
        <a:p>
          <a:endParaRPr lang="en-GB" sz="1000"/>
        </a:p>
      </dgm:t>
    </dgm:pt>
    <dgm:pt modelId="{C1A10ADF-4871-47E8-96EA-79028C066F84}" type="sibTrans" cxnId="{FECCF89F-ADFF-4E5D-A857-C6528A56F6E9}">
      <dgm:prSet/>
      <dgm:spPr/>
      <dgm:t>
        <a:bodyPr/>
        <a:lstStyle/>
        <a:p>
          <a:endParaRPr lang="en-GB" sz="1000"/>
        </a:p>
      </dgm:t>
    </dgm:pt>
    <dgm:pt modelId="{0EFA9F89-AAC6-4ABD-B052-C63EB3CEB549}">
      <dgm:prSet phldrT="[Text]" custT="1"/>
      <dgm:spPr/>
      <dgm:t>
        <a:bodyPr anchor="ctr"/>
        <a:lstStyle/>
        <a:p>
          <a:r>
            <a:rPr lang="pt-BR" sz="900" b="1" noProof="0" dirty="0" smtClean="0"/>
            <a:t>Especialista</a:t>
          </a:r>
          <a:r>
            <a:rPr lang="pt-BR" sz="1000" b="1" noProof="0" dirty="0" smtClean="0"/>
            <a:t> em Base de Dados</a:t>
          </a:r>
          <a:endParaRPr lang="pt-BR" sz="1000" b="1" noProof="0" dirty="0"/>
        </a:p>
      </dgm:t>
    </dgm:pt>
    <dgm:pt modelId="{AEC1F7DC-0DA4-4414-8EB4-468C57B149E3}" type="parTrans" cxnId="{56A0911D-A0FA-41D0-8B95-732FDDD2B1DA}">
      <dgm:prSet/>
      <dgm:spPr/>
      <dgm:t>
        <a:bodyPr/>
        <a:lstStyle/>
        <a:p>
          <a:endParaRPr lang="en-GB" sz="1000"/>
        </a:p>
      </dgm:t>
    </dgm:pt>
    <dgm:pt modelId="{B812B41E-9814-4CD9-8108-1C40F116AE00}" type="sibTrans" cxnId="{56A0911D-A0FA-41D0-8B95-732FDDD2B1DA}">
      <dgm:prSet/>
      <dgm:spPr/>
      <dgm:t>
        <a:bodyPr/>
        <a:lstStyle/>
        <a:p>
          <a:endParaRPr lang="en-GB" sz="1000"/>
        </a:p>
      </dgm:t>
    </dgm:pt>
    <dgm:pt modelId="{E6D7BC7B-368D-47BF-879E-EBCED0E94686}">
      <dgm:prSet phldrT="[Text]" custT="1"/>
      <dgm:spPr/>
      <dgm:t>
        <a:bodyPr lIns="36000" tIns="36000" rIns="36000" bIns="36000" anchor="t"/>
        <a:lstStyle/>
        <a:p>
          <a:pPr>
            <a:spcAft>
              <a:spcPts val="0"/>
            </a:spcAft>
          </a:pPr>
          <a:r>
            <a:rPr lang="pt-BR" sz="900" b="1" noProof="0" dirty="0" smtClean="0"/>
            <a:t>Conhecimento</a:t>
          </a:r>
          <a:r>
            <a:rPr lang="pt-BR" sz="1000" b="1" noProof="0" dirty="0" smtClean="0"/>
            <a:t> da Operação</a:t>
          </a:r>
        </a:p>
      </dgm:t>
    </dgm:pt>
    <dgm:pt modelId="{DE142CB8-EF2B-4F0D-8A1D-622C1AF15665}" type="parTrans" cxnId="{429DDED1-BF95-4D00-9C8D-94616D5B6D72}">
      <dgm:prSet/>
      <dgm:spPr/>
      <dgm:t>
        <a:bodyPr/>
        <a:lstStyle/>
        <a:p>
          <a:endParaRPr lang="en-GB" sz="1000"/>
        </a:p>
      </dgm:t>
    </dgm:pt>
    <dgm:pt modelId="{E145E281-1151-411F-B00A-CD81BF0CB33E}" type="sibTrans" cxnId="{429DDED1-BF95-4D00-9C8D-94616D5B6D72}">
      <dgm:prSet/>
      <dgm:spPr/>
      <dgm:t>
        <a:bodyPr/>
        <a:lstStyle/>
        <a:p>
          <a:endParaRPr lang="en-GB" sz="1000"/>
        </a:p>
      </dgm:t>
    </dgm:pt>
    <dgm:pt modelId="{659E8981-A2DE-421F-93BD-5D6839F1D7B3}">
      <dgm:prSet phldrT="[Text]" custT="1"/>
      <dgm:spPr/>
      <dgm:t>
        <a:bodyPr lIns="36000" tIns="36000" rIns="36000" bIns="36000"/>
        <a:lstStyle/>
        <a:p>
          <a:r>
            <a:rPr lang="pt-BR" sz="1000" b="1" noProof="0" dirty="0" smtClean="0"/>
            <a:t>Engenheiros de Software</a:t>
          </a:r>
          <a:endParaRPr lang="pt-BR" sz="1000" b="1" noProof="0" dirty="0"/>
        </a:p>
      </dgm:t>
    </dgm:pt>
    <dgm:pt modelId="{1875A546-90B2-463C-9273-5737DAF459B5}" type="parTrans" cxnId="{3B8C85A5-C0DC-4938-A308-4EAAEBB92AEE}">
      <dgm:prSet/>
      <dgm:spPr/>
      <dgm:t>
        <a:bodyPr/>
        <a:lstStyle/>
        <a:p>
          <a:endParaRPr lang="en-GB" sz="1000"/>
        </a:p>
      </dgm:t>
    </dgm:pt>
    <dgm:pt modelId="{4140F88E-7360-4EA3-BD22-E61A6BE83B46}" type="sibTrans" cxnId="{3B8C85A5-C0DC-4938-A308-4EAAEBB92AEE}">
      <dgm:prSet/>
      <dgm:spPr/>
      <dgm:t>
        <a:bodyPr/>
        <a:lstStyle/>
        <a:p>
          <a:endParaRPr lang="en-GB" sz="1000"/>
        </a:p>
      </dgm:t>
    </dgm:pt>
    <dgm:pt modelId="{F69D09EE-B827-44E0-8027-B85D4FAEEA65}" type="pres">
      <dgm:prSet presAssocID="{642EE94C-72CC-4FAB-B6BD-F3A473BB1D3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04444E5-60CD-4775-9B8C-448D1BCC5160}" type="pres">
      <dgm:prSet presAssocID="{642EE94C-72CC-4FAB-B6BD-F3A473BB1D3D}" presName="children" presStyleCnt="0"/>
      <dgm:spPr/>
    </dgm:pt>
    <dgm:pt modelId="{F6F2FD6A-B9EA-43D1-9F7A-56C454329026}" type="pres">
      <dgm:prSet presAssocID="{642EE94C-72CC-4FAB-B6BD-F3A473BB1D3D}" presName="childPlaceholder" presStyleCnt="0"/>
      <dgm:spPr/>
    </dgm:pt>
    <dgm:pt modelId="{C08F5EC9-C981-4591-AE5F-8A6385685308}" type="pres">
      <dgm:prSet presAssocID="{642EE94C-72CC-4FAB-B6BD-F3A473BB1D3D}" presName="circle" presStyleCnt="0"/>
      <dgm:spPr/>
    </dgm:pt>
    <dgm:pt modelId="{BA86864B-04A7-415E-A1E6-D78737BD6D56}" type="pres">
      <dgm:prSet presAssocID="{642EE94C-72CC-4FAB-B6BD-F3A473BB1D3D}" presName="quadrant1" presStyleLbl="node1" presStyleIdx="0" presStyleCnt="4" custScaleX="103573" custLinFactNeighborX="-419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92E21D-04EB-4364-9FAB-25178B6C92FE}" type="pres">
      <dgm:prSet presAssocID="{642EE94C-72CC-4FAB-B6BD-F3A473BB1D3D}" presName="quadrant2" presStyleLbl="node1" presStyleIdx="1" presStyleCnt="4" custScaleX="10382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FCA11E-AE01-4BB4-9050-489A6F6123F6}" type="pres">
      <dgm:prSet presAssocID="{642EE94C-72CC-4FAB-B6BD-F3A473BB1D3D}" presName="quadrant3" presStyleLbl="node1" presStyleIdx="2" presStyleCnt="4" custScaleX="10382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96F8E4-C4C0-43D4-9560-6186D7814E75}" type="pres">
      <dgm:prSet presAssocID="{642EE94C-72CC-4FAB-B6BD-F3A473BB1D3D}" presName="quadrant4" presStyleLbl="node1" presStyleIdx="3" presStyleCnt="4" custScaleX="106826" custLinFactNeighborX="-314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0BD4D1-0A29-4BF2-9B8A-AB142054B653}" type="pres">
      <dgm:prSet presAssocID="{642EE94C-72CC-4FAB-B6BD-F3A473BB1D3D}" presName="quadrantPlaceholder" presStyleCnt="0"/>
      <dgm:spPr/>
    </dgm:pt>
    <dgm:pt modelId="{9955A470-B88B-4500-9945-8BE9A067F282}" type="pres">
      <dgm:prSet presAssocID="{642EE94C-72CC-4FAB-B6BD-F3A473BB1D3D}" presName="center1" presStyleLbl="fgShp" presStyleIdx="0" presStyleCnt="2"/>
      <dgm:spPr/>
    </dgm:pt>
    <dgm:pt modelId="{5173C0E7-3314-4D25-8E84-625AF5311E20}" type="pres">
      <dgm:prSet presAssocID="{642EE94C-72CC-4FAB-B6BD-F3A473BB1D3D}" presName="center2" presStyleLbl="fgShp" presStyleIdx="1" presStyleCnt="2"/>
      <dgm:spPr/>
    </dgm:pt>
  </dgm:ptLst>
  <dgm:cxnLst>
    <dgm:cxn modelId="{927488E4-B36A-4DBD-9DFA-1A6B64FCC375}" type="presOf" srcId="{659E8981-A2DE-421F-93BD-5D6839F1D7B3}" destId="{BA86864B-04A7-415E-A1E6-D78737BD6D56}" srcOrd="0" destOrd="0" presId="urn:microsoft.com/office/officeart/2005/8/layout/cycle4"/>
    <dgm:cxn modelId="{3B8C85A5-C0DC-4938-A308-4EAAEBB92AEE}" srcId="{642EE94C-72CC-4FAB-B6BD-F3A473BB1D3D}" destId="{659E8981-A2DE-421F-93BD-5D6839F1D7B3}" srcOrd="0" destOrd="0" parTransId="{1875A546-90B2-463C-9273-5737DAF459B5}" sibTransId="{4140F88E-7360-4EA3-BD22-E61A6BE83B46}"/>
    <dgm:cxn modelId="{124BC7D8-7AAE-4264-A372-35C9471A2058}" type="presOf" srcId="{E6D7BC7B-368D-47BF-879E-EBCED0E94686}" destId="{5796F8E4-C4C0-43D4-9560-6186D7814E75}" srcOrd="0" destOrd="0" presId="urn:microsoft.com/office/officeart/2005/8/layout/cycle4"/>
    <dgm:cxn modelId="{56A0911D-A0FA-41D0-8B95-732FDDD2B1DA}" srcId="{642EE94C-72CC-4FAB-B6BD-F3A473BB1D3D}" destId="{0EFA9F89-AAC6-4ABD-B052-C63EB3CEB549}" srcOrd="2" destOrd="0" parTransId="{AEC1F7DC-0DA4-4414-8EB4-468C57B149E3}" sibTransId="{B812B41E-9814-4CD9-8108-1C40F116AE00}"/>
    <dgm:cxn modelId="{493F116B-28DF-435D-A21D-60FD14DCC93A}" type="presOf" srcId="{642EE94C-72CC-4FAB-B6BD-F3A473BB1D3D}" destId="{F69D09EE-B827-44E0-8027-B85D4FAEEA65}" srcOrd="0" destOrd="0" presId="urn:microsoft.com/office/officeart/2005/8/layout/cycle4"/>
    <dgm:cxn modelId="{458C5D26-4C40-4AB5-9A07-A455AC254805}" type="presOf" srcId="{0EFA9F89-AAC6-4ABD-B052-C63EB3CEB549}" destId="{8EFCA11E-AE01-4BB4-9050-489A6F6123F6}" srcOrd="0" destOrd="0" presId="urn:microsoft.com/office/officeart/2005/8/layout/cycle4"/>
    <dgm:cxn modelId="{FECCF89F-ADFF-4E5D-A857-C6528A56F6E9}" srcId="{642EE94C-72CC-4FAB-B6BD-F3A473BB1D3D}" destId="{A85E227E-3864-4B72-8991-6A2E8A5A1512}" srcOrd="1" destOrd="0" parTransId="{089395C4-591D-4129-9DE6-75E7880C6BAA}" sibTransId="{C1A10ADF-4871-47E8-96EA-79028C066F84}"/>
    <dgm:cxn modelId="{429DDED1-BF95-4D00-9C8D-94616D5B6D72}" srcId="{642EE94C-72CC-4FAB-B6BD-F3A473BB1D3D}" destId="{E6D7BC7B-368D-47BF-879E-EBCED0E94686}" srcOrd="3" destOrd="0" parTransId="{DE142CB8-EF2B-4F0D-8A1D-622C1AF15665}" sibTransId="{E145E281-1151-411F-B00A-CD81BF0CB33E}"/>
    <dgm:cxn modelId="{F33FF7BE-FC81-430A-9B51-F43920BB3F18}" type="presOf" srcId="{A85E227E-3864-4B72-8991-6A2E8A5A1512}" destId="{5192E21D-04EB-4364-9FAB-25178B6C92FE}" srcOrd="0" destOrd="0" presId="urn:microsoft.com/office/officeart/2005/8/layout/cycle4"/>
    <dgm:cxn modelId="{46547E49-2110-4F92-942D-4E6EB209839C}" type="presParOf" srcId="{F69D09EE-B827-44E0-8027-B85D4FAEEA65}" destId="{104444E5-60CD-4775-9B8C-448D1BCC5160}" srcOrd="0" destOrd="0" presId="urn:microsoft.com/office/officeart/2005/8/layout/cycle4"/>
    <dgm:cxn modelId="{41B2C97D-558B-489D-AF6B-BB1E43EF8875}" type="presParOf" srcId="{104444E5-60CD-4775-9B8C-448D1BCC5160}" destId="{F6F2FD6A-B9EA-43D1-9F7A-56C454329026}" srcOrd="0" destOrd="0" presId="urn:microsoft.com/office/officeart/2005/8/layout/cycle4"/>
    <dgm:cxn modelId="{1CCA0A9A-458B-42C4-A616-C5E03C6F02BD}" type="presParOf" srcId="{F69D09EE-B827-44E0-8027-B85D4FAEEA65}" destId="{C08F5EC9-C981-4591-AE5F-8A6385685308}" srcOrd="1" destOrd="0" presId="urn:microsoft.com/office/officeart/2005/8/layout/cycle4"/>
    <dgm:cxn modelId="{A76AC82C-8EA5-4F2B-955B-2A26CF5FB311}" type="presParOf" srcId="{C08F5EC9-C981-4591-AE5F-8A6385685308}" destId="{BA86864B-04A7-415E-A1E6-D78737BD6D56}" srcOrd="0" destOrd="0" presId="urn:microsoft.com/office/officeart/2005/8/layout/cycle4"/>
    <dgm:cxn modelId="{92B37026-882C-49C3-A492-A3225AE9B94F}" type="presParOf" srcId="{C08F5EC9-C981-4591-AE5F-8A6385685308}" destId="{5192E21D-04EB-4364-9FAB-25178B6C92FE}" srcOrd="1" destOrd="0" presId="urn:microsoft.com/office/officeart/2005/8/layout/cycle4"/>
    <dgm:cxn modelId="{95D22021-CBA0-4F44-BB48-3C3E3A2CA7C4}" type="presParOf" srcId="{C08F5EC9-C981-4591-AE5F-8A6385685308}" destId="{8EFCA11E-AE01-4BB4-9050-489A6F6123F6}" srcOrd="2" destOrd="0" presId="urn:microsoft.com/office/officeart/2005/8/layout/cycle4"/>
    <dgm:cxn modelId="{C1F898F5-8561-494F-944D-71FDD1817DD3}" type="presParOf" srcId="{C08F5EC9-C981-4591-AE5F-8A6385685308}" destId="{5796F8E4-C4C0-43D4-9560-6186D7814E75}" srcOrd="3" destOrd="0" presId="urn:microsoft.com/office/officeart/2005/8/layout/cycle4"/>
    <dgm:cxn modelId="{A6C2C00C-0EE4-4315-B830-FB72AE3EFB89}" type="presParOf" srcId="{C08F5EC9-C981-4591-AE5F-8A6385685308}" destId="{6B0BD4D1-0A29-4BF2-9B8A-AB142054B653}" srcOrd="4" destOrd="0" presId="urn:microsoft.com/office/officeart/2005/8/layout/cycle4"/>
    <dgm:cxn modelId="{CF59B472-F66C-4016-971C-CC8F63040369}" type="presParOf" srcId="{F69D09EE-B827-44E0-8027-B85D4FAEEA65}" destId="{9955A470-B88B-4500-9945-8BE9A067F282}" srcOrd="2" destOrd="0" presId="urn:microsoft.com/office/officeart/2005/8/layout/cycle4"/>
    <dgm:cxn modelId="{F79AE767-13B1-4512-A67E-EA5ECFDED109}" type="presParOf" srcId="{F69D09EE-B827-44E0-8027-B85D4FAEEA65}" destId="{5173C0E7-3314-4D25-8E84-625AF5311E2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45FF2E-1B65-4040-B4AC-1549434D51A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CBDF3FEE-E779-4390-B9DC-7BBF5C47FFD1}">
      <dgm:prSet custT="1"/>
      <dgm:spPr/>
      <dgm:t>
        <a:bodyPr/>
        <a:lstStyle/>
        <a:p>
          <a:r>
            <a:rPr lang="pt-BR" sz="1200" b="1" noProof="0" dirty="0" smtClean="0"/>
            <a:t>Visualiza Dados  Críticos dos Elementos</a:t>
          </a:r>
          <a:endParaRPr lang="pt-BR" sz="1200" b="1" noProof="0" dirty="0"/>
        </a:p>
      </dgm:t>
    </dgm:pt>
    <dgm:pt modelId="{4884C5DD-B747-4F11-B536-1907625176AF}" type="parTrans" cxnId="{964FB1B3-5B6B-4167-BFC1-A392CFD7BBD5}">
      <dgm:prSet/>
      <dgm:spPr/>
      <dgm:t>
        <a:bodyPr/>
        <a:lstStyle/>
        <a:p>
          <a:endParaRPr lang="en-GB"/>
        </a:p>
      </dgm:t>
    </dgm:pt>
    <dgm:pt modelId="{AEB48509-2B08-404F-9C66-C82212859CAC}" type="sibTrans" cxnId="{964FB1B3-5B6B-4167-BFC1-A392CFD7BBD5}">
      <dgm:prSet/>
      <dgm:spPr/>
      <dgm:t>
        <a:bodyPr/>
        <a:lstStyle/>
        <a:p>
          <a:endParaRPr lang="en-GB"/>
        </a:p>
      </dgm:t>
    </dgm:pt>
    <dgm:pt modelId="{FF7C28D6-1F5B-4EB4-98D5-96C474AE5730}">
      <dgm:prSet custT="1"/>
      <dgm:spPr/>
      <dgm:t>
        <a:bodyPr/>
        <a:lstStyle/>
        <a:p>
          <a:r>
            <a:rPr lang="pt-BR" sz="1200" b="1" noProof="0" dirty="0" smtClean="0"/>
            <a:t>A Realimentação ajuda na melhoria contínua</a:t>
          </a:r>
          <a:endParaRPr lang="pt-BR" sz="1200" b="1" noProof="0" dirty="0"/>
        </a:p>
      </dgm:t>
    </dgm:pt>
    <dgm:pt modelId="{BC680283-64F8-4FC6-93B9-11BFCE2F1A7E}" type="parTrans" cxnId="{F493A51C-1427-4E95-8A81-04D826CFFB56}">
      <dgm:prSet/>
      <dgm:spPr/>
      <dgm:t>
        <a:bodyPr/>
        <a:lstStyle/>
        <a:p>
          <a:endParaRPr lang="en-GB"/>
        </a:p>
      </dgm:t>
    </dgm:pt>
    <dgm:pt modelId="{A83A124D-51F4-4243-8406-344ABA501E03}" type="sibTrans" cxnId="{F493A51C-1427-4E95-8A81-04D826CFFB56}">
      <dgm:prSet/>
      <dgm:spPr/>
      <dgm:t>
        <a:bodyPr/>
        <a:lstStyle/>
        <a:p>
          <a:endParaRPr lang="en-GB"/>
        </a:p>
      </dgm:t>
    </dgm:pt>
    <dgm:pt modelId="{4192E4ED-F80E-4E4C-BA81-FF1972EA5C6F}">
      <dgm:prSet custT="1"/>
      <dgm:spPr/>
      <dgm:t>
        <a:bodyPr/>
        <a:lstStyle/>
        <a:p>
          <a:r>
            <a:rPr lang="pt-BR" sz="1200" b="1" noProof="0" dirty="0" smtClean="0"/>
            <a:t>Thales  responsável pela implantação e gestão da Aplicação</a:t>
          </a:r>
          <a:endParaRPr lang="pt-BR" sz="1200" b="1" noProof="0" dirty="0"/>
        </a:p>
      </dgm:t>
    </dgm:pt>
    <dgm:pt modelId="{234F0EE5-CF00-4E7B-954B-B8251E504ED2}" type="parTrans" cxnId="{0DE6DF1E-D154-4A17-ABA7-97CBCC89EFCE}">
      <dgm:prSet/>
      <dgm:spPr/>
      <dgm:t>
        <a:bodyPr/>
        <a:lstStyle/>
        <a:p>
          <a:endParaRPr lang="en-GB"/>
        </a:p>
      </dgm:t>
    </dgm:pt>
    <dgm:pt modelId="{B7BD801E-9150-47E5-B010-DA80483AC09D}" type="sibTrans" cxnId="{0DE6DF1E-D154-4A17-ABA7-97CBCC89EFCE}">
      <dgm:prSet/>
      <dgm:spPr/>
      <dgm:t>
        <a:bodyPr/>
        <a:lstStyle/>
        <a:p>
          <a:endParaRPr lang="en-GB"/>
        </a:p>
      </dgm:t>
    </dgm:pt>
    <dgm:pt modelId="{E1E8AE92-4655-4B9F-A161-946E6996F39E}">
      <dgm:prSet custT="1"/>
      <dgm:spPr/>
      <dgm:t>
        <a:bodyPr/>
        <a:lstStyle/>
        <a:p>
          <a:r>
            <a:rPr lang="pt-BR" sz="1200" b="1" noProof="0" dirty="0" err="1" smtClean="0"/>
            <a:t>Machine</a:t>
          </a:r>
          <a:r>
            <a:rPr lang="pt-BR" sz="1200" b="1" noProof="0" dirty="0" smtClean="0"/>
            <a:t> Learning e Inteligência Artificial garantem a melhoria contínua da Aplicação</a:t>
          </a:r>
          <a:endParaRPr lang="pt-BR" sz="1200" b="1" noProof="0" dirty="0"/>
        </a:p>
      </dgm:t>
    </dgm:pt>
    <dgm:pt modelId="{F49C20CD-88AE-42FA-BE51-CB598970F10E}" type="parTrans" cxnId="{DFC0BBD7-266D-4A28-A107-8CCD677235D1}">
      <dgm:prSet/>
      <dgm:spPr/>
      <dgm:t>
        <a:bodyPr/>
        <a:lstStyle/>
        <a:p>
          <a:endParaRPr lang="en-GB"/>
        </a:p>
      </dgm:t>
    </dgm:pt>
    <dgm:pt modelId="{45D02F12-D278-46E2-B327-6FC338CDAF9C}" type="sibTrans" cxnId="{DFC0BBD7-266D-4A28-A107-8CCD677235D1}">
      <dgm:prSet/>
      <dgm:spPr/>
      <dgm:t>
        <a:bodyPr/>
        <a:lstStyle/>
        <a:p>
          <a:endParaRPr lang="en-GB"/>
        </a:p>
      </dgm:t>
    </dgm:pt>
    <dgm:pt modelId="{318DA452-0EC6-439B-B889-8D64E0681670}">
      <dgm:prSet custT="1"/>
      <dgm:spPr/>
      <dgm:t>
        <a:bodyPr/>
        <a:lstStyle/>
        <a:p>
          <a:r>
            <a:rPr lang="pt-BR" sz="1200" b="1" noProof="0" dirty="0" smtClean="0"/>
            <a:t>Centro de Serviços,  como elo de ligação com as Equipes de Campo</a:t>
          </a:r>
        </a:p>
      </dgm:t>
    </dgm:pt>
    <dgm:pt modelId="{81D52BF3-8025-493A-A0DF-0E65746F2B8F}" type="parTrans" cxnId="{FF169097-007B-4B30-AB5D-4386ED4CCB78}">
      <dgm:prSet/>
      <dgm:spPr/>
      <dgm:t>
        <a:bodyPr/>
        <a:lstStyle/>
        <a:p>
          <a:endParaRPr lang="en-GB"/>
        </a:p>
      </dgm:t>
    </dgm:pt>
    <dgm:pt modelId="{D764671A-2CD0-41F8-9D24-5A8768CDEBC8}" type="sibTrans" cxnId="{FF169097-007B-4B30-AB5D-4386ED4CCB78}">
      <dgm:prSet/>
      <dgm:spPr/>
      <dgm:t>
        <a:bodyPr/>
        <a:lstStyle/>
        <a:p>
          <a:endParaRPr lang="en-GB"/>
        </a:p>
      </dgm:t>
    </dgm:pt>
    <dgm:pt modelId="{D640EBBB-361E-4ECA-8BDD-C78A8FBB2234}">
      <dgm:prSet phldrT="[Text]" custT="1"/>
      <dgm:spPr/>
      <dgm:t>
        <a:bodyPr/>
        <a:lstStyle/>
        <a:p>
          <a:r>
            <a:rPr lang="pt-BR" sz="1200" b="1" noProof="0" dirty="0" smtClean="0"/>
            <a:t>Provê o Cliente de um Centro de Excelência em Manutenção</a:t>
          </a:r>
          <a:endParaRPr lang="pt-BR" sz="1200" b="1" noProof="0" dirty="0"/>
        </a:p>
      </dgm:t>
    </dgm:pt>
    <dgm:pt modelId="{90961873-6C45-4089-B694-74AB947C7821}" type="sibTrans" cxnId="{AB2B5B86-26B4-4ADB-BCEC-B8712210206B}">
      <dgm:prSet/>
      <dgm:spPr/>
      <dgm:t>
        <a:bodyPr/>
        <a:lstStyle/>
        <a:p>
          <a:endParaRPr lang="en-GB"/>
        </a:p>
      </dgm:t>
    </dgm:pt>
    <dgm:pt modelId="{8A048658-2E92-4FB1-8B8B-84FBB0D78AA0}" type="parTrans" cxnId="{AB2B5B86-26B4-4ADB-BCEC-B8712210206B}">
      <dgm:prSet/>
      <dgm:spPr/>
      <dgm:t>
        <a:bodyPr/>
        <a:lstStyle/>
        <a:p>
          <a:endParaRPr lang="en-GB"/>
        </a:p>
      </dgm:t>
    </dgm:pt>
    <dgm:pt modelId="{3123F260-356D-46F9-9A6C-C63C4704BB22}" type="pres">
      <dgm:prSet presAssocID="{EC45FF2E-1B65-4040-B4AC-1549434D51A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4C82B9E3-FE86-4986-ABA8-E3E7A37B589D}" type="pres">
      <dgm:prSet presAssocID="{EC45FF2E-1B65-4040-B4AC-1549434D51A5}" presName="Name1" presStyleCnt="0"/>
      <dgm:spPr/>
    </dgm:pt>
    <dgm:pt modelId="{1E6AD9BE-F138-48E5-B282-5699D88B1EA1}" type="pres">
      <dgm:prSet presAssocID="{EC45FF2E-1B65-4040-B4AC-1549434D51A5}" presName="cycle" presStyleCnt="0"/>
      <dgm:spPr/>
    </dgm:pt>
    <dgm:pt modelId="{CB10B0F3-7C15-4746-BAD2-00EE38F88A62}" type="pres">
      <dgm:prSet presAssocID="{EC45FF2E-1B65-4040-B4AC-1549434D51A5}" presName="srcNode" presStyleLbl="node1" presStyleIdx="0" presStyleCnt="6"/>
      <dgm:spPr/>
    </dgm:pt>
    <dgm:pt modelId="{992F60E8-99C6-4AFA-8038-BC13718EDBC1}" type="pres">
      <dgm:prSet presAssocID="{EC45FF2E-1B65-4040-B4AC-1549434D51A5}" presName="conn" presStyleLbl="parChTrans1D2" presStyleIdx="0" presStyleCnt="1" custLinFactNeighborX="-220"/>
      <dgm:spPr/>
      <dgm:t>
        <a:bodyPr/>
        <a:lstStyle/>
        <a:p>
          <a:endParaRPr lang="en-GB"/>
        </a:p>
      </dgm:t>
    </dgm:pt>
    <dgm:pt modelId="{8C4784E1-38C7-4B4B-A09D-C13C835F0086}" type="pres">
      <dgm:prSet presAssocID="{EC45FF2E-1B65-4040-B4AC-1549434D51A5}" presName="extraNode" presStyleLbl="node1" presStyleIdx="0" presStyleCnt="6"/>
      <dgm:spPr/>
    </dgm:pt>
    <dgm:pt modelId="{55C5A528-950C-4ECC-ACCC-534C4FCF7013}" type="pres">
      <dgm:prSet presAssocID="{EC45FF2E-1B65-4040-B4AC-1549434D51A5}" presName="dstNode" presStyleLbl="node1" presStyleIdx="0" presStyleCnt="6"/>
      <dgm:spPr/>
    </dgm:pt>
    <dgm:pt modelId="{CBF20584-7EA4-418E-B4E7-E292F6F6EA73}" type="pres">
      <dgm:prSet presAssocID="{D640EBBB-361E-4ECA-8BDD-C78A8FBB2234}" presName="text_1" presStyleLbl="node1" presStyleIdx="0" presStyleCnt="6" custScaleX="98110" custLinFactNeighborX="338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6F03AC-6047-4126-A82E-F2DF3C66DCDA}" type="pres">
      <dgm:prSet presAssocID="{D640EBBB-361E-4ECA-8BDD-C78A8FBB2234}" presName="accent_1" presStyleCnt="0"/>
      <dgm:spPr/>
    </dgm:pt>
    <dgm:pt modelId="{84FCB539-BF63-41FD-9719-9EC20567F401}" type="pres">
      <dgm:prSet presAssocID="{D640EBBB-361E-4ECA-8BDD-C78A8FBB2234}" presName="accentRepeatNode" presStyleLbl="solidFgAcc1" presStyleIdx="0" presStyleCnt="6"/>
      <dgm:spPr/>
    </dgm:pt>
    <dgm:pt modelId="{3F863C30-BE28-463D-8A9F-7862BED2ECC9}" type="pres">
      <dgm:prSet presAssocID="{CBDF3FEE-E779-4390-B9DC-7BBF5C47FFD1}" presName="text_2" presStyleLbl="node1" presStyleIdx="1" presStyleCnt="6" custScaleX="109218" custLinFactNeighborX="479" custLinFactNeighborY="-89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A1F9F9-A03C-4167-978C-BB67FD9014F0}" type="pres">
      <dgm:prSet presAssocID="{CBDF3FEE-E779-4390-B9DC-7BBF5C47FFD1}" presName="accent_2" presStyleCnt="0"/>
      <dgm:spPr/>
    </dgm:pt>
    <dgm:pt modelId="{3665BF6E-7F3A-4267-8C9B-3E103C6BF2D1}" type="pres">
      <dgm:prSet presAssocID="{CBDF3FEE-E779-4390-B9DC-7BBF5C47FFD1}" presName="accentRepeatNode" presStyleLbl="solidFgAcc1" presStyleIdx="1" presStyleCnt="6" custLinFactNeighborX="-29302" custLinFactNeighborY="-7149"/>
      <dgm:spPr/>
    </dgm:pt>
    <dgm:pt modelId="{97F16234-3A96-4DBD-BEE1-B3D8B0A9F991}" type="pres">
      <dgm:prSet presAssocID="{FF7C28D6-1F5B-4EB4-98D5-96C474AE5730}" presName="text_3" presStyleLbl="node1" presStyleIdx="2" presStyleCnt="6" custScaleX="111348" custLinFactNeighborY="-89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867EE2-10B0-4368-BDA1-F579C9C2D6BF}" type="pres">
      <dgm:prSet presAssocID="{FF7C28D6-1F5B-4EB4-98D5-96C474AE5730}" presName="accent_3" presStyleCnt="0"/>
      <dgm:spPr/>
    </dgm:pt>
    <dgm:pt modelId="{039610C8-31DC-4576-9F2A-F6F062506FAA}" type="pres">
      <dgm:prSet presAssocID="{FF7C28D6-1F5B-4EB4-98D5-96C474AE5730}" presName="accentRepeatNode" presStyleLbl="solidFgAcc1" presStyleIdx="2" presStyleCnt="6" custLinFactNeighborX="-63112" custLinFactNeighborY="-9532"/>
      <dgm:spPr/>
    </dgm:pt>
    <dgm:pt modelId="{92F70646-CEAD-43F4-86C1-6B6856FE9F04}" type="pres">
      <dgm:prSet presAssocID="{4192E4ED-F80E-4E4C-BA81-FF1972EA5C6F}" presName="text_4" presStyleLbl="node1" presStyleIdx="3" presStyleCnt="6" custScaleX="110535" custScaleY="127801" custLinFactNeighborX="512" custLinFactNeighborY="-595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B0B1E9-19E6-4A00-BF5F-A6C1FA8F7319}" type="pres">
      <dgm:prSet presAssocID="{4192E4ED-F80E-4E4C-BA81-FF1972EA5C6F}" presName="accent_4" presStyleCnt="0"/>
      <dgm:spPr/>
    </dgm:pt>
    <dgm:pt modelId="{4F61D063-03D6-4350-BFF3-CD4DBC1116A7}" type="pres">
      <dgm:prSet presAssocID="{4192E4ED-F80E-4E4C-BA81-FF1972EA5C6F}" presName="accentRepeatNode" presStyleLbl="solidFgAcc1" presStyleIdx="3" presStyleCnt="6" custLinFactNeighborX="-60671" custLinFactNeighborY="-7149"/>
      <dgm:spPr/>
    </dgm:pt>
    <dgm:pt modelId="{D86CB0FB-F412-40B4-80E1-90F6D100559E}" type="pres">
      <dgm:prSet presAssocID="{E1E8AE92-4655-4B9F-A161-946E6996F39E}" presName="text_5" presStyleLbl="node1" presStyleIdx="4" presStyleCnt="6" custScaleX="106344" custScaleY="134928" custLinFactNeighborX="27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0158F7D-F58C-458D-97FA-A4FCBC5A2BA5}" type="pres">
      <dgm:prSet presAssocID="{E1E8AE92-4655-4B9F-A161-946E6996F39E}" presName="accent_5" presStyleCnt="0"/>
      <dgm:spPr/>
    </dgm:pt>
    <dgm:pt modelId="{5B0915A0-4197-4693-A8A6-DE02B4AF9309}" type="pres">
      <dgm:prSet presAssocID="{E1E8AE92-4655-4B9F-A161-946E6996F39E}" presName="accentRepeatNode" presStyleLbl="solidFgAcc1" presStyleIdx="4" presStyleCnt="6" custLinFactNeighborX="-37578"/>
      <dgm:spPr/>
    </dgm:pt>
    <dgm:pt modelId="{97436A23-32B5-45CE-9F01-B086EF8F290E}" type="pres">
      <dgm:prSet presAssocID="{318DA452-0EC6-439B-B889-8D64E0681670}" presName="text_6" presStyleLbl="node1" presStyleIdx="5" presStyleCnt="6" custScaleX="105052" custLinFactNeighborX="40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D5EAA5-7EAC-4D55-A8A6-91AB3BF40AC5}" type="pres">
      <dgm:prSet presAssocID="{318DA452-0EC6-439B-B889-8D64E0681670}" presName="accent_6" presStyleCnt="0"/>
      <dgm:spPr/>
    </dgm:pt>
    <dgm:pt modelId="{D3769858-44A6-4E9F-B6BE-5C95AEA1F8A2}" type="pres">
      <dgm:prSet presAssocID="{318DA452-0EC6-439B-B889-8D64E0681670}" presName="accentRepeatNode" presStyleLbl="solidFgAcc1" presStyleIdx="5" presStyleCnt="6"/>
      <dgm:spPr/>
    </dgm:pt>
  </dgm:ptLst>
  <dgm:cxnLst>
    <dgm:cxn modelId="{AB2B5B86-26B4-4ADB-BCEC-B8712210206B}" srcId="{EC45FF2E-1B65-4040-B4AC-1549434D51A5}" destId="{D640EBBB-361E-4ECA-8BDD-C78A8FBB2234}" srcOrd="0" destOrd="0" parTransId="{8A048658-2E92-4FB1-8B8B-84FBB0D78AA0}" sibTransId="{90961873-6C45-4089-B694-74AB947C7821}"/>
    <dgm:cxn modelId="{6F96FC1C-486E-4E11-890C-B8B37129C849}" type="presOf" srcId="{EC45FF2E-1B65-4040-B4AC-1549434D51A5}" destId="{3123F260-356D-46F9-9A6C-C63C4704BB22}" srcOrd="0" destOrd="0" presId="urn:microsoft.com/office/officeart/2008/layout/VerticalCurvedList"/>
    <dgm:cxn modelId="{F493A51C-1427-4E95-8A81-04D826CFFB56}" srcId="{EC45FF2E-1B65-4040-B4AC-1549434D51A5}" destId="{FF7C28D6-1F5B-4EB4-98D5-96C474AE5730}" srcOrd="2" destOrd="0" parTransId="{BC680283-64F8-4FC6-93B9-11BFCE2F1A7E}" sibTransId="{A83A124D-51F4-4243-8406-344ABA501E03}"/>
    <dgm:cxn modelId="{E2F1F915-82AF-4BFC-B0B5-84E009EAA3BD}" type="presOf" srcId="{E1E8AE92-4655-4B9F-A161-946E6996F39E}" destId="{D86CB0FB-F412-40B4-80E1-90F6D100559E}" srcOrd="0" destOrd="0" presId="urn:microsoft.com/office/officeart/2008/layout/VerticalCurvedList"/>
    <dgm:cxn modelId="{0DE6DF1E-D154-4A17-ABA7-97CBCC89EFCE}" srcId="{EC45FF2E-1B65-4040-B4AC-1549434D51A5}" destId="{4192E4ED-F80E-4E4C-BA81-FF1972EA5C6F}" srcOrd="3" destOrd="0" parTransId="{234F0EE5-CF00-4E7B-954B-B8251E504ED2}" sibTransId="{B7BD801E-9150-47E5-B010-DA80483AC09D}"/>
    <dgm:cxn modelId="{964FB1B3-5B6B-4167-BFC1-A392CFD7BBD5}" srcId="{EC45FF2E-1B65-4040-B4AC-1549434D51A5}" destId="{CBDF3FEE-E779-4390-B9DC-7BBF5C47FFD1}" srcOrd="1" destOrd="0" parTransId="{4884C5DD-B747-4F11-B536-1907625176AF}" sibTransId="{AEB48509-2B08-404F-9C66-C82212859CAC}"/>
    <dgm:cxn modelId="{FF169097-007B-4B30-AB5D-4386ED4CCB78}" srcId="{EC45FF2E-1B65-4040-B4AC-1549434D51A5}" destId="{318DA452-0EC6-439B-B889-8D64E0681670}" srcOrd="5" destOrd="0" parTransId="{81D52BF3-8025-493A-A0DF-0E65746F2B8F}" sibTransId="{D764671A-2CD0-41F8-9D24-5A8768CDEBC8}"/>
    <dgm:cxn modelId="{E8E35F26-0CC1-428D-BFF7-64506A4B7C86}" type="presOf" srcId="{318DA452-0EC6-439B-B889-8D64E0681670}" destId="{97436A23-32B5-45CE-9F01-B086EF8F290E}" srcOrd="0" destOrd="0" presId="urn:microsoft.com/office/officeart/2008/layout/VerticalCurvedList"/>
    <dgm:cxn modelId="{B7672445-1297-42FD-AD6B-D5E64900089D}" type="presOf" srcId="{4192E4ED-F80E-4E4C-BA81-FF1972EA5C6F}" destId="{92F70646-CEAD-43F4-86C1-6B6856FE9F04}" srcOrd="0" destOrd="0" presId="urn:microsoft.com/office/officeart/2008/layout/VerticalCurvedList"/>
    <dgm:cxn modelId="{6EF18040-4260-4AE2-92FB-733C68F3C2E7}" type="presOf" srcId="{90961873-6C45-4089-B694-74AB947C7821}" destId="{992F60E8-99C6-4AFA-8038-BC13718EDBC1}" srcOrd="0" destOrd="0" presId="urn:microsoft.com/office/officeart/2008/layout/VerticalCurvedList"/>
    <dgm:cxn modelId="{8070FED2-4807-472B-A628-66D78B64457F}" type="presOf" srcId="{FF7C28D6-1F5B-4EB4-98D5-96C474AE5730}" destId="{97F16234-3A96-4DBD-BEE1-B3D8B0A9F991}" srcOrd="0" destOrd="0" presId="urn:microsoft.com/office/officeart/2008/layout/VerticalCurvedList"/>
    <dgm:cxn modelId="{DFC0BBD7-266D-4A28-A107-8CCD677235D1}" srcId="{EC45FF2E-1B65-4040-B4AC-1549434D51A5}" destId="{E1E8AE92-4655-4B9F-A161-946E6996F39E}" srcOrd="4" destOrd="0" parTransId="{F49C20CD-88AE-42FA-BE51-CB598970F10E}" sibTransId="{45D02F12-D278-46E2-B327-6FC338CDAF9C}"/>
    <dgm:cxn modelId="{8D130F82-ACB4-48D3-B864-EE7E26598820}" type="presOf" srcId="{D640EBBB-361E-4ECA-8BDD-C78A8FBB2234}" destId="{CBF20584-7EA4-418E-B4E7-E292F6F6EA73}" srcOrd="0" destOrd="0" presId="urn:microsoft.com/office/officeart/2008/layout/VerticalCurvedList"/>
    <dgm:cxn modelId="{D050D90E-88A1-4B96-B8EB-9F24F3E774A5}" type="presOf" srcId="{CBDF3FEE-E779-4390-B9DC-7BBF5C47FFD1}" destId="{3F863C30-BE28-463D-8A9F-7862BED2ECC9}" srcOrd="0" destOrd="0" presId="urn:microsoft.com/office/officeart/2008/layout/VerticalCurvedList"/>
    <dgm:cxn modelId="{CD4FEE5F-152D-4FBA-A0D8-1C79987AE29E}" type="presParOf" srcId="{3123F260-356D-46F9-9A6C-C63C4704BB22}" destId="{4C82B9E3-FE86-4986-ABA8-E3E7A37B589D}" srcOrd="0" destOrd="0" presId="urn:microsoft.com/office/officeart/2008/layout/VerticalCurvedList"/>
    <dgm:cxn modelId="{F93EF6AF-C7EF-4F2E-A374-3E09EA70413A}" type="presParOf" srcId="{4C82B9E3-FE86-4986-ABA8-E3E7A37B589D}" destId="{1E6AD9BE-F138-48E5-B282-5699D88B1EA1}" srcOrd="0" destOrd="0" presId="urn:microsoft.com/office/officeart/2008/layout/VerticalCurvedList"/>
    <dgm:cxn modelId="{C2004200-EE89-4AC2-9D3A-C7F95356A65F}" type="presParOf" srcId="{1E6AD9BE-F138-48E5-B282-5699D88B1EA1}" destId="{CB10B0F3-7C15-4746-BAD2-00EE38F88A62}" srcOrd="0" destOrd="0" presId="urn:microsoft.com/office/officeart/2008/layout/VerticalCurvedList"/>
    <dgm:cxn modelId="{55D37229-4022-41A4-A7E6-660B5BA4AB4A}" type="presParOf" srcId="{1E6AD9BE-F138-48E5-B282-5699D88B1EA1}" destId="{992F60E8-99C6-4AFA-8038-BC13718EDBC1}" srcOrd="1" destOrd="0" presId="urn:microsoft.com/office/officeart/2008/layout/VerticalCurvedList"/>
    <dgm:cxn modelId="{7D2DFC4C-799B-496B-97DA-D6A20FAAB5A1}" type="presParOf" srcId="{1E6AD9BE-F138-48E5-B282-5699D88B1EA1}" destId="{8C4784E1-38C7-4B4B-A09D-C13C835F0086}" srcOrd="2" destOrd="0" presId="urn:microsoft.com/office/officeart/2008/layout/VerticalCurvedList"/>
    <dgm:cxn modelId="{3F476F39-B43A-4471-9CA9-9E25DF5A97E7}" type="presParOf" srcId="{1E6AD9BE-F138-48E5-B282-5699D88B1EA1}" destId="{55C5A528-950C-4ECC-ACCC-534C4FCF7013}" srcOrd="3" destOrd="0" presId="urn:microsoft.com/office/officeart/2008/layout/VerticalCurvedList"/>
    <dgm:cxn modelId="{15A599A3-7632-4B36-91F6-B5EACF2B8B7F}" type="presParOf" srcId="{4C82B9E3-FE86-4986-ABA8-E3E7A37B589D}" destId="{CBF20584-7EA4-418E-B4E7-E292F6F6EA73}" srcOrd="1" destOrd="0" presId="urn:microsoft.com/office/officeart/2008/layout/VerticalCurvedList"/>
    <dgm:cxn modelId="{757DBB0B-A7E0-4CCA-ACB3-C96BB8F2761D}" type="presParOf" srcId="{4C82B9E3-FE86-4986-ABA8-E3E7A37B589D}" destId="{246F03AC-6047-4126-A82E-F2DF3C66DCDA}" srcOrd="2" destOrd="0" presId="urn:microsoft.com/office/officeart/2008/layout/VerticalCurvedList"/>
    <dgm:cxn modelId="{B19390F4-32DC-49F0-86F2-B21753701968}" type="presParOf" srcId="{246F03AC-6047-4126-A82E-F2DF3C66DCDA}" destId="{84FCB539-BF63-41FD-9719-9EC20567F401}" srcOrd="0" destOrd="0" presId="urn:microsoft.com/office/officeart/2008/layout/VerticalCurvedList"/>
    <dgm:cxn modelId="{A707528D-361F-4064-95CF-791292F39FD1}" type="presParOf" srcId="{4C82B9E3-FE86-4986-ABA8-E3E7A37B589D}" destId="{3F863C30-BE28-463D-8A9F-7862BED2ECC9}" srcOrd="3" destOrd="0" presId="urn:microsoft.com/office/officeart/2008/layout/VerticalCurvedList"/>
    <dgm:cxn modelId="{DDE4C5FB-C8A6-4DC5-A1BC-46B25020C60B}" type="presParOf" srcId="{4C82B9E3-FE86-4986-ABA8-E3E7A37B589D}" destId="{3FA1F9F9-A03C-4167-978C-BB67FD9014F0}" srcOrd="4" destOrd="0" presId="urn:microsoft.com/office/officeart/2008/layout/VerticalCurvedList"/>
    <dgm:cxn modelId="{745198FF-4B91-4063-8A7E-442500824CD2}" type="presParOf" srcId="{3FA1F9F9-A03C-4167-978C-BB67FD9014F0}" destId="{3665BF6E-7F3A-4267-8C9B-3E103C6BF2D1}" srcOrd="0" destOrd="0" presId="urn:microsoft.com/office/officeart/2008/layout/VerticalCurvedList"/>
    <dgm:cxn modelId="{3C160D6A-06BC-4C3E-AD9E-CA9EDAFDF55F}" type="presParOf" srcId="{4C82B9E3-FE86-4986-ABA8-E3E7A37B589D}" destId="{97F16234-3A96-4DBD-BEE1-B3D8B0A9F991}" srcOrd="5" destOrd="0" presId="urn:microsoft.com/office/officeart/2008/layout/VerticalCurvedList"/>
    <dgm:cxn modelId="{469A99A5-A961-4F6C-A08B-98DA9AAC49E2}" type="presParOf" srcId="{4C82B9E3-FE86-4986-ABA8-E3E7A37B589D}" destId="{34867EE2-10B0-4368-BDA1-F579C9C2D6BF}" srcOrd="6" destOrd="0" presId="urn:microsoft.com/office/officeart/2008/layout/VerticalCurvedList"/>
    <dgm:cxn modelId="{376BBCC3-ACC2-44FC-A05C-45E782A14FB0}" type="presParOf" srcId="{34867EE2-10B0-4368-BDA1-F579C9C2D6BF}" destId="{039610C8-31DC-4576-9F2A-F6F062506FAA}" srcOrd="0" destOrd="0" presId="urn:microsoft.com/office/officeart/2008/layout/VerticalCurvedList"/>
    <dgm:cxn modelId="{7D0E0E07-E527-4578-8102-36A47D28240F}" type="presParOf" srcId="{4C82B9E3-FE86-4986-ABA8-E3E7A37B589D}" destId="{92F70646-CEAD-43F4-86C1-6B6856FE9F04}" srcOrd="7" destOrd="0" presId="urn:microsoft.com/office/officeart/2008/layout/VerticalCurvedList"/>
    <dgm:cxn modelId="{C0E2B3BC-0CD9-4319-A5C5-61C6F446A87E}" type="presParOf" srcId="{4C82B9E3-FE86-4986-ABA8-E3E7A37B589D}" destId="{7EB0B1E9-19E6-4A00-BF5F-A6C1FA8F7319}" srcOrd="8" destOrd="0" presId="urn:microsoft.com/office/officeart/2008/layout/VerticalCurvedList"/>
    <dgm:cxn modelId="{92B046F6-AF1A-4081-A250-D3EA0840E857}" type="presParOf" srcId="{7EB0B1E9-19E6-4A00-BF5F-A6C1FA8F7319}" destId="{4F61D063-03D6-4350-BFF3-CD4DBC1116A7}" srcOrd="0" destOrd="0" presId="urn:microsoft.com/office/officeart/2008/layout/VerticalCurvedList"/>
    <dgm:cxn modelId="{2EDA08AA-CEF7-44EB-9A25-DE80BD6DF7CB}" type="presParOf" srcId="{4C82B9E3-FE86-4986-ABA8-E3E7A37B589D}" destId="{D86CB0FB-F412-40B4-80E1-90F6D100559E}" srcOrd="9" destOrd="0" presId="urn:microsoft.com/office/officeart/2008/layout/VerticalCurvedList"/>
    <dgm:cxn modelId="{CB22DAA7-358F-45B5-B766-846E62AE1B7A}" type="presParOf" srcId="{4C82B9E3-FE86-4986-ABA8-E3E7A37B589D}" destId="{10158F7D-F58C-458D-97FA-A4FCBC5A2BA5}" srcOrd="10" destOrd="0" presId="urn:microsoft.com/office/officeart/2008/layout/VerticalCurvedList"/>
    <dgm:cxn modelId="{48533D38-7741-4864-B34F-69315F8F587A}" type="presParOf" srcId="{10158F7D-F58C-458D-97FA-A4FCBC5A2BA5}" destId="{5B0915A0-4197-4693-A8A6-DE02B4AF9309}" srcOrd="0" destOrd="0" presId="urn:microsoft.com/office/officeart/2008/layout/VerticalCurvedList"/>
    <dgm:cxn modelId="{E0A4EBD3-118F-450A-8362-434DC625788F}" type="presParOf" srcId="{4C82B9E3-FE86-4986-ABA8-E3E7A37B589D}" destId="{97436A23-32B5-45CE-9F01-B086EF8F290E}" srcOrd="11" destOrd="0" presId="urn:microsoft.com/office/officeart/2008/layout/VerticalCurvedList"/>
    <dgm:cxn modelId="{5FB05875-C45A-42CD-877C-AFFC54CC3D26}" type="presParOf" srcId="{4C82B9E3-FE86-4986-ABA8-E3E7A37B589D}" destId="{5BD5EAA5-7EAC-4D55-A8A6-91AB3BF40AC5}" srcOrd="12" destOrd="0" presId="urn:microsoft.com/office/officeart/2008/layout/VerticalCurvedList"/>
    <dgm:cxn modelId="{7DD4D019-9FCF-48BA-A40E-F5F820E23C8A}" type="presParOf" srcId="{5BD5EAA5-7EAC-4D55-A8A6-91AB3BF40AC5}" destId="{D3769858-44A6-4E9F-B6BE-5C95AEA1F8A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7911D-8E94-46BC-9591-3F3D2A434BFC}">
      <dsp:nvSpPr>
        <dsp:cNvPr id="0" name=""/>
        <dsp:cNvSpPr/>
      </dsp:nvSpPr>
      <dsp:spPr>
        <a:xfrm>
          <a:off x="-3845928" y="-590630"/>
          <a:ext cx="4583762" cy="4583762"/>
        </a:xfrm>
        <a:prstGeom prst="blockArc">
          <a:avLst>
            <a:gd name="adj1" fmla="val 18900000"/>
            <a:gd name="adj2" fmla="val 2700000"/>
            <a:gd name="adj3" fmla="val 471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CA136-DB7A-4AE7-85E3-A32DFAF44358}">
      <dsp:nvSpPr>
        <dsp:cNvPr id="0" name=""/>
        <dsp:cNvSpPr/>
      </dsp:nvSpPr>
      <dsp:spPr>
        <a:xfrm>
          <a:off x="323411" y="212588"/>
          <a:ext cx="2871833" cy="4254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70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Melhorar a Segurança do Tráfego</a:t>
          </a:r>
          <a:endParaRPr lang="pt-BR" sz="1200" b="1" kern="1200" noProof="0" dirty="0"/>
        </a:p>
      </dsp:txBody>
      <dsp:txXfrm>
        <a:off x="323411" y="212588"/>
        <a:ext cx="2871833" cy="425448"/>
      </dsp:txXfrm>
    </dsp:sp>
    <dsp:sp modelId="{486B8816-6E09-4837-84F2-5AA01117531D}">
      <dsp:nvSpPr>
        <dsp:cNvPr id="0" name=""/>
        <dsp:cNvSpPr/>
      </dsp:nvSpPr>
      <dsp:spPr>
        <a:xfrm>
          <a:off x="57506" y="159407"/>
          <a:ext cx="531811" cy="531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EF35A-6657-4419-819D-4236FBDBE1B3}">
      <dsp:nvSpPr>
        <dsp:cNvPr id="0" name=""/>
        <dsp:cNvSpPr/>
      </dsp:nvSpPr>
      <dsp:spPr>
        <a:xfrm>
          <a:off x="628275" y="850557"/>
          <a:ext cx="2566969" cy="4254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70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Aumentar a Capacidade de Transporte</a:t>
          </a:r>
          <a:endParaRPr lang="pt-BR" sz="1200" b="1" kern="1200" noProof="0" dirty="0"/>
        </a:p>
      </dsp:txBody>
      <dsp:txXfrm>
        <a:off x="628275" y="850557"/>
        <a:ext cx="2566969" cy="425448"/>
      </dsp:txXfrm>
    </dsp:sp>
    <dsp:sp modelId="{C5684BFC-D621-40B6-937F-C16D3E106461}">
      <dsp:nvSpPr>
        <dsp:cNvPr id="0" name=""/>
        <dsp:cNvSpPr/>
      </dsp:nvSpPr>
      <dsp:spPr>
        <a:xfrm>
          <a:off x="362370" y="797376"/>
          <a:ext cx="531811" cy="531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592DA-2FC9-49EE-BE97-9BDCB413AFC0}">
      <dsp:nvSpPr>
        <dsp:cNvPr id="0" name=""/>
        <dsp:cNvSpPr/>
      </dsp:nvSpPr>
      <dsp:spPr>
        <a:xfrm>
          <a:off x="721844" y="1488526"/>
          <a:ext cx="2473400" cy="4254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70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Melhorar a Disponibilidade dos Ativos</a:t>
          </a:r>
          <a:endParaRPr lang="pt-BR" sz="1200" b="1" kern="1200" noProof="0" dirty="0"/>
        </a:p>
      </dsp:txBody>
      <dsp:txXfrm>
        <a:off x="721844" y="1488526"/>
        <a:ext cx="2473400" cy="425448"/>
      </dsp:txXfrm>
    </dsp:sp>
    <dsp:sp modelId="{1EC3003C-B83E-4CFE-A8DA-406E230B620B}">
      <dsp:nvSpPr>
        <dsp:cNvPr id="0" name=""/>
        <dsp:cNvSpPr/>
      </dsp:nvSpPr>
      <dsp:spPr>
        <a:xfrm>
          <a:off x="455939" y="1435345"/>
          <a:ext cx="531811" cy="531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21286-432F-4D68-8CBE-C3C5287DE023}">
      <dsp:nvSpPr>
        <dsp:cNvPr id="0" name=""/>
        <dsp:cNvSpPr/>
      </dsp:nvSpPr>
      <dsp:spPr>
        <a:xfrm>
          <a:off x="628275" y="2126495"/>
          <a:ext cx="2566969" cy="4254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70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Reduzir os Custos</a:t>
          </a:r>
          <a:endParaRPr lang="pt-BR" sz="1200" b="1" kern="1200" noProof="0" dirty="0"/>
        </a:p>
      </dsp:txBody>
      <dsp:txXfrm>
        <a:off x="628275" y="2126495"/>
        <a:ext cx="2566969" cy="425448"/>
      </dsp:txXfrm>
    </dsp:sp>
    <dsp:sp modelId="{C42099BE-5D58-4851-9E45-F931DB4A92C3}">
      <dsp:nvSpPr>
        <dsp:cNvPr id="0" name=""/>
        <dsp:cNvSpPr/>
      </dsp:nvSpPr>
      <dsp:spPr>
        <a:xfrm>
          <a:off x="362370" y="2073314"/>
          <a:ext cx="531811" cy="531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F306D-7BB2-46FE-A40A-853DCA56CD23}">
      <dsp:nvSpPr>
        <dsp:cNvPr id="0" name=""/>
        <dsp:cNvSpPr/>
      </dsp:nvSpPr>
      <dsp:spPr>
        <a:xfrm>
          <a:off x="323411" y="2764464"/>
          <a:ext cx="2871833" cy="4254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70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Atender as Demandas dos Passageiros e demais Clientes</a:t>
          </a:r>
          <a:endParaRPr lang="pt-BR" sz="1200" b="1" kern="1200" noProof="0" dirty="0"/>
        </a:p>
      </dsp:txBody>
      <dsp:txXfrm>
        <a:off x="323411" y="2764464"/>
        <a:ext cx="2871833" cy="425448"/>
      </dsp:txXfrm>
    </dsp:sp>
    <dsp:sp modelId="{E92E87B0-68F0-4540-B83B-BC268444D4D4}">
      <dsp:nvSpPr>
        <dsp:cNvPr id="0" name=""/>
        <dsp:cNvSpPr/>
      </dsp:nvSpPr>
      <dsp:spPr>
        <a:xfrm>
          <a:off x="57506" y="2711283"/>
          <a:ext cx="531811" cy="531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17829-868C-4A1C-8DA9-FBDE57F247C0}">
      <dsp:nvSpPr>
        <dsp:cNvPr id="0" name=""/>
        <dsp:cNvSpPr/>
      </dsp:nvSpPr>
      <dsp:spPr>
        <a:xfrm>
          <a:off x="878846" y="207312"/>
          <a:ext cx="3295138" cy="2949804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b="1" kern="1200" noProof="0" dirty="0" smtClean="0"/>
            <a:t>Manutenção Preditiva</a:t>
          </a:r>
          <a:endParaRPr lang="pt-BR" sz="1050" b="1" kern="1200" noProof="0" dirty="0"/>
        </a:p>
      </dsp:txBody>
      <dsp:txXfrm>
        <a:off x="2604871" y="584115"/>
        <a:ext cx="863012" cy="596984"/>
      </dsp:txXfrm>
    </dsp:sp>
    <dsp:sp modelId="{19256D80-28F4-4911-9EAB-C85162C18773}">
      <dsp:nvSpPr>
        <dsp:cNvPr id="0" name=""/>
        <dsp:cNvSpPr/>
      </dsp:nvSpPr>
      <dsp:spPr>
        <a:xfrm>
          <a:off x="1024404" y="133686"/>
          <a:ext cx="3074256" cy="3218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noProof="0" dirty="0" smtClean="0"/>
            <a:t>Gestão de Ativos e da Manutenção</a:t>
          </a:r>
          <a:endParaRPr lang="pt-BR" sz="900" b="1" kern="1200" noProof="0" dirty="0"/>
        </a:p>
      </dsp:txBody>
      <dsp:txXfrm>
        <a:off x="3110507" y="1436437"/>
        <a:ext cx="841760" cy="632217"/>
      </dsp:txXfrm>
    </dsp:sp>
    <dsp:sp modelId="{26C5C4B7-8F22-453A-8BBB-724A940528C2}">
      <dsp:nvSpPr>
        <dsp:cNvPr id="0" name=""/>
        <dsp:cNvSpPr/>
      </dsp:nvSpPr>
      <dsp:spPr>
        <a:xfrm>
          <a:off x="982532" y="229452"/>
          <a:ext cx="3087766" cy="3148532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noProof="0" dirty="0" smtClean="0"/>
            <a:t>Monitoramento do Desempenho Operacional</a:t>
          </a:r>
          <a:endParaRPr lang="pt-BR" sz="800" b="1" kern="1200" noProof="0" dirty="0"/>
        </a:p>
      </dsp:txBody>
      <dsp:txXfrm>
        <a:off x="2599934" y="2357336"/>
        <a:ext cx="808700" cy="637203"/>
      </dsp:txXfrm>
    </dsp:sp>
    <dsp:sp modelId="{A8148A76-281E-45E7-BEB1-335DC351A2F6}">
      <dsp:nvSpPr>
        <dsp:cNvPr id="0" name=""/>
        <dsp:cNvSpPr/>
      </dsp:nvSpPr>
      <dsp:spPr>
        <a:xfrm>
          <a:off x="946590" y="328816"/>
          <a:ext cx="3019183" cy="294980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noProof="0" dirty="0" smtClean="0"/>
            <a:t>Gestão de Clientes</a:t>
          </a:r>
          <a:endParaRPr lang="pt-BR" sz="900" b="1" kern="1200" noProof="0" dirty="0"/>
        </a:p>
      </dsp:txBody>
      <dsp:txXfrm>
        <a:off x="1593558" y="2322393"/>
        <a:ext cx="790738" cy="596984"/>
      </dsp:txXfrm>
    </dsp:sp>
    <dsp:sp modelId="{6CC3A527-A242-48ED-9E3F-2713FF8A6882}">
      <dsp:nvSpPr>
        <dsp:cNvPr id="0" name=""/>
        <dsp:cNvSpPr/>
      </dsp:nvSpPr>
      <dsp:spPr>
        <a:xfrm>
          <a:off x="946163" y="268064"/>
          <a:ext cx="2949804" cy="294980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50000">
              <a:srgbClr val="EBCB99"/>
            </a:gs>
            <a:gs pos="0">
              <a:schemeClr val="accent2">
                <a:lumMod val="60000"/>
                <a:lumOff val="40000"/>
              </a:schemeClr>
            </a:gs>
            <a:gs pos="0">
              <a:schemeClr val="accent2">
                <a:hueOff val="3745215"/>
                <a:satOff val="-4671"/>
                <a:lumOff val="109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noProof="0" dirty="0" smtClean="0"/>
            <a:t>Ferramentas de Suporte Operacional</a:t>
          </a:r>
          <a:endParaRPr lang="pt-BR" sz="900" b="1" kern="1200" noProof="0" dirty="0"/>
        </a:p>
      </dsp:txBody>
      <dsp:txXfrm>
        <a:off x="1086630" y="1462033"/>
        <a:ext cx="807684" cy="579425"/>
      </dsp:txXfrm>
    </dsp:sp>
    <dsp:sp modelId="{48FD6A80-A44F-4A0E-8CBB-B08EE6D50ABE}">
      <dsp:nvSpPr>
        <dsp:cNvPr id="0" name=""/>
        <dsp:cNvSpPr/>
      </dsp:nvSpPr>
      <dsp:spPr>
        <a:xfrm>
          <a:off x="970218" y="207312"/>
          <a:ext cx="2949804" cy="294980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3">
                <a:lumMod val="5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b="1" kern="1200" noProof="0" dirty="0" err="1" smtClean="0">
              <a:solidFill>
                <a:schemeClr val="bg1"/>
              </a:solidFill>
            </a:rPr>
            <a:t>Ciber</a:t>
          </a:r>
          <a:r>
            <a:rPr lang="pt-BR" sz="1050" b="1" kern="1200" noProof="0" dirty="0" smtClean="0">
              <a:solidFill>
                <a:schemeClr val="bg1"/>
              </a:solidFill>
            </a:rPr>
            <a:t> Segurança</a:t>
          </a:r>
          <a:endParaRPr lang="pt-BR" sz="1050" b="1" kern="1200" noProof="0" dirty="0">
            <a:solidFill>
              <a:schemeClr val="bg1"/>
            </a:solidFill>
          </a:endParaRPr>
        </a:p>
      </dsp:txBody>
      <dsp:txXfrm>
        <a:off x="1602319" y="584115"/>
        <a:ext cx="772567" cy="596984"/>
      </dsp:txXfrm>
    </dsp:sp>
    <dsp:sp modelId="{9C7D6DBC-95FA-47A7-BD78-7F17E0D9320A}">
      <dsp:nvSpPr>
        <dsp:cNvPr id="0" name=""/>
        <dsp:cNvSpPr/>
      </dsp:nvSpPr>
      <dsp:spPr>
        <a:xfrm>
          <a:off x="866691" y="13932"/>
          <a:ext cx="3315018" cy="3315018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5005BB-4CC4-406A-A918-2BA65DF34A27}">
      <dsp:nvSpPr>
        <dsp:cNvPr id="0" name=""/>
        <dsp:cNvSpPr/>
      </dsp:nvSpPr>
      <dsp:spPr>
        <a:xfrm>
          <a:off x="903156" y="83817"/>
          <a:ext cx="3315018" cy="3315018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07A514-0504-45C1-B75F-40A23A393353}">
      <dsp:nvSpPr>
        <dsp:cNvPr id="0" name=""/>
        <dsp:cNvSpPr/>
      </dsp:nvSpPr>
      <dsp:spPr>
        <a:xfrm>
          <a:off x="867957" y="144997"/>
          <a:ext cx="3315018" cy="3315018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14AE16-1C87-466F-B30E-F93703AF7831}">
      <dsp:nvSpPr>
        <dsp:cNvPr id="0" name=""/>
        <dsp:cNvSpPr/>
      </dsp:nvSpPr>
      <dsp:spPr>
        <a:xfrm>
          <a:off x="798357" y="146209"/>
          <a:ext cx="3315018" cy="3315018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1FCCFA-6941-498E-A30D-B72D1E681B0A}">
      <dsp:nvSpPr>
        <dsp:cNvPr id="0" name=""/>
        <dsp:cNvSpPr/>
      </dsp:nvSpPr>
      <dsp:spPr>
        <a:xfrm>
          <a:off x="763664" y="85457"/>
          <a:ext cx="3315018" cy="3315018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8892EA-9A6B-4ABC-8EA4-4460D7F71CC9}">
      <dsp:nvSpPr>
        <dsp:cNvPr id="0" name=""/>
        <dsp:cNvSpPr/>
      </dsp:nvSpPr>
      <dsp:spPr>
        <a:xfrm>
          <a:off x="787719" y="24706"/>
          <a:ext cx="3315018" cy="3315018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BC58-2A82-449D-8EE5-01D8187B2E7F}">
      <dsp:nvSpPr>
        <dsp:cNvPr id="0" name=""/>
        <dsp:cNvSpPr/>
      </dsp:nvSpPr>
      <dsp:spPr>
        <a:xfrm>
          <a:off x="891374" y="22852"/>
          <a:ext cx="1188322" cy="11883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noProof="0" dirty="0" smtClean="0"/>
            <a:t>Engenheiro de Software</a:t>
          </a:r>
          <a:endParaRPr lang="pt-BR" sz="900" kern="1200" noProof="0" dirty="0"/>
        </a:p>
      </dsp:txBody>
      <dsp:txXfrm>
        <a:off x="1028488" y="182818"/>
        <a:ext cx="914094" cy="377063"/>
      </dsp:txXfrm>
    </dsp:sp>
    <dsp:sp modelId="{FD43DB46-09EC-4C5A-A070-8CDDD1223E2D}">
      <dsp:nvSpPr>
        <dsp:cNvPr id="0" name=""/>
        <dsp:cNvSpPr/>
      </dsp:nvSpPr>
      <dsp:spPr>
        <a:xfrm>
          <a:off x="1291747" y="496663"/>
          <a:ext cx="1396765" cy="129190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noProof="0" dirty="0" smtClean="0"/>
            <a:t>Especialista em </a:t>
          </a:r>
          <a:r>
            <a:rPr lang="pt-BR" sz="800" kern="1200" noProof="0" dirty="0" smtClean="0"/>
            <a:t>Manutenção</a:t>
          </a:r>
          <a:endParaRPr lang="pt-BR" sz="800" kern="1200" noProof="0" dirty="0"/>
        </a:p>
      </dsp:txBody>
      <dsp:txXfrm>
        <a:off x="2043851" y="645729"/>
        <a:ext cx="537217" cy="993775"/>
      </dsp:txXfrm>
    </dsp:sp>
    <dsp:sp modelId="{999C4728-C386-4FAF-8371-715B0FECF013}">
      <dsp:nvSpPr>
        <dsp:cNvPr id="0" name=""/>
        <dsp:cNvSpPr/>
      </dsp:nvSpPr>
      <dsp:spPr>
        <a:xfrm>
          <a:off x="891374" y="1096912"/>
          <a:ext cx="1188322" cy="11883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noProof="0" dirty="0" smtClean="0"/>
            <a:t>Especialista em Base de Dados</a:t>
          </a:r>
          <a:endParaRPr lang="pt-BR" sz="900" kern="1200" noProof="0" dirty="0"/>
        </a:p>
      </dsp:txBody>
      <dsp:txXfrm>
        <a:off x="1028488" y="1748204"/>
        <a:ext cx="914094" cy="377063"/>
      </dsp:txXfrm>
    </dsp:sp>
    <dsp:sp modelId="{303893E8-E999-47F5-846D-DD333408C7FD}">
      <dsp:nvSpPr>
        <dsp:cNvPr id="0" name=""/>
        <dsp:cNvSpPr/>
      </dsp:nvSpPr>
      <dsp:spPr>
        <a:xfrm>
          <a:off x="274501" y="453865"/>
          <a:ext cx="1370860" cy="1377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Cliente</a:t>
          </a:r>
        </a:p>
      </dsp:txBody>
      <dsp:txXfrm>
        <a:off x="379952" y="612808"/>
        <a:ext cx="527253" cy="10596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6864B-04A7-415E-A1E6-D78737BD6D56}">
      <dsp:nvSpPr>
        <dsp:cNvPr id="0" name=""/>
        <dsp:cNvSpPr/>
      </dsp:nvSpPr>
      <dsp:spPr>
        <a:xfrm>
          <a:off x="501158" y="135167"/>
          <a:ext cx="1063485" cy="102679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noProof="0" dirty="0" smtClean="0"/>
            <a:t>Engenheiros de Software</a:t>
          </a:r>
          <a:endParaRPr lang="pt-BR" sz="1000" b="1" kern="1200" noProof="0" dirty="0"/>
        </a:p>
      </dsp:txBody>
      <dsp:txXfrm>
        <a:off x="812646" y="435909"/>
        <a:ext cx="751997" cy="726055"/>
      </dsp:txXfrm>
    </dsp:sp>
    <dsp:sp modelId="{5192E21D-04EB-4364-9FAB-25178B6C92FE}">
      <dsp:nvSpPr>
        <dsp:cNvPr id="0" name=""/>
        <dsp:cNvSpPr/>
      </dsp:nvSpPr>
      <dsp:spPr>
        <a:xfrm rot="5400000">
          <a:off x="1636770" y="115524"/>
          <a:ext cx="1026797" cy="10660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noProof="0" dirty="0" smtClean="0"/>
            <a:t>Especialista</a:t>
          </a:r>
          <a:r>
            <a:rPr lang="pt-BR" sz="1000" b="1" kern="1200" noProof="0" dirty="0" smtClean="0"/>
            <a:t> em </a:t>
          </a:r>
          <a:r>
            <a:rPr lang="pt-BR" sz="900" b="1" kern="1200" noProof="0" dirty="0" smtClean="0"/>
            <a:t>Manutenção</a:t>
          </a:r>
          <a:endParaRPr lang="pt-BR" sz="900" b="1" kern="1200" noProof="0" dirty="0"/>
        </a:p>
      </dsp:txBody>
      <dsp:txXfrm rot="-5400000">
        <a:off x="1617128" y="435908"/>
        <a:ext cx="753834" cy="726055"/>
      </dsp:txXfrm>
    </dsp:sp>
    <dsp:sp modelId="{8EFCA11E-AE01-4BB4-9050-489A6F6123F6}">
      <dsp:nvSpPr>
        <dsp:cNvPr id="0" name=""/>
        <dsp:cNvSpPr/>
      </dsp:nvSpPr>
      <dsp:spPr>
        <a:xfrm rot="10800000">
          <a:off x="1617127" y="1209392"/>
          <a:ext cx="1066082" cy="102679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noProof="0" dirty="0" smtClean="0"/>
            <a:t>Especialista</a:t>
          </a:r>
          <a:r>
            <a:rPr lang="pt-BR" sz="1000" b="1" kern="1200" noProof="0" dirty="0" smtClean="0"/>
            <a:t> em Base de Dados</a:t>
          </a:r>
          <a:endParaRPr lang="pt-BR" sz="1000" b="1" kern="1200" noProof="0" dirty="0"/>
        </a:p>
      </dsp:txBody>
      <dsp:txXfrm rot="10800000">
        <a:off x="1617127" y="1209392"/>
        <a:ext cx="753834" cy="726055"/>
      </dsp:txXfrm>
    </dsp:sp>
    <dsp:sp modelId="{5796F8E4-C4C0-43D4-9560-6186D7814E75}">
      <dsp:nvSpPr>
        <dsp:cNvPr id="0" name=""/>
        <dsp:cNvSpPr/>
      </dsp:nvSpPr>
      <dsp:spPr>
        <a:xfrm rot="16200000">
          <a:off x="530263" y="1174347"/>
          <a:ext cx="1026797" cy="109688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BR" sz="900" b="1" kern="1200" noProof="0" dirty="0" smtClean="0"/>
            <a:t>Conhecimento</a:t>
          </a:r>
          <a:r>
            <a:rPr lang="pt-BR" sz="1000" b="1" kern="1200" noProof="0" dirty="0" smtClean="0"/>
            <a:t> da Operação</a:t>
          </a:r>
        </a:p>
      </dsp:txBody>
      <dsp:txXfrm rot="5400000">
        <a:off x="816489" y="1209391"/>
        <a:ext cx="775616" cy="726055"/>
      </dsp:txXfrm>
    </dsp:sp>
    <dsp:sp modelId="{9955A470-B88B-4500-9945-8BE9A067F282}">
      <dsp:nvSpPr>
        <dsp:cNvPr id="0" name=""/>
        <dsp:cNvSpPr/>
      </dsp:nvSpPr>
      <dsp:spPr>
        <a:xfrm>
          <a:off x="1435798" y="972256"/>
          <a:ext cx="354517" cy="30827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3C0E7-3314-4D25-8E84-625AF5311E20}">
      <dsp:nvSpPr>
        <dsp:cNvPr id="0" name=""/>
        <dsp:cNvSpPr/>
      </dsp:nvSpPr>
      <dsp:spPr>
        <a:xfrm rot="10800000">
          <a:off x="1435798" y="1090824"/>
          <a:ext cx="354517" cy="30827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0E8-99C6-4AFA-8038-BC13718EDBC1}">
      <dsp:nvSpPr>
        <dsp:cNvPr id="0" name=""/>
        <dsp:cNvSpPr/>
      </dsp:nvSpPr>
      <dsp:spPr>
        <a:xfrm>
          <a:off x="-4508007" y="-679014"/>
          <a:ext cx="5274393" cy="5274393"/>
        </a:xfrm>
        <a:prstGeom prst="blockArc">
          <a:avLst>
            <a:gd name="adj1" fmla="val 18900000"/>
            <a:gd name="adj2" fmla="val 2700000"/>
            <a:gd name="adj3" fmla="val 41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20584-7EA4-418E-B4E7-E292F6F6EA73}">
      <dsp:nvSpPr>
        <dsp:cNvPr id="0" name=""/>
        <dsp:cNvSpPr/>
      </dsp:nvSpPr>
      <dsp:spPr>
        <a:xfrm>
          <a:off x="380330" y="206235"/>
          <a:ext cx="3275848" cy="4123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27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Provê o Cliente de um Centro de Excelência em Manutenção</a:t>
          </a:r>
          <a:endParaRPr lang="pt-BR" sz="1200" b="1" kern="1200" noProof="0" dirty="0"/>
        </a:p>
      </dsp:txBody>
      <dsp:txXfrm>
        <a:off x="380330" y="206235"/>
        <a:ext cx="3275848" cy="412314"/>
      </dsp:txXfrm>
    </dsp:sp>
    <dsp:sp modelId="{84FCB539-BF63-41FD-9719-9EC20567F401}">
      <dsp:nvSpPr>
        <dsp:cNvPr id="0" name=""/>
        <dsp:cNvSpPr/>
      </dsp:nvSpPr>
      <dsp:spPr>
        <a:xfrm>
          <a:off x="-21942" y="154696"/>
          <a:ext cx="515393" cy="515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63C30-BE28-463D-8A9F-7862BED2ECC9}">
      <dsp:nvSpPr>
        <dsp:cNvPr id="0" name=""/>
        <dsp:cNvSpPr/>
      </dsp:nvSpPr>
      <dsp:spPr>
        <a:xfrm>
          <a:off x="436650" y="787793"/>
          <a:ext cx="3276319" cy="4123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27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Visualiza Dados  Críticos dos Elementos</a:t>
          </a:r>
          <a:endParaRPr lang="pt-BR" sz="1200" b="1" kern="1200" noProof="0" dirty="0"/>
        </a:p>
      </dsp:txBody>
      <dsp:txXfrm>
        <a:off x="436650" y="787793"/>
        <a:ext cx="3276319" cy="412314"/>
      </dsp:txXfrm>
    </dsp:sp>
    <dsp:sp modelId="{3665BF6E-7F3A-4267-8C9B-3E103C6BF2D1}">
      <dsp:nvSpPr>
        <dsp:cNvPr id="0" name=""/>
        <dsp:cNvSpPr/>
      </dsp:nvSpPr>
      <dsp:spPr>
        <a:xfrm>
          <a:off x="166193" y="736244"/>
          <a:ext cx="515393" cy="515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16234-3A96-4DBD-BEE1-B3D8B0A9F991}">
      <dsp:nvSpPr>
        <dsp:cNvPr id="0" name=""/>
        <dsp:cNvSpPr/>
      </dsp:nvSpPr>
      <dsp:spPr>
        <a:xfrm>
          <a:off x="568590" y="1406187"/>
          <a:ext cx="3167527" cy="4123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27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A Realimentação ajuda na melhoria contínua</a:t>
          </a:r>
          <a:endParaRPr lang="pt-BR" sz="1200" b="1" kern="1200" noProof="0" dirty="0"/>
        </a:p>
      </dsp:txBody>
      <dsp:txXfrm>
        <a:off x="568590" y="1406187"/>
        <a:ext cx="3167527" cy="412314"/>
      </dsp:txXfrm>
    </dsp:sp>
    <dsp:sp modelId="{039610C8-31DC-4576-9F2A-F6F062506FAA}">
      <dsp:nvSpPr>
        <dsp:cNvPr id="0" name=""/>
        <dsp:cNvSpPr/>
      </dsp:nvSpPr>
      <dsp:spPr>
        <a:xfrm>
          <a:off x="147027" y="1342356"/>
          <a:ext cx="515393" cy="515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70646-CEAD-43F4-86C1-6B6856FE9F04}">
      <dsp:nvSpPr>
        <dsp:cNvPr id="0" name=""/>
        <dsp:cNvSpPr/>
      </dsp:nvSpPr>
      <dsp:spPr>
        <a:xfrm>
          <a:off x="580153" y="1979154"/>
          <a:ext cx="3144399" cy="52694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27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Thales  responsável pela implantação e gestão da Aplicação</a:t>
          </a:r>
          <a:endParaRPr lang="pt-BR" sz="1200" b="1" kern="1200" noProof="0" dirty="0"/>
        </a:p>
      </dsp:txBody>
      <dsp:txXfrm>
        <a:off x="580153" y="1979154"/>
        <a:ext cx="3144399" cy="526942"/>
      </dsp:txXfrm>
    </dsp:sp>
    <dsp:sp modelId="{4F61D063-03D6-4350-BFF3-CD4DBC1116A7}">
      <dsp:nvSpPr>
        <dsp:cNvPr id="0" name=""/>
        <dsp:cNvSpPr/>
      </dsp:nvSpPr>
      <dsp:spPr>
        <a:xfrm>
          <a:off x="159607" y="1972640"/>
          <a:ext cx="515393" cy="515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CB0FB-F412-40B4-80E1-90F6D100559E}">
      <dsp:nvSpPr>
        <dsp:cNvPr id="0" name=""/>
        <dsp:cNvSpPr/>
      </dsp:nvSpPr>
      <dsp:spPr>
        <a:xfrm>
          <a:off x="518163" y="2607412"/>
          <a:ext cx="3190104" cy="55632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27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err="1" smtClean="0"/>
            <a:t>Machine</a:t>
          </a:r>
          <a:r>
            <a:rPr lang="pt-BR" sz="1200" b="1" kern="1200" noProof="0" dirty="0" smtClean="0"/>
            <a:t> Learning e Inteligência Artificial garantem a melhoria contínua da Aplicação</a:t>
          </a:r>
          <a:endParaRPr lang="pt-BR" sz="1200" b="1" kern="1200" noProof="0" dirty="0"/>
        </a:p>
      </dsp:txBody>
      <dsp:txXfrm>
        <a:off x="518163" y="2607412"/>
        <a:ext cx="3190104" cy="556328"/>
      </dsp:txXfrm>
    </dsp:sp>
    <dsp:sp modelId="{5B0915A0-4197-4693-A8A6-DE02B4AF9309}">
      <dsp:nvSpPr>
        <dsp:cNvPr id="0" name=""/>
        <dsp:cNvSpPr/>
      </dsp:nvSpPr>
      <dsp:spPr>
        <a:xfrm>
          <a:off x="123539" y="2627880"/>
          <a:ext cx="515393" cy="515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436A23-32B5-45CE-9F01-B086EF8F290E}">
      <dsp:nvSpPr>
        <dsp:cNvPr id="0" name=""/>
        <dsp:cNvSpPr/>
      </dsp:nvSpPr>
      <dsp:spPr>
        <a:xfrm>
          <a:off x="200629" y="3297813"/>
          <a:ext cx="3507638" cy="4123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27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noProof="0" dirty="0" smtClean="0"/>
            <a:t>Centro de Serviços,  como elo de ligação com as Equipes de Campo</a:t>
          </a:r>
        </a:p>
      </dsp:txBody>
      <dsp:txXfrm>
        <a:off x="200629" y="3297813"/>
        <a:ext cx="3507638" cy="412314"/>
      </dsp:txXfrm>
    </dsp:sp>
    <dsp:sp modelId="{D3769858-44A6-4E9F-B6BE-5C95AEA1F8A2}">
      <dsp:nvSpPr>
        <dsp:cNvPr id="0" name=""/>
        <dsp:cNvSpPr/>
      </dsp:nvSpPr>
      <dsp:spPr>
        <a:xfrm>
          <a:off x="-21942" y="3246274"/>
          <a:ext cx="515393" cy="515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944100" y="275035"/>
            <a:ext cx="3086100" cy="585073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275035"/>
            <a:ext cx="9105900" cy="585073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5825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6096000" cy="45255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934200" y="1600200"/>
            <a:ext cx="6096000" cy="45255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2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7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2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7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2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7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94" indent="0">
              <a:buNone/>
              <a:defRPr sz="2500"/>
            </a:lvl2pPr>
            <a:lvl3pPr marL="816388" indent="0">
              <a:buNone/>
              <a:defRPr sz="2100"/>
            </a:lvl3pPr>
            <a:lvl4pPr marL="1224582" indent="0">
              <a:buNone/>
              <a:defRPr sz="1800"/>
            </a:lvl4pPr>
            <a:lvl5pPr marL="1632776" indent="0">
              <a:buNone/>
              <a:defRPr sz="1800"/>
            </a:lvl5pPr>
            <a:lvl6pPr marL="2040969" indent="0">
              <a:buNone/>
              <a:defRPr sz="1800"/>
            </a:lvl6pPr>
            <a:lvl7pPr marL="2449163" indent="0">
              <a:buNone/>
              <a:defRPr sz="1800"/>
            </a:lvl7pPr>
            <a:lvl8pPr marL="2857357" indent="0">
              <a:buNone/>
              <a:defRPr sz="1800"/>
            </a:lvl8pPr>
            <a:lvl9pPr marL="3265551" indent="0">
              <a:buNone/>
              <a:defRPr sz="18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2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7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39" tIns="40819" rIns="81639" bIns="40819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C188D-6C91-4A40-8487-7755E5C8C0F0}" type="datetimeFigureOut">
              <a:rPr lang="es-ES_tradnl" smtClean="0"/>
              <a:pPr/>
              <a:t>26/06/2019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40819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46" indent="-306146" algn="l" defTabSz="40819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315" indent="-255121" algn="l" defTabSz="40819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85" indent="-204097" algn="l" defTabSz="40819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79" indent="-204097" algn="l" defTabSz="408194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73" indent="-204097" algn="l" defTabSz="408194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66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0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4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8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88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2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6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69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3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7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23.tmp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2.tmp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1.tmp"/><Relationship Id="rId5" Type="http://schemas.openxmlformats.org/officeDocument/2006/relationships/diagramData" Target="../diagrams/data4.xml"/><Relationship Id="rId15" Type="http://schemas.openxmlformats.org/officeDocument/2006/relationships/image" Target="../media/image35.png"/><Relationship Id="rId10" Type="http://schemas.openxmlformats.org/officeDocument/2006/relationships/image" Target="../media/image20.tmp"/><Relationship Id="rId4" Type="http://schemas.openxmlformats.org/officeDocument/2006/relationships/image" Target="../media/image33.png"/><Relationship Id="rId9" Type="http://schemas.microsoft.com/office/2007/relationships/diagramDrawing" Target="../diagrams/drawing4.xml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40.png"/><Relationship Id="rId18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32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39.png"/><Relationship Id="rId17" Type="http://schemas.openxmlformats.org/officeDocument/2006/relationships/image" Target="../media/image29.tmp"/><Relationship Id="rId2" Type="http://schemas.openxmlformats.org/officeDocument/2006/relationships/image" Target="../media/image6.png"/><Relationship Id="rId16" Type="http://schemas.openxmlformats.org/officeDocument/2006/relationships/image" Target="../media/image28.tm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38.png"/><Relationship Id="rId5" Type="http://schemas.openxmlformats.org/officeDocument/2006/relationships/diagramData" Target="../diagrams/data5.xml"/><Relationship Id="rId15" Type="http://schemas.openxmlformats.org/officeDocument/2006/relationships/image" Target="../media/image27.tmp"/><Relationship Id="rId10" Type="http://schemas.openxmlformats.org/officeDocument/2006/relationships/image" Target="../media/image34.png"/><Relationship Id="rId19" Type="http://schemas.microsoft.com/office/2007/relationships/hdphoto" Target="../media/hdphoto3.wdp"/><Relationship Id="rId4" Type="http://schemas.openxmlformats.org/officeDocument/2006/relationships/image" Target="../media/image11.jpeg"/><Relationship Id="rId9" Type="http://schemas.microsoft.com/office/2007/relationships/diagramDrawing" Target="../diagrams/drawing5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22.tmp"/><Relationship Id="rId12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mp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17.jpe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13" Type="http://schemas.openxmlformats.org/officeDocument/2006/relationships/image" Target="../media/image28.tmp"/><Relationship Id="rId18" Type="http://schemas.openxmlformats.org/officeDocument/2006/relationships/image" Target="../media/image32.png"/><Relationship Id="rId3" Type="http://schemas.openxmlformats.org/officeDocument/2006/relationships/image" Target="../media/image7.png"/><Relationship Id="rId21" Type="http://schemas.openxmlformats.org/officeDocument/2006/relationships/diagramQuickStyle" Target="../diagrams/quickStyle3.xml"/><Relationship Id="rId7" Type="http://schemas.openxmlformats.org/officeDocument/2006/relationships/image" Target="../media/image22.tmp"/><Relationship Id="rId12" Type="http://schemas.openxmlformats.org/officeDocument/2006/relationships/image" Target="../media/image27.tmp"/><Relationship Id="rId17" Type="http://schemas.openxmlformats.org/officeDocument/2006/relationships/image" Target="../media/image31.png"/><Relationship Id="rId2" Type="http://schemas.openxmlformats.org/officeDocument/2006/relationships/image" Target="../media/image6.png"/><Relationship Id="rId16" Type="http://schemas.microsoft.com/office/2007/relationships/hdphoto" Target="../media/hdphoto3.wdp"/><Relationship Id="rId20" Type="http://schemas.openxmlformats.org/officeDocument/2006/relationships/diagramLayout" Target="../diagrams/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mp"/><Relationship Id="rId11" Type="http://schemas.openxmlformats.org/officeDocument/2006/relationships/image" Target="../media/image26.png"/><Relationship Id="rId5" Type="http://schemas.openxmlformats.org/officeDocument/2006/relationships/image" Target="../media/image20.tmp"/><Relationship Id="rId15" Type="http://schemas.openxmlformats.org/officeDocument/2006/relationships/image" Target="../media/image30.png"/><Relationship Id="rId23" Type="http://schemas.microsoft.com/office/2007/relationships/diagramDrawing" Target="../diagrams/drawing3.xml"/><Relationship Id="rId10" Type="http://schemas.openxmlformats.org/officeDocument/2006/relationships/image" Target="../media/image25.png"/><Relationship Id="rId19" Type="http://schemas.openxmlformats.org/officeDocument/2006/relationships/diagramData" Target="../diagrams/data3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tmp"/><Relationship Id="rId22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013" y="2076373"/>
            <a:ext cx="4809986" cy="2755196"/>
          </a:xfrm>
          <a:prstGeom prst="rect">
            <a:avLst/>
          </a:prstGeom>
        </p:spPr>
      </p:pic>
      <p:pic>
        <p:nvPicPr>
          <p:cNvPr id="13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206757"/>
            <a:ext cx="2077617" cy="93947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56" y="128823"/>
            <a:ext cx="2459425" cy="1395858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5802964" y="206757"/>
            <a:ext cx="1078811" cy="763147"/>
            <a:chOff x="8618654" y="367567"/>
            <a:chExt cx="1618217" cy="1356706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654" y="1505833"/>
              <a:ext cx="1618217" cy="218440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5880" y="367567"/>
              <a:ext cx="1023767" cy="997337"/>
            </a:xfrm>
            <a:prstGeom prst="rect">
              <a:avLst/>
            </a:prstGeom>
          </p:spPr>
        </p:pic>
      </p:grpSp>
      <p:sp>
        <p:nvSpPr>
          <p:cNvPr id="15" name="CuadroTexto 10"/>
          <p:cNvSpPr txBox="1"/>
          <p:nvPr/>
        </p:nvSpPr>
        <p:spPr>
          <a:xfrm>
            <a:off x="225437" y="1787583"/>
            <a:ext cx="3756253" cy="1781257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lvl="0"/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Manutenção Preditiva - </a:t>
            </a:r>
            <a:br>
              <a:rPr lang="pt-BR" sz="2800" b="1" dirty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</a:b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Acrescentando Valor</a:t>
            </a:r>
            <a:br>
              <a:rPr lang="pt-BR" sz="2800" b="1" dirty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</a:b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ao Transporte </a:t>
            </a:r>
            <a:br>
              <a:rPr lang="pt-BR" sz="2800" b="1" dirty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</a:b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Metro-ferroviário</a:t>
            </a:r>
            <a:endParaRPr lang="pt-BR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3"/>
          <p:cNvSpPr>
            <a:spLocks noGrp="1"/>
          </p:cNvSpPr>
          <p:nvPr>
            <p:ph type="subTitle" idx="1"/>
          </p:nvPr>
        </p:nvSpPr>
        <p:spPr>
          <a:xfrm>
            <a:off x="2337339" y="4206799"/>
            <a:ext cx="1544742" cy="624770"/>
          </a:xfrm>
        </p:spPr>
        <p:txBody>
          <a:bodyPr>
            <a:noAutofit/>
          </a:bodyPr>
          <a:lstStyle/>
          <a:p>
            <a:pPr algn="r"/>
            <a:r>
              <a:rPr lang="en-US" sz="1600" dirty="0" smtClean="0">
                <a:solidFill>
                  <a:srgbClr val="0070C0"/>
                </a:solidFill>
              </a:rPr>
              <a:t>Antonio </a:t>
            </a:r>
            <a:r>
              <a:rPr lang="en-US" sz="1600" dirty="0">
                <a:solidFill>
                  <a:srgbClr val="0070C0"/>
                </a:solidFill>
              </a:rPr>
              <a:t>J</a:t>
            </a:r>
            <a:r>
              <a:rPr lang="en-US" sz="1600" dirty="0" smtClean="0">
                <a:solidFill>
                  <a:srgbClr val="0070C0"/>
                </a:solidFill>
              </a:rPr>
              <a:t>esus</a:t>
            </a:r>
          </a:p>
          <a:p>
            <a:pPr algn="r"/>
            <a:r>
              <a:rPr lang="en-US" sz="1600" dirty="0" err="1" smtClean="0">
                <a:solidFill>
                  <a:srgbClr val="0070C0"/>
                </a:solidFill>
              </a:rPr>
              <a:t>Thomaz</a:t>
            </a:r>
            <a:r>
              <a:rPr lang="en-US" sz="1600" dirty="0" smtClean="0">
                <a:solidFill>
                  <a:srgbClr val="0070C0"/>
                </a:solidFill>
              </a:rPr>
              <a:t>  Aquino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Retângulo 1"/>
          <p:cNvSpPr/>
          <p:nvPr/>
        </p:nvSpPr>
        <p:spPr>
          <a:xfrm>
            <a:off x="526441" y="3662169"/>
            <a:ext cx="2788481" cy="550151"/>
          </a:xfrm>
          <a:prstGeom prst="rect">
            <a:avLst/>
          </a:prstGeom>
        </p:spPr>
        <p:txBody>
          <a:bodyPr wrap="square" lIns="57150" tIns="28575" rIns="57150" bIns="28575">
            <a:spAutoFit/>
          </a:bodyPr>
          <a:lstStyle/>
          <a:p>
            <a:pPr lvl="0" algn="ctr"/>
            <a:r>
              <a:rPr lang="pt-BR" b="1" dirty="0" smtClean="0">
                <a:solidFill>
                  <a:srgbClr val="2C4D76"/>
                </a:solidFill>
              </a:rPr>
              <a:t>02 de </a:t>
            </a:r>
            <a:r>
              <a:rPr lang="pt-BR" b="1" dirty="0">
                <a:solidFill>
                  <a:srgbClr val="2C4D76"/>
                </a:solidFill>
              </a:rPr>
              <a:t>J</a:t>
            </a:r>
            <a:r>
              <a:rPr lang="pt-BR" b="1" dirty="0" smtClean="0">
                <a:solidFill>
                  <a:srgbClr val="2C4D76"/>
                </a:solidFill>
              </a:rPr>
              <a:t>ulho 2019</a:t>
            </a:r>
            <a:r>
              <a:rPr lang="pt-PT" b="1" dirty="0">
                <a:solidFill>
                  <a:srgbClr val="2C4D76"/>
                </a:solidFill>
              </a:rPr>
              <a:t>	</a:t>
            </a:r>
            <a:endParaRPr lang="pt-PT" b="1" dirty="0" smtClean="0">
              <a:solidFill>
                <a:srgbClr val="2C4D76"/>
              </a:solidFill>
            </a:endParaRPr>
          </a:p>
          <a:p>
            <a:pPr lvl="0" algn="ctr"/>
            <a:r>
              <a:rPr lang="es-CL" b="1" dirty="0" smtClean="0">
                <a:solidFill>
                  <a:srgbClr val="2C4D76"/>
                </a:solidFill>
              </a:rPr>
              <a:t>Porto</a:t>
            </a:r>
            <a:r>
              <a:rPr lang="es-CL" b="1" dirty="0">
                <a:solidFill>
                  <a:srgbClr val="2C4D76"/>
                </a:solidFill>
              </a:rPr>
              <a:t>, Portugal</a:t>
            </a:r>
            <a:endParaRPr lang="pt-PT" b="1" dirty="0">
              <a:solidFill>
                <a:srgbClr val="2C4D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270469"/>
            <a:ext cx="2077617" cy="9394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7866" y="243076"/>
            <a:ext cx="6805366" cy="561836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Manutenção Preditiva – TIRIS, a Ferramenta Thales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14725" y="1845015"/>
            <a:ext cx="5519547" cy="2414016"/>
          </a:xfrm>
          <a:prstGeom prst="roundRect">
            <a:avLst/>
          </a:prstGeom>
          <a:solidFill>
            <a:srgbClr val="D7F1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TIRIS Thales –Manutenção Preditiva</a:t>
            </a:r>
          </a:p>
          <a:p>
            <a:pPr algn="ctr"/>
            <a:endParaRPr lang="pt-BR" b="1" dirty="0" smtClean="0">
              <a:solidFill>
                <a:srgbClr val="FFFFFF"/>
              </a:solidFill>
            </a:endParaRPr>
          </a:p>
          <a:p>
            <a:pPr algn="ctr"/>
            <a:endParaRPr lang="pt-BR" b="1" dirty="0" smtClean="0">
              <a:solidFill>
                <a:srgbClr val="FFFFFF"/>
              </a:solidFill>
            </a:endParaRPr>
          </a:p>
          <a:p>
            <a:pPr algn="ctr"/>
            <a:endParaRPr lang="pt-BR" b="1" dirty="0" smtClean="0">
              <a:solidFill>
                <a:srgbClr val="FFFFFF"/>
              </a:solidFill>
            </a:endParaRPr>
          </a:p>
          <a:p>
            <a:pPr algn="ctr"/>
            <a:endParaRPr lang="pt-BR" b="1" dirty="0" smtClean="0">
              <a:solidFill>
                <a:srgbClr val="FFFFFF"/>
              </a:solidFill>
            </a:endParaRPr>
          </a:p>
          <a:p>
            <a:pPr algn="ctr"/>
            <a:endParaRPr lang="pt-BR" b="1" dirty="0" smtClean="0">
              <a:solidFill>
                <a:srgbClr val="FFFFFF"/>
              </a:solidFill>
            </a:endParaRPr>
          </a:p>
          <a:p>
            <a:pPr algn="ctr"/>
            <a:endParaRPr lang="pt-BR" b="1" dirty="0" smtClean="0">
              <a:solidFill>
                <a:srgbClr val="FFFFFF"/>
              </a:solidFill>
            </a:endParaRPr>
          </a:p>
          <a:p>
            <a:pPr algn="ctr"/>
            <a:endParaRPr lang="pt-BR" b="1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2684" y="2386359"/>
            <a:ext cx="8796708" cy="1694815"/>
            <a:chOff x="172209" y="1877059"/>
            <a:chExt cx="8796708" cy="1694815"/>
          </a:xfrm>
        </p:grpSpPr>
        <p:sp>
          <p:nvSpPr>
            <p:cNvPr id="9" name="Freeform 8"/>
            <p:cNvSpPr/>
            <p:nvPr/>
          </p:nvSpPr>
          <p:spPr>
            <a:xfrm>
              <a:off x="172209" y="1877060"/>
              <a:ext cx="1595452" cy="1573530"/>
            </a:xfrm>
            <a:custGeom>
              <a:avLst/>
              <a:gdLst>
                <a:gd name="connsiteX0" fmla="*/ 0 w 1595452"/>
                <a:gd name="connsiteY0" fmla="*/ 262260 h 1573530"/>
                <a:gd name="connsiteX1" fmla="*/ 262260 w 1595452"/>
                <a:gd name="connsiteY1" fmla="*/ 0 h 1573530"/>
                <a:gd name="connsiteX2" fmla="*/ 1333192 w 1595452"/>
                <a:gd name="connsiteY2" fmla="*/ 0 h 1573530"/>
                <a:gd name="connsiteX3" fmla="*/ 1595452 w 1595452"/>
                <a:gd name="connsiteY3" fmla="*/ 262260 h 1573530"/>
                <a:gd name="connsiteX4" fmla="*/ 1595452 w 1595452"/>
                <a:gd name="connsiteY4" fmla="*/ 1311270 h 1573530"/>
                <a:gd name="connsiteX5" fmla="*/ 1333192 w 1595452"/>
                <a:gd name="connsiteY5" fmla="*/ 1573530 h 1573530"/>
                <a:gd name="connsiteX6" fmla="*/ 262260 w 1595452"/>
                <a:gd name="connsiteY6" fmla="*/ 1573530 h 1573530"/>
                <a:gd name="connsiteX7" fmla="*/ 0 w 1595452"/>
                <a:gd name="connsiteY7" fmla="*/ 1311270 h 1573530"/>
                <a:gd name="connsiteX8" fmla="*/ 0 w 1595452"/>
                <a:gd name="connsiteY8" fmla="*/ 262260 h 157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452" h="1573530">
                  <a:moveTo>
                    <a:pt x="0" y="262260"/>
                  </a:moveTo>
                  <a:cubicBezTo>
                    <a:pt x="0" y="117418"/>
                    <a:pt x="117418" y="0"/>
                    <a:pt x="262260" y="0"/>
                  </a:cubicBezTo>
                  <a:lnTo>
                    <a:pt x="1333192" y="0"/>
                  </a:lnTo>
                  <a:cubicBezTo>
                    <a:pt x="1478034" y="0"/>
                    <a:pt x="1595452" y="117418"/>
                    <a:pt x="1595452" y="262260"/>
                  </a:cubicBezTo>
                  <a:lnTo>
                    <a:pt x="1595452" y="1311270"/>
                  </a:lnTo>
                  <a:cubicBezTo>
                    <a:pt x="1595452" y="1456112"/>
                    <a:pt x="1478034" y="1573530"/>
                    <a:pt x="1333192" y="1573530"/>
                  </a:cubicBezTo>
                  <a:lnTo>
                    <a:pt x="262260" y="1573530"/>
                  </a:lnTo>
                  <a:cubicBezTo>
                    <a:pt x="117418" y="1573530"/>
                    <a:pt x="0" y="1456112"/>
                    <a:pt x="0" y="1311270"/>
                  </a:cubicBezTo>
                  <a:lnTo>
                    <a:pt x="0" y="2622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013" tIns="153013" rIns="153013" bIns="153013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 smtClean="0">
                  <a:solidFill>
                    <a:srgbClr val="FFFFFF"/>
                  </a:solidFill>
                </a:rPr>
                <a:t>Fonte de Dados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600" b="1" dirty="0" smtClean="0">
                  <a:solidFill>
                    <a:srgbClr val="FFFFFF"/>
                  </a:solidFill>
                </a:rPr>
                <a:t>Sensores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600" b="1" dirty="0" smtClean="0">
                  <a:solidFill>
                    <a:srgbClr val="FFFFFF"/>
                  </a:solidFill>
                </a:rPr>
                <a:t>Registros </a:t>
              </a:r>
              <a:endParaRPr lang="pt-BR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800601" y="1877060"/>
              <a:ext cx="1676024" cy="1573530"/>
            </a:xfrm>
            <a:custGeom>
              <a:avLst/>
              <a:gdLst>
                <a:gd name="connsiteX0" fmla="*/ 0 w 1595452"/>
                <a:gd name="connsiteY0" fmla="*/ 262260 h 1573530"/>
                <a:gd name="connsiteX1" fmla="*/ 262260 w 1595452"/>
                <a:gd name="connsiteY1" fmla="*/ 0 h 1573530"/>
                <a:gd name="connsiteX2" fmla="*/ 1333192 w 1595452"/>
                <a:gd name="connsiteY2" fmla="*/ 0 h 1573530"/>
                <a:gd name="connsiteX3" fmla="*/ 1595452 w 1595452"/>
                <a:gd name="connsiteY3" fmla="*/ 262260 h 1573530"/>
                <a:gd name="connsiteX4" fmla="*/ 1595452 w 1595452"/>
                <a:gd name="connsiteY4" fmla="*/ 1311270 h 1573530"/>
                <a:gd name="connsiteX5" fmla="*/ 1333192 w 1595452"/>
                <a:gd name="connsiteY5" fmla="*/ 1573530 h 1573530"/>
                <a:gd name="connsiteX6" fmla="*/ 262260 w 1595452"/>
                <a:gd name="connsiteY6" fmla="*/ 1573530 h 1573530"/>
                <a:gd name="connsiteX7" fmla="*/ 0 w 1595452"/>
                <a:gd name="connsiteY7" fmla="*/ 1311270 h 1573530"/>
                <a:gd name="connsiteX8" fmla="*/ 0 w 1595452"/>
                <a:gd name="connsiteY8" fmla="*/ 262260 h 157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452" h="1573530">
                  <a:moveTo>
                    <a:pt x="0" y="262260"/>
                  </a:moveTo>
                  <a:cubicBezTo>
                    <a:pt x="0" y="117418"/>
                    <a:pt x="117418" y="0"/>
                    <a:pt x="262260" y="0"/>
                  </a:cubicBezTo>
                  <a:lnTo>
                    <a:pt x="1333192" y="0"/>
                  </a:lnTo>
                  <a:cubicBezTo>
                    <a:pt x="1478034" y="0"/>
                    <a:pt x="1595452" y="117418"/>
                    <a:pt x="1595452" y="262260"/>
                  </a:cubicBezTo>
                  <a:lnTo>
                    <a:pt x="1595452" y="1311270"/>
                  </a:lnTo>
                  <a:cubicBezTo>
                    <a:pt x="1595452" y="1456112"/>
                    <a:pt x="1478034" y="1573530"/>
                    <a:pt x="1333192" y="1573530"/>
                  </a:cubicBezTo>
                  <a:lnTo>
                    <a:pt x="262260" y="1573530"/>
                  </a:lnTo>
                  <a:cubicBezTo>
                    <a:pt x="117418" y="1573530"/>
                    <a:pt x="0" y="1456112"/>
                    <a:pt x="0" y="1311270"/>
                  </a:cubicBezTo>
                  <a:lnTo>
                    <a:pt x="0" y="2622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013" tIns="153013" rIns="153013" bIns="153013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 err="1" smtClean="0">
                  <a:solidFill>
                    <a:srgbClr val="FFFFFF"/>
                  </a:solidFill>
                </a:rPr>
                <a:t>Telecoms</a:t>
              </a:r>
              <a:endParaRPr lang="pt-BR" sz="2000" b="1" dirty="0" smtClean="0">
                <a:solidFill>
                  <a:srgbClr val="FFFFFF"/>
                </a:solidFill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600" b="1" dirty="0" smtClean="0">
                  <a:solidFill>
                    <a:srgbClr val="FFFFFF"/>
                  </a:solidFill>
                </a:rPr>
                <a:t>IP</a:t>
              </a:r>
              <a:endParaRPr lang="pt-BR" sz="1600" b="1" dirty="0">
                <a:solidFill>
                  <a:srgbClr val="FFFFFF"/>
                </a:solidFill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600" b="1" dirty="0" smtClean="0">
                  <a:solidFill>
                    <a:srgbClr val="FFFFFF"/>
                  </a:solidFill>
                </a:rPr>
                <a:t>Outros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667117" y="1877060"/>
              <a:ext cx="1595452" cy="1573530"/>
            </a:xfrm>
            <a:custGeom>
              <a:avLst/>
              <a:gdLst>
                <a:gd name="connsiteX0" fmla="*/ 0 w 1595452"/>
                <a:gd name="connsiteY0" fmla="*/ 262260 h 1573530"/>
                <a:gd name="connsiteX1" fmla="*/ 262260 w 1595452"/>
                <a:gd name="connsiteY1" fmla="*/ 0 h 1573530"/>
                <a:gd name="connsiteX2" fmla="*/ 1333192 w 1595452"/>
                <a:gd name="connsiteY2" fmla="*/ 0 h 1573530"/>
                <a:gd name="connsiteX3" fmla="*/ 1595452 w 1595452"/>
                <a:gd name="connsiteY3" fmla="*/ 262260 h 1573530"/>
                <a:gd name="connsiteX4" fmla="*/ 1595452 w 1595452"/>
                <a:gd name="connsiteY4" fmla="*/ 1311270 h 1573530"/>
                <a:gd name="connsiteX5" fmla="*/ 1333192 w 1595452"/>
                <a:gd name="connsiteY5" fmla="*/ 1573530 h 1573530"/>
                <a:gd name="connsiteX6" fmla="*/ 262260 w 1595452"/>
                <a:gd name="connsiteY6" fmla="*/ 1573530 h 1573530"/>
                <a:gd name="connsiteX7" fmla="*/ 0 w 1595452"/>
                <a:gd name="connsiteY7" fmla="*/ 1311270 h 1573530"/>
                <a:gd name="connsiteX8" fmla="*/ 0 w 1595452"/>
                <a:gd name="connsiteY8" fmla="*/ 262260 h 157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452" h="1573530">
                  <a:moveTo>
                    <a:pt x="0" y="262260"/>
                  </a:moveTo>
                  <a:cubicBezTo>
                    <a:pt x="0" y="117418"/>
                    <a:pt x="117418" y="0"/>
                    <a:pt x="262260" y="0"/>
                  </a:cubicBezTo>
                  <a:lnTo>
                    <a:pt x="1333192" y="0"/>
                  </a:lnTo>
                  <a:cubicBezTo>
                    <a:pt x="1478034" y="0"/>
                    <a:pt x="1595452" y="117418"/>
                    <a:pt x="1595452" y="262260"/>
                  </a:cubicBezTo>
                  <a:lnTo>
                    <a:pt x="1595452" y="1311270"/>
                  </a:lnTo>
                  <a:cubicBezTo>
                    <a:pt x="1595452" y="1456112"/>
                    <a:pt x="1478034" y="1573530"/>
                    <a:pt x="1333192" y="1573530"/>
                  </a:cubicBezTo>
                  <a:lnTo>
                    <a:pt x="262260" y="1573530"/>
                  </a:lnTo>
                  <a:cubicBezTo>
                    <a:pt x="117418" y="1573530"/>
                    <a:pt x="0" y="1456112"/>
                    <a:pt x="0" y="1311270"/>
                  </a:cubicBezTo>
                  <a:lnTo>
                    <a:pt x="0" y="2622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013" tIns="153013" rIns="153013" bIns="153013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 smtClean="0">
                  <a:solidFill>
                    <a:srgbClr val="FFFFFF"/>
                  </a:solidFill>
                </a:rPr>
                <a:t>Base de Dados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600" b="1" dirty="0" smtClean="0">
                  <a:solidFill>
                    <a:srgbClr val="FFFFFF"/>
                  </a:solidFill>
                </a:rPr>
                <a:t>Status dos Elementos</a:t>
              </a:r>
              <a:endParaRPr lang="pt-BR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428859" y="1877060"/>
              <a:ext cx="1595452" cy="1573530"/>
            </a:xfrm>
            <a:custGeom>
              <a:avLst/>
              <a:gdLst>
                <a:gd name="connsiteX0" fmla="*/ 0 w 1595452"/>
                <a:gd name="connsiteY0" fmla="*/ 262260 h 1573530"/>
                <a:gd name="connsiteX1" fmla="*/ 262260 w 1595452"/>
                <a:gd name="connsiteY1" fmla="*/ 0 h 1573530"/>
                <a:gd name="connsiteX2" fmla="*/ 1333192 w 1595452"/>
                <a:gd name="connsiteY2" fmla="*/ 0 h 1573530"/>
                <a:gd name="connsiteX3" fmla="*/ 1595452 w 1595452"/>
                <a:gd name="connsiteY3" fmla="*/ 262260 h 1573530"/>
                <a:gd name="connsiteX4" fmla="*/ 1595452 w 1595452"/>
                <a:gd name="connsiteY4" fmla="*/ 1311270 h 1573530"/>
                <a:gd name="connsiteX5" fmla="*/ 1333192 w 1595452"/>
                <a:gd name="connsiteY5" fmla="*/ 1573530 h 1573530"/>
                <a:gd name="connsiteX6" fmla="*/ 262260 w 1595452"/>
                <a:gd name="connsiteY6" fmla="*/ 1573530 h 1573530"/>
                <a:gd name="connsiteX7" fmla="*/ 0 w 1595452"/>
                <a:gd name="connsiteY7" fmla="*/ 1311270 h 1573530"/>
                <a:gd name="connsiteX8" fmla="*/ 0 w 1595452"/>
                <a:gd name="connsiteY8" fmla="*/ 262260 h 157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452" h="1573530">
                  <a:moveTo>
                    <a:pt x="0" y="262260"/>
                  </a:moveTo>
                  <a:cubicBezTo>
                    <a:pt x="0" y="117418"/>
                    <a:pt x="117418" y="0"/>
                    <a:pt x="262260" y="0"/>
                  </a:cubicBezTo>
                  <a:lnTo>
                    <a:pt x="1333192" y="0"/>
                  </a:lnTo>
                  <a:cubicBezTo>
                    <a:pt x="1478034" y="0"/>
                    <a:pt x="1595452" y="117418"/>
                    <a:pt x="1595452" y="262260"/>
                  </a:cubicBezTo>
                  <a:lnTo>
                    <a:pt x="1595452" y="1311270"/>
                  </a:lnTo>
                  <a:cubicBezTo>
                    <a:pt x="1595452" y="1456112"/>
                    <a:pt x="1478034" y="1573530"/>
                    <a:pt x="1333192" y="1573530"/>
                  </a:cubicBezTo>
                  <a:lnTo>
                    <a:pt x="262260" y="1573530"/>
                  </a:lnTo>
                  <a:cubicBezTo>
                    <a:pt x="117418" y="1573530"/>
                    <a:pt x="0" y="1456112"/>
                    <a:pt x="0" y="1311270"/>
                  </a:cubicBezTo>
                  <a:lnTo>
                    <a:pt x="0" y="2622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013" tIns="153013" rIns="153013" bIns="153013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 err="1" smtClean="0">
                  <a:solidFill>
                    <a:srgbClr val="FFFFFF"/>
                  </a:solidFill>
                </a:rPr>
                <a:t>Algoritimo</a:t>
              </a:r>
              <a:endParaRPr lang="pt-BR" sz="2000" b="1" dirty="0" smtClean="0">
                <a:solidFill>
                  <a:srgbClr val="FFFFFF"/>
                </a:solidFill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600" b="1" dirty="0" smtClean="0">
                  <a:solidFill>
                    <a:srgbClr val="FFFFFF"/>
                  </a:solidFill>
                </a:rPr>
                <a:t>“</a:t>
              </a:r>
              <a:r>
                <a:rPr lang="pt-BR" sz="1600" b="1" dirty="0" err="1" smtClean="0">
                  <a:solidFill>
                    <a:srgbClr val="FFFFFF"/>
                  </a:solidFill>
                </a:rPr>
                <a:t>Machine</a:t>
              </a:r>
              <a:r>
                <a:rPr lang="pt-BR" sz="1600" b="1" dirty="0" smtClean="0">
                  <a:solidFill>
                    <a:srgbClr val="FFFFFF"/>
                  </a:solidFill>
                </a:rPr>
                <a:t> Learning”</a:t>
              </a:r>
              <a:endParaRPr lang="pt-BR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181850" y="1877059"/>
              <a:ext cx="1787067" cy="1694815"/>
            </a:xfrm>
            <a:custGeom>
              <a:avLst/>
              <a:gdLst>
                <a:gd name="connsiteX0" fmla="*/ 0 w 1595452"/>
                <a:gd name="connsiteY0" fmla="*/ 262260 h 1573530"/>
                <a:gd name="connsiteX1" fmla="*/ 262260 w 1595452"/>
                <a:gd name="connsiteY1" fmla="*/ 0 h 1573530"/>
                <a:gd name="connsiteX2" fmla="*/ 1333192 w 1595452"/>
                <a:gd name="connsiteY2" fmla="*/ 0 h 1573530"/>
                <a:gd name="connsiteX3" fmla="*/ 1595452 w 1595452"/>
                <a:gd name="connsiteY3" fmla="*/ 262260 h 1573530"/>
                <a:gd name="connsiteX4" fmla="*/ 1595452 w 1595452"/>
                <a:gd name="connsiteY4" fmla="*/ 1311270 h 1573530"/>
                <a:gd name="connsiteX5" fmla="*/ 1333192 w 1595452"/>
                <a:gd name="connsiteY5" fmla="*/ 1573530 h 1573530"/>
                <a:gd name="connsiteX6" fmla="*/ 262260 w 1595452"/>
                <a:gd name="connsiteY6" fmla="*/ 1573530 h 1573530"/>
                <a:gd name="connsiteX7" fmla="*/ 0 w 1595452"/>
                <a:gd name="connsiteY7" fmla="*/ 1311270 h 1573530"/>
                <a:gd name="connsiteX8" fmla="*/ 0 w 1595452"/>
                <a:gd name="connsiteY8" fmla="*/ 262260 h 157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452" h="1573530">
                  <a:moveTo>
                    <a:pt x="0" y="262260"/>
                  </a:moveTo>
                  <a:cubicBezTo>
                    <a:pt x="0" y="117418"/>
                    <a:pt x="117418" y="0"/>
                    <a:pt x="262260" y="0"/>
                  </a:cubicBezTo>
                  <a:lnTo>
                    <a:pt x="1333192" y="0"/>
                  </a:lnTo>
                  <a:cubicBezTo>
                    <a:pt x="1478034" y="0"/>
                    <a:pt x="1595452" y="117418"/>
                    <a:pt x="1595452" y="262260"/>
                  </a:cubicBezTo>
                  <a:lnTo>
                    <a:pt x="1595452" y="1311270"/>
                  </a:lnTo>
                  <a:cubicBezTo>
                    <a:pt x="1595452" y="1456112"/>
                    <a:pt x="1478034" y="1573530"/>
                    <a:pt x="1333192" y="1573530"/>
                  </a:cubicBezTo>
                  <a:lnTo>
                    <a:pt x="262260" y="1573530"/>
                  </a:lnTo>
                  <a:cubicBezTo>
                    <a:pt x="117418" y="1573530"/>
                    <a:pt x="0" y="1456112"/>
                    <a:pt x="0" y="1311270"/>
                  </a:cubicBezTo>
                  <a:lnTo>
                    <a:pt x="0" y="262260"/>
                  </a:lnTo>
                  <a:close/>
                </a:path>
              </a:pathLst>
            </a:custGeom>
            <a:solidFill>
              <a:srgbClr val="A2C6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013" tIns="153013" rIns="153013" bIns="153013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 smtClean="0">
                  <a:solidFill>
                    <a:srgbClr val="FF0000"/>
                  </a:solidFill>
                </a:rPr>
                <a:t>Previsão e Ação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pt-BR" sz="1600" b="1" dirty="0" smtClean="0">
                  <a:solidFill>
                    <a:srgbClr val="FF0000"/>
                  </a:solidFill>
                </a:rPr>
                <a:t>Tempo até a Falha e Recomendação</a:t>
              </a:r>
              <a:endParaRPr lang="pt-BR" sz="16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266766" y="1737796"/>
            <a:ext cx="4986278" cy="0"/>
          </a:xfrm>
          <a:prstGeom prst="straightConnector1">
            <a:avLst/>
          </a:prstGeom>
          <a:ln w="9525" cmpd="sng">
            <a:solidFill>
              <a:schemeClr val="bg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505450" y="1742673"/>
            <a:ext cx="3435349" cy="0"/>
          </a:xfrm>
          <a:prstGeom prst="straightConnector1">
            <a:avLst/>
          </a:prstGeom>
          <a:ln w="9525" cmpd="sng">
            <a:solidFill>
              <a:schemeClr val="bg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462726" y="1113589"/>
            <a:ext cx="2828115" cy="68031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 smtClean="0">
                <a:solidFill>
                  <a:srgbClr val="333366"/>
                </a:solidFill>
              </a:rPr>
              <a:t>Monitorização Remota de Condição</a:t>
            </a:r>
            <a:endParaRPr lang="pt-BR" sz="2000" b="1" dirty="0">
              <a:solidFill>
                <a:srgbClr val="333366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63732" y="1113590"/>
            <a:ext cx="3187516" cy="68031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 smtClean="0">
                <a:solidFill>
                  <a:srgbClr val="333366"/>
                </a:solidFill>
              </a:rPr>
              <a:t>Manutenção Preditiva &amp; Suporte Operacional</a:t>
            </a:r>
            <a:endParaRPr lang="pt-BR" sz="2000" b="1" dirty="0">
              <a:solidFill>
                <a:srgbClr val="333366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81734" y="4287585"/>
            <a:ext cx="8852538" cy="859552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013" tIns="153013" rIns="153013" bIns="153013" numCol="1" spcCol="1270" anchor="ctr" anchorCtr="0">
            <a:noAutofit/>
          </a:bodyPr>
          <a:lstStyle/>
          <a:p>
            <a:pPr algn="ctr" defTabSz="889000">
              <a:spcBef>
                <a:spcPct val="0"/>
              </a:spcBef>
            </a:pPr>
            <a:r>
              <a:rPr lang="pt-BR" sz="2400" b="1" dirty="0" smtClean="0">
                <a:solidFill>
                  <a:srgbClr val="FFFFFF"/>
                </a:solidFill>
              </a:rPr>
              <a:t>Incremento do Benefício</a:t>
            </a:r>
            <a:endParaRPr lang="pt-B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8550" y="73694"/>
            <a:ext cx="2077617" cy="9394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57334" y="46301"/>
            <a:ext cx="7355810" cy="561836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Metodologia Colaborativa e Desenvolvimento Contínuo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49" y="612357"/>
            <a:ext cx="1317297" cy="110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175673953"/>
              </p:ext>
            </p:extLst>
          </p:nvPr>
        </p:nvGraphicFramePr>
        <p:xfrm>
          <a:off x="549810" y="561837"/>
          <a:ext cx="3226114" cy="2371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935393" y="928042"/>
            <a:ext cx="5006056" cy="4268988"/>
          </a:xfrm>
        </p:spPr>
        <p:txBody>
          <a:bodyPr>
            <a:no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</a:rPr>
              <a:t>Colaboração entre o Operador e a Thales</a:t>
            </a:r>
          </a:p>
          <a:p>
            <a:pPr lvl="1"/>
            <a:r>
              <a:rPr lang="pt-BR" sz="1600" b="1" dirty="0" smtClean="0"/>
              <a:t>Data </a:t>
            </a:r>
            <a:r>
              <a:rPr lang="pt-BR" sz="1600" b="1" dirty="0" err="1" smtClean="0"/>
              <a:t>engineers</a:t>
            </a:r>
            <a:r>
              <a:rPr lang="pt-BR" sz="1600" b="1" dirty="0" smtClean="0"/>
              <a:t> </a:t>
            </a:r>
            <a:r>
              <a:rPr lang="pt-BR" sz="1600" dirty="0" smtClean="0"/>
              <a:t>trabalham com </a:t>
            </a:r>
            <a:r>
              <a:rPr lang="pt-BR" sz="1600" b="1" dirty="0" err="1"/>
              <a:t>M</a:t>
            </a:r>
            <a:r>
              <a:rPr lang="pt-BR" sz="1600" b="1" dirty="0" err="1" smtClean="0"/>
              <a:t>aintenance</a:t>
            </a:r>
            <a:r>
              <a:rPr lang="pt-BR" sz="1600" b="1" dirty="0" smtClean="0"/>
              <a:t> experts</a:t>
            </a:r>
            <a:r>
              <a:rPr lang="pt-BR" sz="1600" i="1" dirty="0" smtClean="0"/>
              <a:t> </a:t>
            </a:r>
            <a:r>
              <a:rPr lang="pt-BR" sz="1600" dirty="0" smtClean="0"/>
              <a:t>de forma a entender o </a:t>
            </a:r>
            <a:r>
              <a:rPr lang="pt-BR" sz="1600" dirty="0" err="1" smtClean="0"/>
              <a:t>eco-sistema</a:t>
            </a:r>
            <a:endParaRPr lang="pt-BR" sz="1600" dirty="0" smtClean="0"/>
          </a:p>
          <a:p>
            <a:pPr lvl="1"/>
            <a:r>
              <a:rPr lang="pt-BR" sz="1600" b="1" dirty="0" smtClean="0"/>
              <a:t>SW </a:t>
            </a:r>
            <a:r>
              <a:rPr lang="pt-BR" sz="1600" b="1" dirty="0" err="1" smtClean="0"/>
              <a:t>engineers</a:t>
            </a:r>
            <a:r>
              <a:rPr lang="pt-BR" sz="1600" b="1" dirty="0" smtClean="0"/>
              <a:t> </a:t>
            </a:r>
            <a:r>
              <a:rPr lang="pt-BR" sz="1600" dirty="0" smtClean="0"/>
              <a:t>trabalham com</a:t>
            </a:r>
            <a:r>
              <a:rPr lang="pt-BR" sz="1600" b="1" dirty="0" smtClean="0"/>
              <a:t> data </a:t>
            </a:r>
            <a:r>
              <a:rPr lang="pt-BR" sz="1600" b="1" dirty="0" err="1" smtClean="0"/>
              <a:t>engineers</a:t>
            </a:r>
            <a:r>
              <a:rPr lang="pt-BR" sz="1600" dirty="0" smtClean="0"/>
              <a:t> de forma implementar o algoritmo mais adequado</a:t>
            </a:r>
          </a:p>
          <a:p>
            <a:pPr lvl="1"/>
            <a:r>
              <a:rPr lang="pt-BR" sz="1600" b="1" dirty="0" smtClean="0"/>
              <a:t>Experts/Operadores </a:t>
            </a:r>
            <a:r>
              <a:rPr lang="pt-BR" sz="1600" dirty="0" smtClean="0"/>
              <a:t>trabalham com </a:t>
            </a:r>
            <a:r>
              <a:rPr lang="pt-BR" sz="1600" b="1" dirty="0" smtClean="0"/>
              <a:t>SW </a:t>
            </a:r>
            <a:r>
              <a:rPr lang="pt-BR" sz="1600" b="1" dirty="0" err="1" smtClean="0"/>
              <a:t>engineers</a:t>
            </a:r>
            <a:r>
              <a:rPr lang="pt-BR" sz="1600" dirty="0" smtClean="0"/>
              <a:t> de forma a orientar a solução</a:t>
            </a:r>
          </a:p>
          <a:p>
            <a:pPr lvl="1"/>
            <a:r>
              <a:rPr lang="pt-BR" sz="1600" b="1" dirty="0" smtClean="0"/>
              <a:t>Os dados trabalhados são propriedade do Cliente</a:t>
            </a:r>
            <a:endParaRPr lang="pt-BR" sz="1600" dirty="0" smtClean="0"/>
          </a:p>
          <a:p>
            <a:r>
              <a:rPr lang="pt-BR" sz="1600" b="1" dirty="0" smtClean="0">
                <a:solidFill>
                  <a:srgbClr val="FF0000"/>
                </a:solidFill>
              </a:rPr>
              <a:t>Desenvolvimento Ágil (</a:t>
            </a:r>
            <a:r>
              <a:rPr lang="pt-BR" sz="1600" b="1" dirty="0" err="1" smtClean="0">
                <a:solidFill>
                  <a:srgbClr val="FF0000"/>
                </a:solidFill>
              </a:rPr>
              <a:t>Proof</a:t>
            </a:r>
            <a:r>
              <a:rPr lang="pt-BR" sz="1600" b="1" dirty="0" smtClean="0">
                <a:solidFill>
                  <a:srgbClr val="FF0000"/>
                </a:solidFill>
              </a:rPr>
              <a:t> </a:t>
            </a:r>
            <a:r>
              <a:rPr lang="pt-BR" sz="1600" b="1" dirty="0" err="1" smtClean="0">
                <a:solidFill>
                  <a:srgbClr val="FF0000"/>
                </a:solidFill>
              </a:rPr>
              <a:t>of</a:t>
            </a:r>
            <a:r>
              <a:rPr lang="pt-BR" sz="1600" b="1" dirty="0" smtClean="0">
                <a:solidFill>
                  <a:srgbClr val="FF0000"/>
                </a:solidFill>
              </a:rPr>
              <a:t> </a:t>
            </a:r>
            <a:r>
              <a:rPr lang="pt-BR" sz="1600" b="1" dirty="0" err="1" smtClean="0">
                <a:solidFill>
                  <a:srgbClr val="FF0000"/>
                </a:solidFill>
              </a:rPr>
              <a:t>Concept</a:t>
            </a:r>
            <a:r>
              <a:rPr lang="pt-BR" sz="1600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pt-BR" sz="1600" b="1" dirty="0" smtClean="0"/>
              <a:t>“Sprint” de 2 a 4 semanas, com o Cliente para o estabelecimento da metodologia de trabalho</a:t>
            </a:r>
          </a:p>
          <a:p>
            <a:pPr lvl="1"/>
            <a:r>
              <a:rPr lang="pt-BR" sz="1600" dirty="0" smtClean="0"/>
              <a:t>Melhoria contínua onde todos os Clientes se beneficiam do desenvolvimento da ferramenta, independentemente da base do desenvolvimento.</a:t>
            </a:r>
          </a:p>
          <a:p>
            <a:pPr lvl="1"/>
            <a:r>
              <a:rPr lang="pt-BR" sz="1600" dirty="0" smtClean="0"/>
              <a:t>Visualização dos KPI acordados com o Cliente.</a:t>
            </a:r>
            <a:endParaRPr lang="pt-BR" sz="900" dirty="0" smtClean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989905" y="2844351"/>
            <a:ext cx="2622637" cy="1900363"/>
            <a:chOff x="2626242" y="1461382"/>
            <a:chExt cx="3498108" cy="2534730"/>
          </a:xfrm>
        </p:grpSpPr>
        <p:sp>
          <p:nvSpPr>
            <p:cNvPr id="30" name="Cloud 29"/>
            <p:cNvSpPr/>
            <p:nvPr/>
          </p:nvSpPr>
          <p:spPr>
            <a:xfrm>
              <a:off x="2626242" y="1461382"/>
              <a:ext cx="3498108" cy="2534730"/>
            </a:xfrm>
            <a:prstGeom prst="cloud">
              <a:avLst/>
            </a:prstGeom>
            <a:solidFill>
              <a:schemeClr val="bg1"/>
            </a:solidFill>
            <a:ln w="2222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 dirty="0">
                <a:solidFill>
                  <a:srgbClr val="FFFFFF"/>
                </a:solidFill>
              </a:endParaRPr>
            </a:p>
          </p:txBody>
        </p: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3444883" y="1862716"/>
              <a:ext cx="2173255" cy="1644495"/>
              <a:chOff x="3005790" y="2427539"/>
              <a:chExt cx="2226282" cy="1859903"/>
            </a:xfrm>
          </p:grpSpPr>
          <p:pic>
            <p:nvPicPr>
              <p:cNvPr id="32" name="Picture 31" descr="Screen Clippi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5016" y="2427539"/>
                <a:ext cx="961320" cy="759846"/>
              </a:xfrm>
              <a:prstGeom prst="rect">
                <a:avLst/>
              </a:prstGeom>
            </p:spPr>
          </p:pic>
          <p:pic>
            <p:nvPicPr>
              <p:cNvPr id="33" name="Picture 32" descr="Screen Clippi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8220" y="3346059"/>
                <a:ext cx="754911" cy="628241"/>
              </a:xfrm>
              <a:prstGeom prst="rect">
                <a:avLst/>
              </a:prstGeom>
            </p:spPr>
          </p:pic>
          <p:pic>
            <p:nvPicPr>
              <p:cNvPr id="34" name="Picture 33" descr="Screen Clippi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8061" y="2427539"/>
                <a:ext cx="968516" cy="730955"/>
              </a:xfrm>
              <a:prstGeom prst="rect">
                <a:avLst/>
              </a:prstGeom>
            </p:spPr>
          </p:pic>
          <p:pic>
            <p:nvPicPr>
              <p:cNvPr id="35" name="Picture 34" descr="Screen Clippi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8817" y="3346059"/>
                <a:ext cx="709943" cy="704564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005790" y="3077603"/>
                <a:ext cx="1010259" cy="334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rgbClr val="333366"/>
                    </a:solidFill>
                  </a:rPr>
                  <a:t>Storage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005790" y="3953050"/>
                <a:ext cx="1010259" cy="334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rgbClr val="333366"/>
                    </a:solidFill>
                  </a:rPr>
                  <a:t>Processing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910576" y="3077603"/>
                <a:ext cx="1010259" cy="334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rgbClr val="333366"/>
                    </a:solidFill>
                  </a:rPr>
                  <a:t>AI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921210" y="3953050"/>
                <a:ext cx="1310862" cy="325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rgbClr val="333366"/>
                    </a:solidFill>
                  </a:rPr>
                  <a:t>Deep Learning</a:t>
                </a:r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820109" y="4744714"/>
            <a:ext cx="296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 smtClean="0">
                <a:solidFill>
                  <a:srgbClr val="333366"/>
                </a:solidFill>
              </a:rPr>
              <a:t>Thales Cloud environment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343046" y="2562447"/>
            <a:ext cx="0" cy="370748"/>
          </a:xfrm>
          <a:prstGeom prst="straightConnector1">
            <a:avLst/>
          </a:prstGeom>
          <a:ln w="50800">
            <a:solidFill>
              <a:schemeClr val="tx2"/>
            </a:solidFill>
            <a:prstDash val="solid"/>
            <a:headEnd type="non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2" name="Picture 2" descr="C:\Users\xbertran.MAKASSAR\Desktop\THALES_PPT_sept2017\Images NVI\PNG\Pictos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71" y="1812508"/>
            <a:ext cx="1002470" cy="747580"/>
          </a:xfrm>
          <a:prstGeom prst="rect">
            <a:avLst/>
          </a:prstGeom>
          <a:noFill/>
        </p:spPr>
      </p:pic>
      <p:pic>
        <p:nvPicPr>
          <p:cNvPr id="43" name="Picture 2" descr="C:\Users\xbertran.MAKASSAR\Desktop\THALES_PPT_sept2017\Images NVI\PNG\Pictos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91" y="1858659"/>
            <a:ext cx="591764" cy="612246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3" descr="C:\Users\xbertran.MAKASSAR\Desktop\THALES_PPT_sept2017\Images NVI\PNG\silhouettes.pn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120"/>
          <a:stretch/>
        </p:blipFill>
        <p:spPr bwMode="auto">
          <a:xfrm>
            <a:off x="1415408" y="2381051"/>
            <a:ext cx="424101" cy="441805"/>
          </a:xfrm>
          <a:prstGeom prst="rect">
            <a:avLst/>
          </a:prstGeom>
          <a:noFill/>
        </p:spPr>
      </p:pic>
      <p:pic>
        <p:nvPicPr>
          <p:cNvPr id="45" name="Picture 2" descr="C:\Users\xbertran.MAKASSAR\Desktop\THALES_PPT_sept2017\Images NVI\PNG\Pictos.png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97545">
            <a:off x="788165" y="877810"/>
            <a:ext cx="375560" cy="569396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69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949" y="23151"/>
            <a:ext cx="2077617" cy="9394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03635" y="1"/>
            <a:ext cx="7314653" cy="561836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Gerenciamento dos Serviços e Aplicação da Ferramenta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https://www.thalesgroup.com/sites/default/files/assets/images/malaysia16_english_c38595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3" t="76032" r="30361" b="8707"/>
          <a:stretch/>
        </p:blipFill>
        <p:spPr bwMode="auto">
          <a:xfrm>
            <a:off x="3055334" y="3854545"/>
            <a:ext cx="1483691" cy="9454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4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144548"/>
              </p:ext>
            </p:extLst>
          </p:nvPr>
        </p:nvGraphicFramePr>
        <p:xfrm>
          <a:off x="5401007" y="1005371"/>
          <a:ext cx="3708268" cy="3916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82806" y="1781089"/>
            <a:ext cx="2519151" cy="1312591"/>
            <a:chOff x="766913" y="1485896"/>
            <a:chExt cx="3352801" cy="2109015"/>
          </a:xfrm>
        </p:grpSpPr>
        <p:sp>
          <p:nvSpPr>
            <p:cNvPr id="10" name="Cloud 9"/>
            <p:cNvSpPr/>
            <p:nvPr/>
          </p:nvSpPr>
          <p:spPr>
            <a:xfrm>
              <a:off x="766913" y="1485896"/>
              <a:ext cx="3352801" cy="2109015"/>
            </a:xfrm>
            <a:prstGeom prst="cloud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46685" y="2706317"/>
              <a:ext cx="2456839" cy="34166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b="1" dirty="0" err="1" smtClean="0">
                  <a:solidFill>
                    <a:srgbClr val="FFFFFF"/>
                  </a:solidFill>
                </a:rPr>
                <a:t>Azure</a:t>
              </a:r>
              <a:endParaRPr lang="pt-BR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262567" y="2363425"/>
              <a:ext cx="1439182" cy="34166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b="1" dirty="0" smtClean="0">
                  <a:solidFill>
                    <a:srgbClr val="FFFFFF"/>
                  </a:solidFill>
                </a:rPr>
                <a:t>Analítica</a:t>
              </a:r>
              <a:endParaRPr lang="pt-BR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253426" y="2021758"/>
              <a:ext cx="1508598" cy="34166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b="1" dirty="0" smtClean="0">
                  <a:solidFill>
                    <a:srgbClr val="FFFFFF"/>
                  </a:solidFill>
                </a:rPr>
                <a:t>Visualização</a:t>
              </a:r>
              <a:endParaRPr lang="pt-BR" sz="1100" b="1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14" name="Elbow Connector 13"/>
          <p:cNvCxnSpPr>
            <a:stCxn id="34" idx="2"/>
          </p:cNvCxnSpPr>
          <p:nvPr/>
        </p:nvCxnSpPr>
        <p:spPr>
          <a:xfrm rot="16200000" flipH="1">
            <a:off x="3947300" y="3683024"/>
            <a:ext cx="291785" cy="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009064" y="2207693"/>
            <a:ext cx="1290917" cy="55598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pt-BR" sz="1200" b="1" dirty="0" smtClean="0">
                <a:solidFill>
                  <a:schemeClr val="tx1"/>
                </a:solidFill>
              </a:rPr>
              <a:t>Alarmes e Prognósticos</a:t>
            </a:r>
            <a:endParaRPr lang="pt-BR" sz="1200" b="1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50579" y="1873012"/>
            <a:ext cx="886" cy="1070829"/>
          </a:xfrm>
          <a:prstGeom prst="straightConnector1">
            <a:avLst/>
          </a:prstGeom>
          <a:ln w="1905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0" idx="3"/>
            <a:endCxn id="29" idx="1"/>
          </p:cNvCxnSpPr>
          <p:nvPr/>
        </p:nvCxnSpPr>
        <p:spPr>
          <a:xfrm rot="5400000" flipH="1" flipV="1">
            <a:off x="2491544" y="485228"/>
            <a:ext cx="321748" cy="2420073"/>
          </a:xfrm>
          <a:prstGeom prst="bentConnector2">
            <a:avLst/>
          </a:prstGeom>
          <a:ln w="19050" cmpd="sng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 rot="16200000">
            <a:off x="4440972" y="2675510"/>
            <a:ext cx="1291658" cy="44478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Realimentação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44594" y="1290174"/>
            <a:ext cx="1126628" cy="21901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Data Science</a:t>
            </a:r>
            <a:endParaRPr lang="pt-BR" sz="1200" b="1" dirty="0">
              <a:solidFill>
                <a:schemeClr val="tx1"/>
              </a:solidFill>
            </a:endParaRPr>
          </a:p>
        </p:txBody>
      </p:sp>
      <p:cxnSp>
        <p:nvCxnSpPr>
          <p:cNvPr id="20" name="Elbow Connector 19"/>
          <p:cNvCxnSpPr>
            <a:endCxn id="13" idx="1"/>
          </p:cNvCxnSpPr>
          <p:nvPr/>
        </p:nvCxnSpPr>
        <p:spPr>
          <a:xfrm rot="16200000" flipH="1">
            <a:off x="157762" y="1830327"/>
            <a:ext cx="458186" cy="322992"/>
          </a:xfrm>
          <a:prstGeom prst="bentConnector2">
            <a:avLst/>
          </a:prstGeom>
          <a:ln w="1905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856855" y="4726601"/>
            <a:ext cx="1531554" cy="39026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900" b="1" dirty="0" err="1" smtClean="0">
                <a:solidFill>
                  <a:schemeClr val="tx1"/>
                </a:solidFill>
              </a:rPr>
              <a:t>Cliente</a:t>
            </a:r>
            <a:r>
              <a:rPr lang="en-GB" sz="900" b="1" dirty="0" smtClean="0">
                <a:solidFill>
                  <a:schemeClr val="tx1"/>
                </a:solidFill>
              </a:rPr>
              <a:t> - Fonte de Dados</a:t>
            </a:r>
            <a:endParaRPr lang="en-GB" sz="900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1821" y="2114594"/>
            <a:ext cx="2138310" cy="638695"/>
            <a:chOff x="1146685" y="2021758"/>
            <a:chExt cx="2845932" cy="1026228"/>
          </a:xfrm>
        </p:grpSpPr>
        <p:sp>
          <p:nvSpPr>
            <p:cNvPr id="23" name="Rounded Rectangle 22"/>
            <p:cNvSpPr/>
            <p:nvPr/>
          </p:nvSpPr>
          <p:spPr>
            <a:xfrm>
              <a:off x="1146685" y="2706317"/>
              <a:ext cx="2456839" cy="34166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 err="1" smtClean="0">
                  <a:solidFill>
                    <a:srgbClr val="FFFFFF"/>
                  </a:solidFill>
                </a:rPr>
                <a:t>Azure</a:t>
              </a:r>
              <a:r>
                <a:rPr lang="pt-BR" sz="1100" dirty="0" smtClean="0">
                  <a:solidFill>
                    <a:srgbClr val="FFFFFF"/>
                  </a:solidFill>
                </a:rPr>
                <a:t> (Microsoft)</a:t>
              </a:r>
              <a:endParaRPr lang="pt-BR" sz="1100" dirty="0">
                <a:solidFill>
                  <a:srgbClr val="FFFFFF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10800000" flipV="1">
              <a:off x="2727383" y="2021758"/>
              <a:ext cx="1265234" cy="683338"/>
            </a:xfrm>
            <a:prstGeom prst="roundRect">
              <a:avLst>
                <a:gd name="adj" fmla="val 26368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900" b="1" dirty="0" err="1" smtClean="0">
                  <a:solidFill>
                    <a:schemeClr val="tx1"/>
                  </a:solidFill>
                </a:rPr>
                <a:t>Apps</a:t>
              </a:r>
              <a:r>
                <a:rPr lang="pt-BR" sz="900" b="1" dirty="0" smtClean="0">
                  <a:solidFill>
                    <a:schemeClr val="tx1"/>
                  </a:solidFill>
                </a:rPr>
                <a:t> Metro-ferroviários</a:t>
              </a:r>
              <a:endParaRPr lang="pt-BR" sz="9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Elbow Connector 24"/>
          <p:cNvCxnSpPr>
            <a:endCxn id="12" idx="1"/>
          </p:cNvCxnSpPr>
          <p:nvPr/>
        </p:nvCxnSpPr>
        <p:spPr>
          <a:xfrm rot="16200000" flipH="1">
            <a:off x="54875" y="1933216"/>
            <a:ext cx="670831" cy="329857"/>
          </a:xfrm>
          <a:prstGeom prst="bentConnector2">
            <a:avLst/>
          </a:prstGeom>
          <a:ln w="1905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5400000">
            <a:off x="3470674" y="2959686"/>
            <a:ext cx="2454261" cy="280914"/>
          </a:xfrm>
          <a:prstGeom prst="bentConnector2">
            <a:avLst/>
          </a:prstGeom>
          <a:ln w="19050" cmpd="sng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endCxn id="10" idx="1"/>
          </p:cNvCxnSpPr>
          <p:nvPr/>
        </p:nvCxnSpPr>
        <p:spPr>
          <a:xfrm rot="16200000" flipV="1">
            <a:off x="1275012" y="3259652"/>
            <a:ext cx="335518" cy="778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:\Users\xbertran.MAKASSAR\Desktop\THALES_PPT_sept2017\Images NVI\PNG\Pictos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" y="1026574"/>
            <a:ext cx="1002470" cy="747580"/>
          </a:xfrm>
          <a:prstGeom prst="rect">
            <a:avLst/>
          </a:prstGeom>
          <a:noFill/>
        </p:spPr>
      </p:pic>
      <p:pic>
        <p:nvPicPr>
          <p:cNvPr id="29" name="Picture 2" descr="C:\Users\xbertran.MAKASSAR\Desktop\THALES_PPT_sept2017\Images NVI\PNG\Pictos.png"/>
          <p:cNvPicPr preferRelativeResize="0"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2455" y="1068493"/>
            <a:ext cx="1278613" cy="931793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29" descr="C:\Users\xbertran.MAKASSAR\Desktop\THALES_PPT_sept2017\Images NVI\PNG\Pictos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1568" y="2174947"/>
            <a:ext cx="1099242" cy="1174815"/>
          </a:xfrm>
          <a:prstGeom prst="rect">
            <a:avLst/>
          </a:prstGeom>
          <a:noFill/>
        </p:spPr>
      </p:pic>
      <p:pic>
        <p:nvPicPr>
          <p:cNvPr id="31" name="Picture 2" descr="C:\Users\xbertran.MAKASSAR\Desktop\THALES_PPT_sept2017\Images NVI\PNG\Pictos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334" y="3256725"/>
            <a:ext cx="1019651" cy="918672"/>
          </a:xfrm>
          <a:prstGeom prst="rect">
            <a:avLst/>
          </a:prstGeom>
          <a:noFill/>
        </p:spPr>
      </p:pic>
      <p:sp>
        <p:nvSpPr>
          <p:cNvPr id="32" name="Rounded Rectangle 31"/>
          <p:cNvSpPr/>
          <p:nvPr/>
        </p:nvSpPr>
        <p:spPr>
          <a:xfrm>
            <a:off x="-169015" y="750720"/>
            <a:ext cx="3224349" cy="247984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b="1" dirty="0" smtClean="0">
                <a:solidFill>
                  <a:srgbClr val="333366"/>
                </a:solidFill>
              </a:rPr>
              <a:t>Thales</a:t>
            </a:r>
          </a:p>
          <a:p>
            <a:pPr algn="ctr"/>
            <a:r>
              <a:rPr lang="pt-BR" sz="1400" b="1" dirty="0" smtClean="0">
                <a:solidFill>
                  <a:srgbClr val="333366"/>
                </a:solidFill>
              </a:rPr>
              <a:t>Gerenciamento do Serviço</a:t>
            </a:r>
            <a:endParaRPr lang="pt-BR" sz="1400" b="1" dirty="0">
              <a:solidFill>
                <a:srgbClr val="333366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41153" y="696873"/>
            <a:ext cx="1949063" cy="44282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400" b="1" dirty="0" smtClean="0">
                <a:solidFill>
                  <a:schemeClr val="tx1"/>
                </a:solidFill>
              </a:rPr>
              <a:t>Thales e/ou Cliente</a:t>
            </a:r>
          </a:p>
          <a:p>
            <a:r>
              <a:rPr lang="pt-BR" sz="1400" b="1" dirty="0" smtClean="0">
                <a:solidFill>
                  <a:schemeClr val="tx1"/>
                </a:solidFill>
              </a:rPr>
              <a:t>Centro de Serviços</a:t>
            </a:r>
            <a:endParaRPr lang="pt-BR" sz="1400" b="1" dirty="0">
              <a:solidFill>
                <a:schemeClr val="tx1"/>
              </a:solidFill>
            </a:endParaRPr>
          </a:p>
        </p:txBody>
      </p:sp>
      <p:pic>
        <p:nvPicPr>
          <p:cNvPr id="34" name="Picture 2" descr="C:\Users\xbertran.MAKASSAR\Desktop\THALES_PPT_sept2017\Images NVI\PNG\Pictos.pn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97545">
            <a:off x="3954648" y="2972027"/>
            <a:ext cx="375560" cy="569396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5" name="Rounded Rectangle 34"/>
          <p:cNvSpPr/>
          <p:nvPr/>
        </p:nvSpPr>
        <p:spPr>
          <a:xfrm>
            <a:off x="4365400" y="4389519"/>
            <a:ext cx="1128855" cy="43611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Cliente - </a:t>
            </a:r>
            <a:r>
              <a:rPr lang="pt-BR" sz="1200" b="1" dirty="0" err="1" smtClean="0">
                <a:solidFill>
                  <a:schemeClr val="tx1"/>
                </a:solidFill>
              </a:rPr>
              <a:t>Infrastrutura</a:t>
            </a:r>
            <a:r>
              <a:rPr lang="pt-BR" sz="1200" b="1" dirty="0" smtClean="0">
                <a:solidFill>
                  <a:schemeClr val="tx1"/>
                </a:solidFill>
              </a:rPr>
              <a:t> </a:t>
            </a:r>
            <a:endParaRPr lang="pt-BR" sz="1200" b="1" dirty="0">
              <a:solidFill>
                <a:schemeClr val="tx1"/>
              </a:solidFill>
            </a:endParaRPr>
          </a:p>
        </p:txBody>
      </p:sp>
      <p:pic>
        <p:nvPicPr>
          <p:cNvPr id="36" name="Picture 35" descr="Screen Clipping"/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602802" y="3854545"/>
            <a:ext cx="361606" cy="37103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</p:spPr>
      </p:pic>
      <p:pic>
        <p:nvPicPr>
          <p:cNvPr id="37" name="Picture 36" descr="Screen Clipping"/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7" y="4324297"/>
            <a:ext cx="350365" cy="371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8" name="Picture 37" descr="Screen Clipping"/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82" y="4336496"/>
            <a:ext cx="342989" cy="34693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9" name="Picture 38" descr="Screen Clipping"/>
          <p:cNvPicPr>
            <a:picLocks noChangeAspect="1"/>
          </p:cNvPicPr>
          <p:nvPr/>
        </p:nvPicPr>
        <p:blipFill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6" b="-6976"/>
          <a:stretch/>
        </p:blipFill>
        <p:spPr>
          <a:xfrm>
            <a:off x="565567" y="4303376"/>
            <a:ext cx="398841" cy="41505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0" name="Picture 3" descr="C:\Users\t0189626\Desktop\maintenance.png"/>
          <p:cNvPicPr>
            <a:picLocks noChangeAspect="1" noChangeArrowheads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57" y="4345554"/>
            <a:ext cx="328815" cy="3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C:\Users\t0189626\Desktop\ticket-512.png"/>
          <p:cNvPicPr>
            <a:picLocks noChangeAspect="1" noChangeArrowheads="1"/>
          </p:cNvPicPr>
          <p:nvPr/>
        </p:nvPicPr>
        <p:blipFill>
          <a:blip r:embed="rId2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72" y="3896176"/>
            <a:ext cx="329400" cy="3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:\Product Management\Marketing\Graphics\Screenshots\1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780" y="1290174"/>
            <a:ext cx="605840" cy="3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:\Product Management\Marketing\Graphics\Screenshots\1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82" y="1272248"/>
            <a:ext cx="605840" cy="3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ight Arrow 43"/>
          <p:cNvSpPr/>
          <p:nvPr/>
        </p:nvSpPr>
        <p:spPr>
          <a:xfrm>
            <a:off x="4918460" y="3801176"/>
            <a:ext cx="554302" cy="18999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45" name="Rounded Rectangle 44"/>
          <p:cNvSpPr/>
          <p:nvPr/>
        </p:nvSpPr>
        <p:spPr>
          <a:xfrm>
            <a:off x="7230504" y="838581"/>
            <a:ext cx="1245680" cy="437059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Benefícios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675" y="73694"/>
            <a:ext cx="2077617" cy="939476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59366" y="57876"/>
            <a:ext cx="6434976" cy="561836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Thales – Resultados Práticos da Ferramenta TIRIS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" name="Snip and Round Single Corner Rectangle 4"/>
          <p:cNvSpPr/>
          <p:nvPr/>
        </p:nvSpPr>
        <p:spPr>
          <a:xfrm>
            <a:off x="2528042" y="2405700"/>
            <a:ext cx="1534993" cy="747037"/>
          </a:xfrm>
          <a:prstGeom prst="snip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7" name="Snip and Round Single Corner Rectangle 6"/>
          <p:cNvSpPr/>
          <p:nvPr/>
        </p:nvSpPr>
        <p:spPr>
          <a:xfrm>
            <a:off x="418716" y="2405700"/>
            <a:ext cx="2009312" cy="747037"/>
          </a:xfrm>
          <a:prstGeom prst="snipRoundRect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9" name="Picture 2" descr="C:\Users\t0189626\Desktop\metro-updated-map-201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62" y="3401375"/>
            <a:ext cx="1589235" cy="13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125"/>
          <p:cNvSpPr txBox="1"/>
          <p:nvPr/>
        </p:nvSpPr>
        <p:spPr>
          <a:xfrm>
            <a:off x="1605231" y="796329"/>
            <a:ext cx="1450808" cy="587571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ts val="4320"/>
              </a:lnSpc>
            </a:pPr>
            <a:r>
              <a:rPr lang="en-GB" sz="4400" b="1" dirty="0" smtClean="0">
                <a:solidFill>
                  <a:srgbClr val="CC00CC"/>
                </a:solidFill>
              </a:rPr>
              <a:t>TIRIS</a:t>
            </a:r>
          </a:p>
        </p:txBody>
      </p:sp>
      <p:cxnSp>
        <p:nvCxnSpPr>
          <p:cNvPr id="11" name="Connecteur droit 127"/>
          <p:cNvCxnSpPr/>
          <p:nvPr/>
        </p:nvCxnSpPr>
        <p:spPr>
          <a:xfrm>
            <a:off x="354167" y="2144508"/>
            <a:ext cx="3720433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222"/>
          <p:cNvSpPr txBox="1"/>
          <p:nvPr/>
        </p:nvSpPr>
        <p:spPr>
          <a:xfrm>
            <a:off x="4375962" y="1020349"/>
            <a:ext cx="2102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r-FR" sz="1200" b="1" dirty="0" smtClean="0">
                <a:solidFill>
                  <a:schemeClr val="accent4"/>
                </a:solidFill>
              </a:rPr>
              <a:t>PROCESSAMENTO NA NUVEM</a:t>
            </a:r>
          </a:p>
          <a:p>
            <a:pPr algn="r">
              <a:lnSpc>
                <a:spcPts val="2400"/>
              </a:lnSpc>
            </a:pPr>
            <a:r>
              <a:rPr lang="fr-FR" sz="1200" b="1" dirty="0" smtClean="0">
                <a:solidFill>
                  <a:schemeClr val="accent4"/>
                </a:solidFill>
              </a:rPr>
              <a:t> BIG DATA</a:t>
            </a:r>
          </a:p>
          <a:p>
            <a:pPr algn="r">
              <a:lnSpc>
                <a:spcPts val="2400"/>
              </a:lnSpc>
            </a:pPr>
            <a:r>
              <a:rPr lang="fr-FR" sz="1200" b="1" dirty="0" smtClean="0">
                <a:solidFill>
                  <a:schemeClr val="accent4"/>
                </a:solidFill>
              </a:rPr>
              <a:t>CIBER-SEGURANÇA</a:t>
            </a:r>
          </a:p>
        </p:txBody>
      </p:sp>
      <p:sp>
        <p:nvSpPr>
          <p:cNvPr id="13" name="ZoneTexte 351"/>
          <p:cNvSpPr txBox="1"/>
          <p:nvPr/>
        </p:nvSpPr>
        <p:spPr>
          <a:xfrm>
            <a:off x="355104" y="3264182"/>
            <a:ext cx="53787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lnSpc>
                <a:spcPts val="2400"/>
              </a:lnSpc>
              <a:defRPr sz="1050" b="1">
                <a:solidFill>
                  <a:schemeClr val="accent4"/>
                </a:solidFill>
              </a:defRPr>
            </a:lvl1pPr>
          </a:lstStyle>
          <a:p>
            <a:pPr algn="l"/>
            <a:r>
              <a:rPr lang="en-GB" sz="1400" dirty="0">
                <a:solidFill>
                  <a:srgbClr val="CC00CC"/>
                </a:solidFill>
              </a:rPr>
              <a:t>▌</a:t>
            </a:r>
            <a:r>
              <a:rPr lang="en-GB" sz="1400" dirty="0"/>
              <a:t> </a:t>
            </a:r>
            <a:r>
              <a:rPr lang="pt-BR" sz="1600" dirty="0" smtClean="0"/>
              <a:t>Rápido Retorno do Investimento</a:t>
            </a:r>
          </a:p>
          <a:p>
            <a:pPr algn="l"/>
            <a:r>
              <a:rPr lang="pt-BR" sz="1600" dirty="0" smtClean="0">
                <a:solidFill>
                  <a:srgbClr val="CC00CC"/>
                </a:solidFill>
              </a:rPr>
              <a:t>▌</a:t>
            </a:r>
            <a:r>
              <a:rPr lang="pt-BR" sz="1600" dirty="0" smtClean="0"/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30% de Redução nos Custos de Manutenção</a:t>
            </a:r>
          </a:p>
          <a:p>
            <a:pPr algn="l"/>
            <a:r>
              <a:rPr lang="pt-BR" sz="1600" dirty="0" smtClean="0">
                <a:solidFill>
                  <a:srgbClr val="FF0000"/>
                </a:solidFill>
              </a:rPr>
              <a:t>▌ 50% de Redução nas </a:t>
            </a:r>
            <a:r>
              <a:rPr lang="pt-BR" sz="1600" dirty="0">
                <a:solidFill>
                  <a:srgbClr val="FF0000"/>
                </a:solidFill>
              </a:rPr>
              <a:t>D</a:t>
            </a:r>
            <a:r>
              <a:rPr lang="pt-BR" sz="1600" dirty="0" smtClean="0">
                <a:solidFill>
                  <a:srgbClr val="FF0000"/>
                </a:solidFill>
              </a:rPr>
              <a:t>eslocações à Via</a:t>
            </a:r>
          </a:p>
          <a:p>
            <a:pPr algn="l"/>
            <a:r>
              <a:rPr lang="pt-BR" sz="1600" dirty="0" smtClean="0">
                <a:solidFill>
                  <a:srgbClr val="FF0000"/>
                </a:solidFill>
              </a:rPr>
              <a:t>▌ 40% de Redução no “Down Time”</a:t>
            </a:r>
          </a:p>
          <a:p>
            <a:pPr algn="l"/>
            <a:r>
              <a:rPr lang="pt-BR" sz="1600" dirty="0" smtClean="0">
                <a:solidFill>
                  <a:srgbClr val="CC00CC"/>
                </a:solidFill>
              </a:rPr>
              <a:t>▌</a:t>
            </a:r>
            <a:r>
              <a:rPr lang="pt-BR" sz="1600" dirty="0" smtClean="0"/>
              <a:t> </a:t>
            </a:r>
            <a:r>
              <a:rPr lang="pt-BR" sz="1600" dirty="0"/>
              <a:t>Índice Quase-ZERO de </a:t>
            </a:r>
            <a:r>
              <a:rPr lang="pt-BR" sz="1600" dirty="0" smtClean="0"/>
              <a:t>Manutenção Não-programada</a:t>
            </a:r>
            <a:endParaRPr lang="pt-BR" sz="1600" dirty="0"/>
          </a:p>
        </p:txBody>
      </p:sp>
      <p:cxnSp>
        <p:nvCxnSpPr>
          <p:cNvPr id="14" name="Connecteur droit 356"/>
          <p:cNvCxnSpPr/>
          <p:nvPr/>
        </p:nvCxnSpPr>
        <p:spPr>
          <a:xfrm>
            <a:off x="4615031" y="2143592"/>
            <a:ext cx="4150000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222"/>
          <p:cNvSpPr txBox="1"/>
          <p:nvPr/>
        </p:nvSpPr>
        <p:spPr>
          <a:xfrm>
            <a:off x="6998108" y="999749"/>
            <a:ext cx="230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1200" b="1" dirty="0" smtClean="0">
                <a:solidFill>
                  <a:schemeClr val="accent4"/>
                </a:solidFill>
              </a:rPr>
              <a:t>ARMAZENAMENTO NA NUVEM</a:t>
            </a:r>
            <a:endParaRPr lang="fr-FR" sz="1200" b="1" dirty="0">
              <a:solidFill>
                <a:schemeClr val="accent4"/>
              </a:solidFill>
            </a:endParaRPr>
          </a:p>
          <a:p>
            <a:pPr>
              <a:lnSpc>
                <a:spcPts val="2400"/>
              </a:lnSpc>
            </a:pPr>
            <a:r>
              <a:rPr lang="fr-FR" sz="1200" b="1" dirty="0" smtClean="0">
                <a:solidFill>
                  <a:schemeClr val="accent4"/>
                </a:solidFill>
              </a:rPr>
              <a:t>DATA ANALYTICS</a:t>
            </a:r>
          </a:p>
          <a:p>
            <a:pPr>
              <a:lnSpc>
                <a:spcPts val="2400"/>
              </a:lnSpc>
            </a:pPr>
            <a:r>
              <a:rPr lang="fr-FR" sz="1200" b="1" dirty="0" smtClean="0">
                <a:solidFill>
                  <a:schemeClr val="accent4"/>
                </a:solidFill>
              </a:rPr>
              <a:t>NA FORMA DE SERVIÇOS</a:t>
            </a: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91" y="1528812"/>
            <a:ext cx="633539" cy="514244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017" y="1049105"/>
            <a:ext cx="539745" cy="41832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7246" y="2300024"/>
            <a:ext cx="3589725" cy="852713"/>
            <a:chOff x="959691" y="1760717"/>
            <a:chExt cx="3589725" cy="852713"/>
          </a:xfrm>
        </p:grpSpPr>
        <p:sp>
          <p:nvSpPr>
            <p:cNvPr id="19" name="Rectangle 18"/>
            <p:cNvSpPr/>
            <p:nvPr/>
          </p:nvSpPr>
          <p:spPr>
            <a:xfrm>
              <a:off x="3099191" y="1884945"/>
              <a:ext cx="4203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600"/>
                </a:spcAft>
              </a:pPr>
              <a:r>
                <a:rPr lang="fr-FR" b="1" dirty="0" smtClean="0">
                  <a:solidFill>
                    <a:srgbClr val="FF0000"/>
                  </a:solidFill>
                </a:rPr>
                <a:t>A</a:t>
              </a:r>
              <a:r>
                <a:rPr lang="fr-FR" b="1" dirty="0" smtClean="0">
                  <a:solidFill>
                    <a:srgbClr val="CC00CC"/>
                  </a:solidFill>
                </a:rPr>
                <a:t> </a:t>
              </a:r>
              <a:endParaRPr lang="fr-FR" b="1" dirty="0">
                <a:solidFill>
                  <a:srgbClr val="CC00CC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59691" y="1760717"/>
              <a:ext cx="3589725" cy="852713"/>
              <a:chOff x="959691" y="1760717"/>
              <a:chExt cx="3589725" cy="85271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303941" y="1760717"/>
                <a:ext cx="1610467" cy="688289"/>
                <a:chOff x="3649120" y="1225184"/>
                <a:chExt cx="1610467" cy="688289"/>
              </a:xfrm>
            </p:grpSpPr>
            <p:sp>
              <p:nvSpPr>
                <p:cNvPr id="28" name="ZoneTexte 222"/>
                <p:cNvSpPr txBox="1"/>
                <p:nvPr/>
              </p:nvSpPr>
              <p:spPr>
                <a:xfrm>
                  <a:off x="3649120" y="1407006"/>
                  <a:ext cx="99249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fr-FR" sz="1200" b="1" dirty="0" smtClean="0">
                      <a:solidFill>
                        <a:schemeClr val="accent4"/>
                      </a:solidFill>
                    </a:rPr>
                    <a:t>FALHA E CONSERTO</a:t>
                  </a:r>
                  <a:endParaRPr lang="fr-FR" sz="1200" b="1" dirty="0">
                    <a:solidFill>
                      <a:schemeClr val="accent4"/>
                    </a:solidFill>
                  </a:endParaRPr>
                </a:p>
              </p:txBody>
            </p:sp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colorTemperature colorTemp="2875"/>
                          </a14:imgEffect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9614" y="1225184"/>
                  <a:ext cx="589973" cy="5899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6"/>
                <p:cNvPicPr>
                  <a:picLocks noChangeAspect="1" noChangeArrowheads="1"/>
                </p:cNvPicPr>
                <p:nvPr/>
              </p:nvPicPr>
              <p:blipFill>
                <a:blip r:embed="rId10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31291" y="1668370"/>
                  <a:ext cx="245103" cy="2451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2" name="Rectangle 21"/>
              <p:cNvSpPr/>
              <p:nvPr/>
            </p:nvSpPr>
            <p:spPr>
              <a:xfrm>
                <a:off x="959691" y="1884945"/>
                <a:ext cx="5309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DE 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3100486" y="1922676"/>
                <a:ext cx="1448930" cy="690754"/>
                <a:chOff x="3228118" y="2649941"/>
                <a:chExt cx="1448930" cy="690754"/>
              </a:xfrm>
            </p:grpSpPr>
            <p:sp>
              <p:nvSpPr>
                <p:cNvPr id="24" name="ZoneTexte 222"/>
                <p:cNvSpPr txBox="1"/>
                <p:nvPr/>
              </p:nvSpPr>
              <p:spPr>
                <a:xfrm>
                  <a:off x="3228118" y="2670066"/>
                  <a:ext cx="1397085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fr-FR" sz="1200" b="1" dirty="0" smtClean="0">
                      <a:solidFill>
                        <a:schemeClr val="accent4"/>
                      </a:solidFill>
                    </a:rPr>
                    <a:t>PREVISÃO 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fr-FR" sz="1200" b="1" dirty="0" smtClean="0">
                      <a:solidFill>
                        <a:schemeClr val="accent4"/>
                      </a:solidFill>
                    </a:rPr>
                    <a:t>&amp; PREVENÇÃO</a:t>
                  </a: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4273321" y="2649941"/>
                  <a:ext cx="403727" cy="690754"/>
                  <a:chOff x="4833750" y="2207100"/>
                  <a:chExt cx="403727" cy="690754"/>
                </a:xfrm>
              </p:grpSpPr>
              <p:pic>
                <p:nvPicPr>
                  <p:cNvPr id="26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85595" y="2207100"/>
                    <a:ext cx="300038" cy="3000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7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33750" y="2494127"/>
                    <a:ext cx="403727" cy="40372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cxnSp>
        <p:nvCxnSpPr>
          <p:cNvPr id="31" name="Connecteur droit 130"/>
          <p:cNvCxnSpPr/>
          <p:nvPr/>
        </p:nvCxnSpPr>
        <p:spPr>
          <a:xfrm>
            <a:off x="354972" y="3268890"/>
            <a:ext cx="3681369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253260" y="3349781"/>
            <a:ext cx="2441560" cy="1376590"/>
            <a:chOff x="1301929" y="819528"/>
            <a:chExt cx="5293839" cy="4382529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1301929" y="819528"/>
              <a:ext cx="5293837" cy="1712290"/>
            </a:xfrm>
            <a:prstGeom prst="wedgeRoundRectCallout">
              <a:avLst>
                <a:gd name="adj1" fmla="val -86891"/>
                <a:gd name="adj2" fmla="val 63519"/>
                <a:gd name="adj3" fmla="val 16667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000" b="1" dirty="0" smtClean="0">
                  <a:solidFill>
                    <a:srgbClr val="FFFFFF"/>
                  </a:solidFill>
                </a:rPr>
                <a:t>Antes: ALARME: Falha Crítica no Motor de Agulha</a:t>
              </a:r>
              <a:endParaRPr lang="pt-BR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Rounded Rectangular Callout 33"/>
            <p:cNvSpPr/>
            <p:nvPr/>
          </p:nvSpPr>
          <p:spPr>
            <a:xfrm>
              <a:off x="1301931" y="2876702"/>
              <a:ext cx="5293837" cy="2325355"/>
            </a:xfrm>
            <a:prstGeom prst="wedgeRoundRectCallout">
              <a:avLst>
                <a:gd name="adj1" fmla="val -79781"/>
                <a:gd name="adj2" fmla="val -44016"/>
                <a:gd name="adj3" fmla="val 16667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200" b="1" dirty="0" smtClean="0">
                  <a:solidFill>
                    <a:srgbClr val="FFFFFF"/>
                  </a:solidFill>
                </a:rPr>
                <a:t>Hoje:  ALERTA: Falha Potencial do Motor de Agulha, em 10 dias</a:t>
              </a:r>
              <a:r>
                <a:rPr lang="pt-BR" sz="1200" b="1" i="1" dirty="0" smtClean="0">
                  <a:solidFill>
                    <a:srgbClr val="FFFFFF"/>
                  </a:solidFill>
                </a:rPr>
                <a:t>; </a:t>
              </a:r>
              <a:r>
                <a:rPr lang="pt-BR" sz="1200" b="1" dirty="0" smtClean="0">
                  <a:solidFill>
                    <a:srgbClr val="FFFFFF"/>
                  </a:solidFill>
                </a:rPr>
                <a:t>83% de confiabilidade – Sugestão: Substituição do Motor </a:t>
              </a:r>
              <a:endParaRPr lang="pt-BR" sz="1200" b="1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35" name="Connecteur droit 356"/>
          <p:cNvCxnSpPr/>
          <p:nvPr/>
        </p:nvCxnSpPr>
        <p:spPr>
          <a:xfrm flipV="1">
            <a:off x="4615031" y="3262003"/>
            <a:ext cx="4155929" cy="458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41"/>
          <p:cNvSpPr txBox="1"/>
          <p:nvPr/>
        </p:nvSpPr>
        <p:spPr>
          <a:xfrm>
            <a:off x="4525700" y="2311329"/>
            <a:ext cx="22524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b="1" spc="50" dirty="0" smtClean="0">
                <a:solidFill>
                  <a:schemeClr val="accent4">
                    <a:lumMod val="50000"/>
                  </a:schemeClr>
                </a:solidFill>
              </a:rPr>
              <a:t>CAPACIDADE COMPROVADA PARA LIDAR COM GRANDES QUANTIDADES DE DADOS</a:t>
            </a:r>
            <a:endParaRPr lang="en-US" sz="1200" b="1" spc="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7" name="ZoneTexte 342"/>
          <p:cNvSpPr txBox="1"/>
          <p:nvPr/>
        </p:nvSpPr>
        <p:spPr>
          <a:xfrm>
            <a:off x="6693488" y="2243232"/>
            <a:ext cx="1026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spc="-100" dirty="0" smtClean="0">
                <a:solidFill>
                  <a:srgbClr val="CC00CC"/>
                </a:solidFill>
              </a:rPr>
              <a:t>43k </a:t>
            </a:r>
          </a:p>
        </p:txBody>
      </p:sp>
      <p:sp>
        <p:nvSpPr>
          <p:cNvPr id="38" name="ZoneTexte 2"/>
          <p:cNvSpPr txBox="1"/>
          <p:nvPr/>
        </p:nvSpPr>
        <p:spPr>
          <a:xfrm>
            <a:off x="7474040" y="2255347"/>
            <a:ext cx="1669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spc="100" dirty="0" smtClean="0">
                <a:solidFill>
                  <a:srgbClr val="FF0000"/>
                </a:solidFill>
              </a:rPr>
              <a:t>ELEMENTOS CONTROLADOS NA NETWORK RAIL UK</a:t>
            </a:r>
            <a:endParaRPr lang="fr-FR" sz="1600" b="1" spc="100" dirty="0" smtClean="0">
              <a:solidFill>
                <a:srgbClr val="FF0000"/>
              </a:solidFill>
            </a:endParaRPr>
          </a:p>
        </p:txBody>
      </p:sp>
      <p:sp>
        <p:nvSpPr>
          <p:cNvPr id="39" name="ZoneTexte 222"/>
          <p:cNvSpPr txBox="1"/>
          <p:nvPr/>
        </p:nvSpPr>
        <p:spPr>
          <a:xfrm>
            <a:off x="418716" y="1367371"/>
            <a:ext cx="389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b="1" dirty="0" smtClean="0">
                <a:solidFill>
                  <a:schemeClr val="accent4"/>
                </a:solidFill>
              </a:rPr>
              <a:t>BIG DATA ANALYTICS PARA USO NA MANUTENÇÃO PREDITIVA E SUPORTE À DECISÃO</a:t>
            </a:r>
          </a:p>
        </p:txBody>
      </p:sp>
    </p:spTree>
    <p:extLst>
      <p:ext uri="{BB962C8B-B14F-4D97-AF65-F5344CB8AC3E}">
        <p14:creationId xmlns:p14="http://schemas.microsoft.com/office/powerpoint/2010/main" val="13705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9100" y="73694"/>
            <a:ext cx="2077617" cy="939476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66767" y="34726"/>
            <a:ext cx="6805365" cy="561836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Thales – Resultados Práticos da Ferramenta TIRIS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6960" y="2501462"/>
            <a:ext cx="2778826" cy="220380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b="1" dirty="0" smtClean="0"/>
              <a:t>CBTC </a:t>
            </a:r>
            <a:r>
              <a:rPr lang="pt-BR" b="1" dirty="0" err="1" smtClean="0"/>
              <a:t>SelTrac</a:t>
            </a:r>
            <a:endParaRPr lang="pt-BR" b="1" dirty="0" smtClean="0"/>
          </a:p>
          <a:p>
            <a:r>
              <a:rPr lang="pt-BR" b="1" u="sng" dirty="0" smtClean="0"/>
              <a:t>Resultados</a:t>
            </a:r>
            <a:r>
              <a:rPr lang="pt-BR" b="1" u="sng" dirty="0"/>
              <a:t>:</a:t>
            </a:r>
          </a:p>
          <a:p>
            <a:r>
              <a:rPr lang="pt-BR" b="1" dirty="0" smtClean="0"/>
              <a:t>-Detecção </a:t>
            </a:r>
            <a:r>
              <a:rPr lang="pt-BR" b="1" dirty="0"/>
              <a:t>antecipada de anomalias e riscos de falhas do </a:t>
            </a:r>
            <a:r>
              <a:rPr lang="pt-BR" b="1" dirty="0" smtClean="0"/>
              <a:t>VOBC </a:t>
            </a:r>
            <a:r>
              <a:rPr lang="pt-BR" b="1" dirty="0"/>
              <a:t>(TIRIS capaz de identificar </a:t>
            </a:r>
            <a:r>
              <a:rPr lang="pt-BR" b="1" dirty="0" smtClean="0"/>
              <a:t>10 </a:t>
            </a:r>
            <a:r>
              <a:rPr lang="pt-BR" b="1" dirty="0"/>
              <a:t>tipos de falhas</a:t>
            </a:r>
            <a:r>
              <a:rPr lang="pt-BR" b="1" dirty="0" smtClean="0"/>
              <a:t>)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>-Redução </a:t>
            </a:r>
            <a:r>
              <a:rPr lang="pt-BR" b="1" dirty="0"/>
              <a:t>de 90%  de riscos de </a:t>
            </a:r>
            <a:r>
              <a:rPr lang="pt-BR" b="1" dirty="0" err="1"/>
              <a:t>sobre-velocidade</a:t>
            </a:r>
            <a:r>
              <a:rPr lang="pt-BR" b="1" dirty="0"/>
              <a:t>, através de análise de códigos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8915" y="607490"/>
            <a:ext cx="2883053" cy="218320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pt-BR" b="1" dirty="0" err="1" smtClean="0"/>
              <a:t>CDV’s</a:t>
            </a:r>
            <a:r>
              <a:rPr lang="pt-BR" b="1" dirty="0" smtClean="0"/>
              <a:t> </a:t>
            </a:r>
            <a:r>
              <a:rPr lang="pt-BR" b="1" dirty="0"/>
              <a:t>CC, </a:t>
            </a:r>
            <a:r>
              <a:rPr lang="pt-BR" b="1" dirty="0" err="1" smtClean="0"/>
              <a:t>CA</a:t>
            </a:r>
            <a:r>
              <a:rPr lang="pt-BR" b="1" i="1" dirty="0" err="1" smtClean="0"/>
              <a:t>,</a:t>
            </a:r>
            <a:r>
              <a:rPr lang="pt-BR" b="1" dirty="0" err="1" smtClean="0"/>
              <a:t>Alta</a:t>
            </a:r>
            <a:r>
              <a:rPr lang="pt-BR" b="1" dirty="0" smtClean="0"/>
              <a:t> </a:t>
            </a:r>
            <a:r>
              <a:rPr lang="pt-BR" b="1" dirty="0"/>
              <a:t>Voltagem, </a:t>
            </a:r>
            <a:r>
              <a:rPr lang="pt-BR" b="1" dirty="0" smtClean="0"/>
              <a:t>Impulso, </a:t>
            </a:r>
            <a:r>
              <a:rPr lang="pt-BR" b="1" dirty="0" err="1" smtClean="0"/>
              <a:t>Audio-frequência</a:t>
            </a:r>
            <a:endParaRPr lang="pt-BR" b="1" dirty="0" smtClean="0"/>
          </a:p>
          <a:p>
            <a:r>
              <a:rPr lang="pt-BR" b="1" u="sng" dirty="0"/>
              <a:t>Resultados:</a:t>
            </a:r>
          </a:p>
          <a:p>
            <a:r>
              <a:rPr lang="pt-BR" b="1" dirty="0" smtClean="0"/>
              <a:t>-Aviso </a:t>
            </a:r>
            <a:r>
              <a:rPr lang="pt-BR" b="1" dirty="0"/>
              <a:t>avançado de 20% das </a:t>
            </a:r>
            <a:r>
              <a:rPr lang="pt-BR" b="1" dirty="0" smtClean="0"/>
              <a:t>falhas</a:t>
            </a:r>
            <a:endParaRPr lang="pt-BR" b="1" dirty="0"/>
          </a:p>
          <a:p>
            <a:r>
              <a:rPr lang="pt-BR" b="1" dirty="0" smtClean="0"/>
              <a:t>-Diagnóstico </a:t>
            </a:r>
            <a:r>
              <a:rPr lang="pt-BR" b="1" dirty="0"/>
              <a:t>Remoto de </a:t>
            </a:r>
            <a:r>
              <a:rPr lang="pt-BR" b="1" dirty="0" smtClean="0"/>
              <a:t>15% </a:t>
            </a:r>
            <a:r>
              <a:rPr lang="pt-BR" b="1" dirty="0"/>
              <a:t>das </a:t>
            </a:r>
            <a:r>
              <a:rPr lang="pt-BR" b="1" dirty="0" smtClean="0"/>
              <a:t>falhas </a:t>
            </a:r>
            <a:r>
              <a:rPr lang="pt-BR" b="1" dirty="0"/>
              <a:t>(TIRIS capaz de identificar 9</a:t>
            </a:r>
            <a:r>
              <a:rPr lang="pt-BR" b="1" dirty="0" smtClean="0"/>
              <a:t> </a:t>
            </a:r>
            <a:r>
              <a:rPr lang="pt-BR" b="1" dirty="0"/>
              <a:t>tipos de falhas</a:t>
            </a:r>
            <a:r>
              <a:rPr lang="pt-BR" b="1" dirty="0" smtClean="0"/>
              <a:t>)</a:t>
            </a:r>
            <a:endParaRPr lang="pt-BR" b="1" dirty="0"/>
          </a:p>
          <a:p>
            <a:r>
              <a:rPr lang="pt-BR" b="1" dirty="0" smtClean="0"/>
              <a:t>-Detecção de </a:t>
            </a:r>
            <a:r>
              <a:rPr lang="pt-BR" b="1" dirty="0"/>
              <a:t>40% das falhas </a:t>
            </a:r>
          </a:p>
        </p:txBody>
      </p:sp>
      <p:sp>
        <p:nvSpPr>
          <p:cNvPr id="9" name="Rectangle 8"/>
          <p:cNvSpPr/>
          <p:nvPr/>
        </p:nvSpPr>
        <p:spPr>
          <a:xfrm>
            <a:off x="254891" y="607490"/>
            <a:ext cx="2797068" cy="218321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400" b="1" dirty="0" smtClean="0">
              <a:solidFill>
                <a:schemeClr val="lt1"/>
              </a:solidFill>
            </a:endParaRPr>
          </a:p>
          <a:p>
            <a:r>
              <a:rPr lang="pt-BR" b="1" dirty="0" smtClean="0">
                <a:solidFill>
                  <a:schemeClr val="lt1"/>
                </a:solidFill>
              </a:rPr>
              <a:t>Motores de Agulha</a:t>
            </a:r>
          </a:p>
          <a:p>
            <a:r>
              <a:rPr lang="pt-BR" b="1" u="sng" dirty="0"/>
              <a:t>Resultados:</a:t>
            </a:r>
          </a:p>
          <a:p>
            <a:r>
              <a:rPr lang="pt-BR" b="1" dirty="0" smtClean="0"/>
              <a:t>-50</a:t>
            </a:r>
            <a:r>
              <a:rPr lang="pt-BR" b="1" dirty="0"/>
              <a:t>% de redução de falhas em </a:t>
            </a:r>
            <a:r>
              <a:rPr lang="pt-BR" b="1" dirty="0" smtClean="0"/>
              <a:t>serviço</a:t>
            </a:r>
          </a:p>
          <a:p>
            <a:r>
              <a:rPr lang="pt-BR" b="1" dirty="0" smtClean="0"/>
              <a:t>-Diagnóstico </a:t>
            </a:r>
            <a:r>
              <a:rPr lang="pt-BR" b="1" dirty="0"/>
              <a:t>remoto de </a:t>
            </a:r>
            <a:r>
              <a:rPr lang="pt-BR" b="1" dirty="0" smtClean="0"/>
              <a:t>falhas </a:t>
            </a:r>
            <a:r>
              <a:rPr lang="pt-BR" b="1" dirty="0"/>
              <a:t>(TIRIS capaz de identificar 14 tipos de falhas</a:t>
            </a:r>
            <a:r>
              <a:rPr lang="pt-BR" b="1" dirty="0" smtClean="0"/>
              <a:t>)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>-Visualização </a:t>
            </a:r>
            <a:r>
              <a:rPr lang="pt-BR" b="1" dirty="0"/>
              <a:t>quase-</a:t>
            </a:r>
            <a:r>
              <a:rPr lang="pt-BR" b="1" dirty="0" err="1"/>
              <a:t>on</a:t>
            </a:r>
            <a:r>
              <a:rPr lang="pt-BR" b="1" dirty="0"/>
              <a:t> </a:t>
            </a:r>
            <a:r>
              <a:rPr lang="pt-BR" b="1" dirty="0" err="1"/>
              <a:t>line</a:t>
            </a:r>
            <a:r>
              <a:rPr lang="pt-BR" b="1" dirty="0"/>
              <a:t> de desempenho do equipamento</a:t>
            </a:r>
          </a:p>
          <a:p>
            <a:endParaRPr lang="pt-BR" b="1" dirty="0">
              <a:solidFill>
                <a:schemeClr val="lt1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91" y="2897580"/>
            <a:ext cx="2797068" cy="180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18" y="607490"/>
            <a:ext cx="2797068" cy="190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67" y="2861899"/>
            <a:ext cx="2883053" cy="186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5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675" y="73694"/>
            <a:ext cx="2077617" cy="9394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8341" y="185201"/>
            <a:ext cx="6041437" cy="561836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TIRIS Interface Pessoa-Máquina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3" descr="T:\Product Management\Marketing\Graphics\Screenshots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3" y="1066901"/>
            <a:ext cx="4138700" cy="227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:\Product Management\Marketing\Graphics\Screenshots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22" y="2766919"/>
            <a:ext cx="4011689" cy="22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5020" y="689933"/>
            <a:ext cx="461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Exemplo de falha num Motor de Agulha</a:t>
            </a:r>
            <a:endParaRPr lang="en-GB" sz="1400" b="1" dirty="0" smtClean="0"/>
          </a:p>
        </p:txBody>
      </p:sp>
      <p:sp>
        <p:nvSpPr>
          <p:cNvPr id="10" name="Rounded Rectangular Callout 9"/>
          <p:cNvSpPr/>
          <p:nvPr/>
        </p:nvSpPr>
        <p:spPr>
          <a:xfrm>
            <a:off x="1835696" y="4077646"/>
            <a:ext cx="2520280" cy="540060"/>
          </a:xfrm>
          <a:prstGeom prst="wedgeRoundRectCallout">
            <a:avLst>
              <a:gd name="adj1" fmla="val 181775"/>
              <a:gd name="adj2" fmla="val 5236"/>
              <a:gd name="adj3" fmla="val 16667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50000"/>
                  </a:schemeClr>
                </a:solidFill>
              </a:rPr>
              <a:t>Diagnóstico</a:t>
            </a:r>
            <a:endParaRPr lang="pt-BR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815662" y="3273828"/>
            <a:ext cx="2520280" cy="540060"/>
          </a:xfrm>
          <a:prstGeom prst="wedgeRoundRectCallout">
            <a:avLst>
              <a:gd name="adj1" fmla="val 105705"/>
              <a:gd name="adj2" fmla="val 17364"/>
              <a:gd name="adj3" fmla="val 16667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50000"/>
                  </a:schemeClr>
                </a:solidFill>
              </a:rPr>
              <a:t>Visualização</a:t>
            </a:r>
            <a:endParaRPr lang="pt-BR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7510" y="1079276"/>
            <a:ext cx="2520280" cy="540060"/>
          </a:xfrm>
          <a:prstGeom prst="wedgeRoundRectCallout">
            <a:avLst>
              <a:gd name="adj1" fmla="val -76721"/>
              <a:gd name="adj2" fmla="val 44877"/>
              <a:gd name="adj3" fmla="val 16667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50000"/>
                  </a:schemeClr>
                </a:solidFill>
              </a:rPr>
              <a:t>Análise de Desempenho</a:t>
            </a:r>
            <a:endParaRPr lang="pt-BR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932040" y="1715539"/>
            <a:ext cx="2520280" cy="540060"/>
          </a:xfrm>
          <a:prstGeom prst="wedgeRoundRectCallout">
            <a:avLst>
              <a:gd name="adj1" fmla="val -82303"/>
              <a:gd name="adj2" fmla="val 39016"/>
              <a:gd name="adj3" fmla="val 16667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50000"/>
                  </a:schemeClr>
                </a:solidFill>
              </a:rPr>
              <a:t>Previsão da Falha</a:t>
            </a:r>
            <a:endParaRPr lang="pt-BR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2267744" y="2409732"/>
            <a:ext cx="288032" cy="864096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517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950" y="96844"/>
            <a:ext cx="2077617" cy="9394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2609" y="46301"/>
            <a:ext cx="7303077" cy="561836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Vantagens da Ferramenta TIRIS para Manutenção Preditiva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5" y="609430"/>
            <a:ext cx="5779043" cy="41327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ELIMINAÇÃO DAS FALHAS DURANTE A OPERAÇÃO </a:t>
            </a:r>
            <a:r>
              <a:rPr lang="en-GB" sz="1200" b="1" dirty="0" smtClean="0">
                <a:ea typeface="Calibri"/>
                <a:cs typeface="Times New Roman"/>
              </a:rPr>
              <a:t>(“IN SERVICE FAILURES”)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Aviso antecipado de forma a evitar falhas com interrupção do serviço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ea typeface="Calibri"/>
                <a:cs typeface="Times New Roman"/>
              </a:rPr>
              <a:t>Redução de Multas Contratuais (KPI não atingidos)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ea typeface="Calibri"/>
                <a:cs typeface="Times New Roman"/>
              </a:rPr>
              <a:t>Aumento da capacidade através da maior disponibilidade dos elementos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Melhoria da Satisfação do Cliente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ea typeface="Calibri"/>
                <a:cs typeface="Times New Roman"/>
              </a:rPr>
              <a:t>Aumento da competitividade do Operador</a:t>
            </a:r>
          </a:p>
          <a:p>
            <a:pPr marL="357187" lvl="1" indent="0">
              <a:spcBef>
                <a:spcPts val="0"/>
              </a:spcBef>
              <a:spcAft>
                <a:spcPts val="0"/>
              </a:spcAft>
              <a:buNone/>
            </a:pPr>
            <a:endParaRPr lang="pt-BR" sz="1200" b="1" dirty="0" smtClean="0"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REDUÇÃO DOS CUSTOS DE MANUTENÇÃO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ea typeface="Calibri"/>
                <a:cs typeface="Times New Roman"/>
              </a:rPr>
              <a:t>Possibilidade do Cliente mudar de manutenção baseada no tempo à manutenção baseada nas condições de desempenho dos elementos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Redução de </a:t>
            </a:r>
            <a:r>
              <a:rPr lang="pt-BR" sz="1200" b="1" dirty="0" err="1" smtClean="0">
                <a:solidFill>
                  <a:srgbClr val="FF0000"/>
                </a:solidFill>
                <a:ea typeface="Calibri"/>
                <a:cs typeface="Times New Roman"/>
              </a:rPr>
              <a:t>Sobre-manutenção</a:t>
            </a: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ea typeface="Calibri"/>
                <a:cs typeface="Times New Roman"/>
              </a:rPr>
              <a:t>Redução dos períodos de manutenção em campo, </a:t>
            </a: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diminuindo riscos e aumentando a disponibilidade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ea typeface="Calibri"/>
                <a:cs typeface="Times New Roman"/>
              </a:rPr>
              <a:t>Otimização dos “stocks” e programação de Equipes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Redução de “</a:t>
            </a:r>
            <a:r>
              <a:rPr lang="pt-BR" sz="1200" b="1" dirty="0" err="1" smtClean="0">
                <a:solidFill>
                  <a:srgbClr val="FF0000"/>
                </a:solidFill>
                <a:ea typeface="Calibri"/>
                <a:cs typeface="Times New Roman"/>
              </a:rPr>
              <a:t>down</a:t>
            </a:r>
            <a:r>
              <a:rPr lang="pt-BR" sz="12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time” não-programado</a:t>
            </a:r>
            <a:r>
              <a:rPr lang="pt-BR" sz="1200" b="1" dirty="0" smtClean="0">
                <a:ea typeface="Calibri"/>
                <a:cs typeface="Times New Roman"/>
              </a:rPr>
              <a:t>, no campo</a:t>
            </a:r>
          </a:p>
          <a:p>
            <a:pPr marL="357187" lvl="1" indent="0">
              <a:spcAft>
                <a:spcPts val="0"/>
              </a:spcAft>
              <a:buNone/>
            </a:pPr>
            <a:endParaRPr lang="en-GB" sz="900" b="1" dirty="0" smtClean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en-GB" sz="1800" b="0" dirty="0">
              <a:latin typeface="Calibri"/>
              <a:ea typeface="Calibri"/>
              <a:cs typeface="Times New Roman"/>
            </a:endParaRPr>
          </a:p>
          <a:p>
            <a:pPr marL="179025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602520" y="1019814"/>
            <a:ext cx="3519378" cy="2095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180975">
              <a:spcBef>
                <a:spcPts val="600"/>
              </a:spcBef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985838" algn="l"/>
              </a:tabLst>
            </a:pP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AUMENTO DA PRODUTIVIDADE E A SEGURANÇA DAS EQUIPES DE CAMPO</a:t>
            </a:r>
          </a:p>
          <a:p>
            <a:pPr marL="539750" lvl="1" indent="-182563">
              <a:lnSpc>
                <a:spcPct val="150000"/>
              </a:lnSpc>
              <a:buSzPct val="100000"/>
              <a:buBlip>
                <a:blip r:embed="rId4"/>
              </a:buBlip>
            </a:pPr>
            <a:r>
              <a:rPr lang="pt-BR" sz="1200" b="1" dirty="0" smtClean="0">
                <a:ea typeface="Calibri"/>
                <a:cs typeface="Times New Roman"/>
              </a:rPr>
              <a:t>Ida ao campo com o perfil, o sobressalente e a ferramenta adequados</a:t>
            </a:r>
          </a:p>
          <a:p>
            <a:pPr marL="539750" lvl="1" indent="-182563">
              <a:lnSpc>
                <a:spcPct val="150000"/>
              </a:lnSpc>
              <a:buSzPct val="100000"/>
              <a:buBlip>
                <a:blip r:embed="rId4"/>
              </a:buBlip>
            </a:pPr>
            <a:r>
              <a:rPr lang="pt-BR" sz="1200" b="1" dirty="0" smtClean="0">
                <a:ea typeface="Calibri"/>
                <a:cs typeface="Times New Roman"/>
              </a:rPr>
              <a:t>Redução do tempo de exposição a riscos</a:t>
            </a:r>
          </a:p>
          <a:p>
            <a:pPr marL="539750" lvl="1" indent="-182563">
              <a:lnSpc>
                <a:spcPct val="150000"/>
              </a:lnSpc>
              <a:buSzPct val="100000"/>
              <a:buBlip>
                <a:blip r:embed="rId4"/>
              </a:buBlip>
            </a:pPr>
            <a:r>
              <a:rPr lang="pt-B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Redução do MTTR, com aumento da disponibilidade </a:t>
            </a:r>
          </a:p>
          <a:p>
            <a:pPr marL="539750" lvl="1" indent="-182563">
              <a:lnSpc>
                <a:spcPct val="150000"/>
              </a:lnSpc>
              <a:buSzPct val="100000"/>
              <a:buBlip>
                <a:blip r:embed="rId4"/>
              </a:buBlip>
            </a:pPr>
            <a:r>
              <a:rPr lang="pt-BR" sz="1200" b="1" dirty="0" smtClean="0">
                <a:ea typeface="Calibri"/>
                <a:cs typeface="Times New Roman"/>
              </a:rPr>
              <a:t>Diminuição do número de intervenções</a:t>
            </a:r>
            <a:endParaRPr lang="pt-BR" sz="1200" b="1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0001" y="4511368"/>
            <a:ext cx="6683480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b="1" dirty="0" smtClean="0">
                <a:solidFill>
                  <a:srgbClr val="FF0000"/>
                </a:solidFill>
              </a:rPr>
              <a:t>NA DIREÇÃO DO ÍNDICE ZERO PARA A MANUTENÇÃO NÃO-PROGRAMADA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 hidden="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s-ES_tradnl" dirty="0"/>
          </a:p>
        </p:txBody>
      </p:sp>
      <p:pic>
        <p:nvPicPr>
          <p:cNvPr id="11" name="Imagen 10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2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206757"/>
            <a:ext cx="2077617" cy="9394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865" y="206757"/>
            <a:ext cx="872910" cy="66879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9515" y="739279"/>
            <a:ext cx="5739387" cy="424941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BR" sz="1600" b="1" dirty="0" smtClean="0"/>
              <a:t>Thales - Líder no Desenvolvimento e Fornecimento de Soluções Ferroviárias (Produtos e Serviços)</a:t>
            </a:r>
          </a:p>
          <a:p>
            <a:pPr lvl="1">
              <a:spcBef>
                <a:spcPts val="0"/>
              </a:spcBef>
            </a:pPr>
            <a:r>
              <a:rPr lang="pt-BR" sz="1600" b="1" dirty="0" smtClean="0"/>
              <a:t>Mais de 40 anos no mercado e Top 2, em Sistemas de  Sinalização</a:t>
            </a:r>
          </a:p>
          <a:p>
            <a:pPr>
              <a:spcBef>
                <a:spcPts val="0"/>
              </a:spcBef>
            </a:pPr>
            <a:r>
              <a:rPr lang="pt-BR" sz="1600" b="1" dirty="0" smtClean="0"/>
              <a:t>Thales - Manutenção Preditiva – a Maior Base Instalada</a:t>
            </a:r>
          </a:p>
          <a:p>
            <a:pPr lvl="1">
              <a:spcBef>
                <a:spcPts val="0"/>
              </a:spcBef>
            </a:pPr>
            <a:r>
              <a:rPr lang="pt-BR" sz="1600" b="1" dirty="0" smtClean="0"/>
              <a:t>Thales montou e gerencia o maior Sistema de Manutenção Preditiva do Mundo, com mais de 43 mil elementos sendo monitorizados em tempo real. </a:t>
            </a:r>
          </a:p>
          <a:p>
            <a:pPr>
              <a:spcBef>
                <a:spcPts val="0"/>
              </a:spcBef>
            </a:pPr>
            <a:r>
              <a:rPr lang="pt-BR" sz="1600" b="1" dirty="0" smtClean="0">
                <a:solidFill>
                  <a:srgbClr val="FF0000"/>
                </a:solidFill>
              </a:rPr>
              <a:t>Thales – Operação em Plataforma Aberta</a:t>
            </a:r>
          </a:p>
          <a:p>
            <a:pPr lvl="1">
              <a:spcBef>
                <a:spcPts val="0"/>
              </a:spcBef>
            </a:pPr>
            <a:r>
              <a:rPr lang="pt-BR" sz="1600" b="1" dirty="0" smtClean="0">
                <a:solidFill>
                  <a:srgbClr val="FF0000"/>
                </a:solidFill>
              </a:rPr>
              <a:t>Permite acesso aos Clientes de forma a compartilhar e implementar as melhores práticas.</a:t>
            </a:r>
          </a:p>
          <a:p>
            <a:pPr>
              <a:spcBef>
                <a:spcPts val="0"/>
              </a:spcBef>
            </a:pPr>
            <a:r>
              <a:rPr lang="pt-BR" sz="1600" b="1" dirty="0" smtClean="0"/>
              <a:t>Thales - Teste e Colocação em Serviço</a:t>
            </a:r>
          </a:p>
          <a:p>
            <a:pPr lvl="1">
              <a:spcBef>
                <a:spcPts val="0"/>
              </a:spcBef>
            </a:pPr>
            <a:r>
              <a:rPr lang="pt-BR" sz="1600" b="1" dirty="0" smtClean="0"/>
              <a:t>Melhor e maior visão dos elementos ajudando nos Testes </a:t>
            </a:r>
            <a:r>
              <a:rPr lang="pt-BR" sz="1600" b="1" dirty="0"/>
              <a:t>I</a:t>
            </a:r>
            <a:r>
              <a:rPr lang="pt-BR" sz="1600" b="1" dirty="0" smtClean="0"/>
              <a:t>ntegrados e na colocação em serviço</a:t>
            </a:r>
          </a:p>
          <a:p>
            <a:pPr>
              <a:spcBef>
                <a:spcPts val="0"/>
              </a:spcBef>
            </a:pPr>
            <a:r>
              <a:rPr lang="pt-BR" sz="1600" b="1" dirty="0" smtClean="0">
                <a:solidFill>
                  <a:srgbClr val="FF0000"/>
                </a:solidFill>
              </a:rPr>
              <a:t>Thales – nº1 em </a:t>
            </a:r>
            <a:r>
              <a:rPr lang="pt-BR" sz="1600" b="1" dirty="0" err="1" smtClean="0">
                <a:solidFill>
                  <a:srgbClr val="FF0000"/>
                </a:solidFill>
              </a:rPr>
              <a:t>Ciber</a:t>
            </a:r>
            <a:r>
              <a:rPr lang="pt-BR" sz="1600" b="1" dirty="0" smtClean="0">
                <a:solidFill>
                  <a:srgbClr val="FF0000"/>
                </a:solidFill>
              </a:rPr>
              <a:t>-segurança</a:t>
            </a:r>
          </a:p>
          <a:p>
            <a:pPr lvl="1">
              <a:spcBef>
                <a:spcPts val="0"/>
              </a:spcBef>
            </a:pPr>
            <a:r>
              <a:rPr lang="pt-BR" sz="1600" b="1" dirty="0" smtClean="0"/>
              <a:t>Responsável pela segurança das transações de </a:t>
            </a:r>
            <a:r>
              <a:rPr lang="pt-BR" sz="1600" b="1" dirty="0" smtClean="0">
                <a:solidFill>
                  <a:srgbClr val="FF0000"/>
                </a:solidFill>
              </a:rPr>
              <a:t>19 das 20 maiores instituições financeiras mundiais</a:t>
            </a:r>
            <a:r>
              <a:rPr lang="pt-BR" sz="1600" b="1" dirty="0" smtClean="0"/>
              <a:t>.</a:t>
            </a:r>
            <a:endParaRPr lang="pt-BR" sz="14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02" y="1136591"/>
            <a:ext cx="3022547" cy="172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35" y="2864603"/>
            <a:ext cx="1456545" cy="195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02" y="2864602"/>
            <a:ext cx="1579333" cy="195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354787" y="219076"/>
            <a:ext cx="3402408" cy="561836"/>
          </a:xfr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A </a:t>
            </a:r>
            <a:r>
              <a:rPr lang="pt-BR" sz="2400" b="1" dirty="0" smtClean="0">
                <a:solidFill>
                  <a:srgbClr val="0070C0"/>
                </a:solidFill>
              </a:rPr>
              <a:t>Experiência Thales</a:t>
            </a:r>
            <a:endParaRPr lang="pt-B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206757"/>
            <a:ext cx="2077617" cy="93947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29056" y="1746450"/>
            <a:ext cx="1257165" cy="21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7150" tIns="28575" rIns="57150" bIns="28575" rtlCol="0" anchor="ctr"/>
          <a:lstStyle/>
          <a:p>
            <a:pPr algn="ctr"/>
            <a:endParaRPr lang="pt-PT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994" y="1693713"/>
            <a:ext cx="5366005" cy="30736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438" y="22136"/>
            <a:ext cx="3089484" cy="1753450"/>
          </a:xfrm>
          <a:prstGeom prst="rect">
            <a:avLst/>
          </a:prstGeom>
        </p:spPr>
      </p:pic>
      <p:sp>
        <p:nvSpPr>
          <p:cNvPr id="8" name="Espace réservé du texte 4"/>
          <p:cNvSpPr txBox="1">
            <a:spLocks/>
          </p:cNvSpPr>
          <p:nvPr/>
        </p:nvSpPr>
        <p:spPr>
          <a:xfrm>
            <a:off x="54375" y="1845385"/>
            <a:ext cx="3431610" cy="33306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SzPct val="90000"/>
              <a:buFontTx/>
              <a:buNone/>
              <a:tabLst>
                <a:tab pos="985838" algn="l"/>
              </a:tabLst>
              <a:defRPr lang="fr-FR" sz="1600" b="1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4572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2563" algn="l" defTabSz="457200" rtl="0" eaLnBrk="1" latinLnBrk="0" hangingPunct="1">
              <a:spcBef>
                <a:spcPts val="360"/>
              </a:spcBef>
              <a:buSzPct val="100000"/>
              <a:buFont typeface="Lucida Grande"/>
              <a:buChar char="-"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40"/>
              </a:lnSpc>
            </a:pPr>
            <a:r>
              <a:rPr lang="pt-BR" sz="2800" dirty="0" smtClean="0">
                <a:solidFill>
                  <a:srgbClr val="0070C0"/>
                </a:solidFill>
                <a:latin typeface="Century Gothic" pitchFamily="34" charset="0"/>
                <a:sym typeface="Wingdings" pitchFamily="2" charset="2"/>
              </a:rPr>
              <a:t>Tire o máximo proveito da sua Infraestrutura</a:t>
            </a:r>
          </a:p>
          <a:p>
            <a:pPr>
              <a:lnSpc>
                <a:spcPts val="3540"/>
              </a:lnSpc>
            </a:pPr>
            <a:r>
              <a:rPr lang="pt-BR" sz="2400" dirty="0" smtClean="0">
                <a:solidFill>
                  <a:srgbClr val="0070C0"/>
                </a:solidFill>
                <a:latin typeface="Century Gothic" pitchFamily="34" charset="0"/>
                <a:sym typeface="Wingdings" pitchFamily="2" charset="2"/>
              </a:rPr>
              <a:t>Muito Obrigado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tx1"/>
                </a:solidFill>
                <a:latin typeface="Century Gothic" pitchFamily="34" charset="0"/>
                <a:sym typeface="Wingdings" pitchFamily="2" charset="2"/>
              </a:rPr>
              <a:t>antonio.jesus@thalesgroup.com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400" dirty="0" err="1" smtClean="0">
                <a:solidFill>
                  <a:schemeClr val="tx1"/>
                </a:solidFill>
                <a:latin typeface="Century Gothic" pitchFamily="34" charset="0"/>
                <a:sym typeface="Wingdings" pitchFamily="2" charset="2"/>
              </a:rPr>
              <a:t>thomaz.aquino@thalesgrou</a:t>
            </a:r>
            <a:r>
              <a:rPr lang="en-GB" sz="1400" dirty="0" smtClean="0">
                <a:solidFill>
                  <a:schemeClr val="tx1"/>
                </a:solidFill>
                <a:latin typeface="Century Gothic" pitchFamily="34" charset="0"/>
                <a:sym typeface="Wingdings" pitchFamily="2" charset="2"/>
              </a:rPr>
              <a:t>p.com</a:t>
            </a:r>
            <a:endParaRPr lang="en-GB" sz="1400" dirty="0">
              <a:solidFill>
                <a:schemeClr val="tx1"/>
              </a:solidFill>
              <a:latin typeface="Century Gothic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002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Lágrima 5"/>
          <p:cNvSpPr/>
          <p:nvPr/>
        </p:nvSpPr>
        <p:spPr>
          <a:xfrm rot="13500000">
            <a:off x="6495463" y="1554866"/>
            <a:ext cx="1732919" cy="2053831"/>
          </a:xfrm>
          <a:prstGeom prst="teardrop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6763905" y="2383650"/>
            <a:ext cx="1138589" cy="488595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r>
              <a:rPr lang="es-ES_tradnl" sz="2800" dirty="0">
                <a:solidFill>
                  <a:srgbClr val="002060"/>
                </a:solidFill>
                <a:latin typeface="Aller Light"/>
                <a:cs typeface="Aller Light"/>
              </a:rPr>
              <a:t>Í</a:t>
            </a:r>
            <a:r>
              <a:rPr lang="es-ES_tradnl" sz="2800" dirty="0" smtClean="0">
                <a:solidFill>
                  <a:srgbClr val="002060"/>
                </a:solidFill>
                <a:latin typeface="Aller Light"/>
                <a:cs typeface="Aller Light"/>
              </a:rPr>
              <a:t>ndi</a:t>
            </a:r>
            <a:r>
              <a:rPr lang="es-ES_tradnl" sz="2800" i="1" dirty="0" smtClean="0">
                <a:solidFill>
                  <a:srgbClr val="002060"/>
                </a:solidFill>
                <a:latin typeface="Aller Light"/>
                <a:cs typeface="Aller Light"/>
              </a:rPr>
              <a:t>c</a:t>
            </a:r>
            <a:r>
              <a:rPr lang="es-ES_tradnl" sz="2800" dirty="0" smtClean="0">
                <a:solidFill>
                  <a:srgbClr val="002060"/>
                </a:solidFill>
                <a:latin typeface="Aller Light"/>
                <a:cs typeface="Aller Light"/>
              </a:rPr>
              <a:t>e</a:t>
            </a:r>
            <a:endParaRPr lang="es-ES_tradnl" sz="2800" dirty="0">
              <a:solidFill>
                <a:srgbClr val="002060"/>
              </a:solidFill>
              <a:latin typeface="Aller Light"/>
              <a:cs typeface="Aller Ligh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46474" y="1485964"/>
            <a:ext cx="5692972" cy="2935419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s-ES_tradnl" b="1" dirty="0" err="1" smtClean="0">
                <a:solidFill>
                  <a:srgbClr val="0070C0"/>
                </a:solidFill>
                <a:latin typeface="Aller Light"/>
                <a:cs typeface="Aller Light"/>
              </a:rPr>
              <a:t>Thales</a:t>
            </a:r>
            <a:r>
              <a:rPr lang="es-ES_tradnl" b="1" dirty="0" smtClean="0">
                <a:solidFill>
                  <a:srgbClr val="0070C0"/>
                </a:solidFill>
                <a:latin typeface="Aller Light"/>
                <a:cs typeface="Aller Light"/>
              </a:rPr>
              <a:t> e o Mercado de Transportes Metro-</a:t>
            </a:r>
            <a:r>
              <a:rPr lang="es-ES_tradnl" b="1" dirty="0" err="1" smtClean="0">
                <a:solidFill>
                  <a:srgbClr val="0070C0"/>
                </a:solidFill>
                <a:latin typeface="Aller Light"/>
                <a:cs typeface="Aller Light"/>
              </a:rPr>
              <a:t>ferroviários</a:t>
            </a:r>
            <a:endParaRPr lang="es-ES_tradnl" b="1" dirty="0" smtClean="0">
              <a:solidFill>
                <a:srgbClr val="0070C0"/>
              </a:solidFill>
              <a:latin typeface="Aller Light"/>
              <a:cs typeface="Aller Light"/>
            </a:endParaRPr>
          </a:p>
          <a:p>
            <a:pPr>
              <a:spcAft>
                <a:spcPts val="1500"/>
              </a:spcAft>
            </a:pPr>
            <a:r>
              <a:rPr lang="es-ES_tradnl" b="1" dirty="0" smtClean="0">
                <a:solidFill>
                  <a:srgbClr val="0070C0"/>
                </a:solidFill>
                <a:latin typeface="Aller Light"/>
                <a:cs typeface="Aller Light"/>
              </a:rPr>
              <a:t>Internet das </a:t>
            </a:r>
            <a:r>
              <a:rPr lang="es-ES_tradnl" b="1" dirty="0" err="1" smtClean="0">
                <a:solidFill>
                  <a:srgbClr val="0070C0"/>
                </a:solidFill>
                <a:latin typeface="Aller Light"/>
                <a:cs typeface="Aller Light"/>
              </a:rPr>
              <a:t>Coisas</a:t>
            </a:r>
            <a:r>
              <a:rPr lang="es-ES_tradnl" b="1" dirty="0" smtClean="0">
                <a:solidFill>
                  <a:srgbClr val="0070C0"/>
                </a:solidFill>
                <a:latin typeface="Aller Light"/>
                <a:cs typeface="Aller Light"/>
              </a:rPr>
              <a:t> – a </a:t>
            </a:r>
            <a:r>
              <a:rPr lang="es-ES_tradnl" b="1" dirty="0" err="1" smtClean="0">
                <a:solidFill>
                  <a:srgbClr val="0070C0"/>
                </a:solidFill>
                <a:latin typeface="Aller Light"/>
                <a:cs typeface="Aller Light"/>
              </a:rPr>
              <a:t>Revolução</a:t>
            </a:r>
            <a:endParaRPr lang="es-ES_tradnl" b="1" dirty="0" smtClean="0">
              <a:solidFill>
                <a:srgbClr val="0070C0"/>
              </a:solidFill>
              <a:latin typeface="Aller Light"/>
              <a:cs typeface="Aller Light"/>
            </a:endParaRPr>
          </a:p>
          <a:p>
            <a:pPr>
              <a:spcAft>
                <a:spcPts val="1500"/>
              </a:spcAft>
            </a:pPr>
            <a:r>
              <a:rPr lang="pt-BR" b="1" dirty="0">
                <a:solidFill>
                  <a:srgbClr val="0070C0"/>
                </a:solidFill>
                <a:latin typeface="Aller Light"/>
                <a:cs typeface="Aller Light"/>
              </a:rPr>
              <a:t>Gestores de Infraestrutura Ferroviária </a:t>
            </a:r>
            <a:r>
              <a:rPr lang="pt-BR" b="1" dirty="0" smtClean="0">
                <a:solidFill>
                  <a:srgbClr val="0070C0"/>
                </a:solidFill>
                <a:latin typeface="Aller Light"/>
                <a:cs typeface="Aller Light"/>
              </a:rPr>
              <a:t>– Desafios</a:t>
            </a:r>
          </a:p>
          <a:p>
            <a:pPr>
              <a:spcAft>
                <a:spcPts val="1500"/>
              </a:spcAft>
            </a:pPr>
            <a:r>
              <a:rPr lang="pt-BR" b="1" dirty="0" smtClean="0">
                <a:solidFill>
                  <a:srgbClr val="0070C0"/>
                </a:solidFill>
                <a:latin typeface="Aller Light"/>
                <a:cs typeface="Aller Light"/>
              </a:rPr>
              <a:t>Resposta Thales</a:t>
            </a:r>
          </a:p>
          <a:p>
            <a:pPr>
              <a:spcAft>
                <a:spcPts val="1500"/>
              </a:spcAft>
            </a:pPr>
            <a:r>
              <a:rPr lang="pt-BR" b="1" dirty="0" smtClean="0">
                <a:solidFill>
                  <a:srgbClr val="0070C0"/>
                </a:solidFill>
                <a:latin typeface="Aller Light"/>
                <a:cs typeface="Aller Light"/>
              </a:rPr>
              <a:t>TIRIS – A Ferramenta de Manutenção Preditiva</a:t>
            </a:r>
          </a:p>
          <a:p>
            <a:pPr>
              <a:spcAft>
                <a:spcPts val="1500"/>
              </a:spcAft>
            </a:pPr>
            <a:r>
              <a:rPr lang="pt-BR" b="1" dirty="0" smtClean="0">
                <a:solidFill>
                  <a:srgbClr val="0070C0"/>
                </a:solidFill>
                <a:latin typeface="Aller Light"/>
                <a:cs typeface="Aller Light"/>
              </a:rPr>
              <a:t>TIRIS – Resultados Práticos</a:t>
            </a:r>
          </a:p>
          <a:p>
            <a:pPr>
              <a:spcAft>
                <a:spcPts val="1500"/>
              </a:spcAft>
            </a:pPr>
            <a:r>
              <a:rPr lang="pt-BR" b="1" dirty="0" smtClean="0">
                <a:solidFill>
                  <a:srgbClr val="0070C0"/>
                </a:solidFill>
                <a:latin typeface="Aller Light"/>
                <a:cs typeface="Aller Light"/>
              </a:rPr>
              <a:t>TIRIS - Vantagens</a:t>
            </a:r>
            <a:endParaRPr lang="es-ES_tradnl" b="1" dirty="0" smtClean="0">
              <a:solidFill>
                <a:srgbClr val="0070C0"/>
              </a:solidFill>
              <a:latin typeface="Aller Light"/>
              <a:cs typeface="Aller Light"/>
            </a:endParaRPr>
          </a:p>
        </p:txBody>
      </p:sp>
      <p:pic>
        <p:nvPicPr>
          <p:cNvPr id="7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206757"/>
            <a:ext cx="2077617" cy="93947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74" y="206757"/>
            <a:ext cx="1828925" cy="103620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5700041" y="206757"/>
            <a:ext cx="1078811" cy="763147"/>
            <a:chOff x="8618654" y="367567"/>
            <a:chExt cx="1618217" cy="1356706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654" y="1505833"/>
              <a:ext cx="1618217" cy="21844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5880" y="367567"/>
              <a:ext cx="1023767" cy="997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70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270469"/>
            <a:ext cx="2077617" cy="93947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20" y="270469"/>
            <a:ext cx="872910" cy="668792"/>
          </a:xfrm>
          <a:prstGeom prst="rect">
            <a:avLst/>
          </a:prstGeom>
        </p:spPr>
      </p:pic>
      <p:grpSp>
        <p:nvGrpSpPr>
          <p:cNvPr id="13" name="Groupe 308"/>
          <p:cNvGrpSpPr/>
          <p:nvPr/>
        </p:nvGrpSpPr>
        <p:grpSpPr>
          <a:xfrm>
            <a:off x="1219466" y="1225396"/>
            <a:ext cx="7271484" cy="3775355"/>
            <a:chOff x="898525" y="881063"/>
            <a:chExt cx="7888288" cy="4535487"/>
          </a:xfrm>
          <a:solidFill>
            <a:sysClr val="window" lastClr="FFFFFF">
              <a:lumMod val="85000"/>
            </a:sysClr>
          </a:solidFill>
        </p:grpSpPr>
        <p:sp>
          <p:nvSpPr>
            <p:cNvPr id="14" name="Freeform 4"/>
            <p:cNvSpPr>
              <a:spLocks/>
            </p:cNvSpPr>
            <p:nvPr/>
          </p:nvSpPr>
          <p:spPr bwMode="auto">
            <a:xfrm>
              <a:off x="4970463" y="2687638"/>
              <a:ext cx="47625" cy="92075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0" y="4940"/>
                  </a:moveTo>
                  <a:lnTo>
                    <a:pt x="3810" y="1928"/>
                  </a:lnTo>
                  <a:lnTo>
                    <a:pt x="7381" y="0"/>
                  </a:lnTo>
                  <a:lnTo>
                    <a:pt x="15952" y="3133"/>
                  </a:lnTo>
                  <a:lnTo>
                    <a:pt x="15952" y="4940"/>
                  </a:lnTo>
                  <a:lnTo>
                    <a:pt x="15952" y="6145"/>
                  </a:lnTo>
                  <a:lnTo>
                    <a:pt x="15952" y="8072"/>
                  </a:lnTo>
                  <a:lnTo>
                    <a:pt x="17381" y="9880"/>
                  </a:lnTo>
                  <a:lnTo>
                    <a:pt x="19762" y="13012"/>
                  </a:lnTo>
                  <a:lnTo>
                    <a:pt x="15952" y="17952"/>
                  </a:lnTo>
                  <a:lnTo>
                    <a:pt x="11190" y="19880"/>
                  </a:lnTo>
                  <a:lnTo>
                    <a:pt x="11190" y="19277"/>
                  </a:lnTo>
                  <a:lnTo>
                    <a:pt x="7381" y="16747"/>
                  </a:lnTo>
                  <a:lnTo>
                    <a:pt x="1429" y="14940"/>
                  </a:lnTo>
                  <a:lnTo>
                    <a:pt x="3810" y="14940"/>
                  </a:lnTo>
                  <a:lnTo>
                    <a:pt x="3810" y="11807"/>
                  </a:lnTo>
                  <a:lnTo>
                    <a:pt x="4762" y="11084"/>
                  </a:lnTo>
                  <a:lnTo>
                    <a:pt x="3810" y="9880"/>
                  </a:lnTo>
                  <a:lnTo>
                    <a:pt x="3810" y="6867"/>
                  </a:lnTo>
                  <a:lnTo>
                    <a:pt x="0" y="494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4584700" y="2411413"/>
              <a:ext cx="85725" cy="61912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0 w 20000"/>
                <a:gd name="T49" fmla="*/ 2147483647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0" y="3670"/>
                  </a:moveTo>
                  <a:lnTo>
                    <a:pt x="3421" y="734"/>
                  </a:lnTo>
                  <a:lnTo>
                    <a:pt x="4868" y="734"/>
                  </a:lnTo>
                  <a:lnTo>
                    <a:pt x="5395" y="2936"/>
                  </a:lnTo>
                  <a:lnTo>
                    <a:pt x="6711" y="734"/>
                  </a:lnTo>
                  <a:lnTo>
                    <a:pt x="8816" y="0"/>
                  </a:lnTo>
                  <a:lnTo>
                    <a:pt x="10921" y="0"/>
                  </a:lnTo>
                  <a:lnTo>
                    <a:pt x="13684" y="734"/>
                  </a:lnTo>
                  <a:lnTo>
                    <a:pt x="16447" y="2936"/>
                  </a:lnTo>
                  <a:lnTo>
                    <a:pt x="15789" y="5688"/>
                  </a:lnTo>
                  <a:lnTo>
                    <a:pt x="19079" y="7523"/>
                  </a:lnTo>
                  <a:lnTo>
                    <a:pt x="19868" y="12294"/>
                  </a:lnTo>
                  <a:lnTo>
                    <a:pt x="17763" y="13211"/>
                  </a:lnTo>
                  <a:lnTo>
                    <a:pt x="16447" y="15046"/>
                  </a:lnTo>
                  <a:lnTo>
                    <a:pt x="16447" y="19817"/>
                  </a:lnTo>
                  <a:lnTo>
                    <a:pt x="15789" y="19817"/>
                  </a:lnTo>
                  <a:lnTo>
                    <a:pt x="12368" y="17982"/>
                  </a:lnTo>
                  <a:lnTo>
                    <a:pt x="10921" y="13211"/>
                  </a:lnTo>
                  <a:lnTo>
                    <a:pt x="10263" y="16147"/>
                  </a:lnTo>
                  <a:lnTo>
                    <a:pt x="5395" y="10459"/>
                  </a:lnTo>
                  <a:lnTo>
                    <a:pt x="4868" y="8624"/>
                  </a:lnTo>
                  <a:lnTo>
                    <a:pt x="3421" y="5688"/>
                  </a:lnTo>
                  <a:lnTo>
                    <a:pt x="2105" y="7523"/>
                  </a:lnTo>
                  <a:lnTo>
                    <a:pt x="0" y="5688"/>
                  </a:lnTo>
                  <a:lnTo>
                    <a:pt x="0" y="367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5048250" y="2641600"/>
              <a:ext cx="138113" cy="87313"/>
            </a:xfrm>
            <a:custGeom>
              <a:avLst/>
              <a:gdLst>
                <a:gd name="T0" fmla="*/ 0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w 20000"/>
                <a:gd name="T67" fmla="*/ 2147483647 h 20000"/>
                <a:gd name="T68" fmla="*/ 2147483647 w 20000"/>
                <a:gd name="T69" fmla="*/ 2147483647 h 20000"/>
                <a:gd name="T70" fmla="*/ 0 w 20000"/>
                <a:gd name="T71" fmla="*/ 2147483647 h 20000"/>
                <a:gd name="T72" fmla="*/ 0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0 w 20000"/>
                <a:gd name="T83" fmla="*/ 0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0" y="0"/>
                  </a:moveTo>
                  <a:lnTo>
                    <a:pt x="1306" y="513"/>
                  </a:lnTo>
                  <a:lnTo>
                    <a:pt x="898" y="1795"/>
                  </a:lnTo>
                  <a:lnTo>
                    <a:pt x="898" y="3333"/>
                  </a:lnTo>
                  <a:lnTo>
                    <a:pt x="3020" y="1795"/>
                  </a:lnTo>
                  <a:lnTo>
                    <a:pt x="4653" y="3333"/>
                  </a:lnTo>
                  <a:lnTo>
                    <a:pt x="5551" y="3333"/>
                  </a:lnTo>
                  <a:lnTo>
                    <a:pt x="7673" y="3333"/>
                  </a:lnTo>
                  <a:lnTo>
                    <a:pt x="9714" y="3846"/>
                  </a:lnTo>
                  <a:lnTo>
                    <a:pt x="10204" y="3333"/>
                  </a:lnTo>
                  <a:lnTo>
                    <a:pt x="11837" y="1795"/>
                  </a:lnTo>
                  <a:lnTo>
                    <a:pt x="15265" y="0"/>
                  </a:lnTo>
                  <a:lnTo>
                    <a:pt x="15673" y="513"/>
                  </a:lnTo>
                  <a:lnTo>
                    <a:pt x="18612" y="513"/>
                  </a:lnTo>
                  <a:lnTo>
                    <a:pt x="19020" y="1795"/>
                  </a:lnTo>
                  <a:lnTo>
                    <a:pt x="19918" y="1795"/>
                  </a:lnTo>
                  <a:lnTo>
                    <a:pt x="19918" y="5256"/>
                  </a:lnTo>
                  <a:lnTo>
                    <a:pt x="19020" y="5256"/>
                  </a:lnTo>
                  <a:lnTo>
                    <a:pt x="17714" y="7308"/>
                  </a:lnTo>
                  <a:lnTo>
                    <a:pt x="18612" y="10513"/>
                  </a:lnTo>
                  <a:lnTo>
                    <a:pt x="17388" y="11795"/>
                  </a:lnTo>
                  <a:lnTo>
                    <a:pt x="19020" y="14615"/>
                  </a:lnTo>
                  <a:lnTo>
                    <a:pt x="17714" y="14615"/>
                  </a:lnTo>
                  <a:lnTo>
                    <a:pt x="16571" y="13846"/>
                  </a:lnTo>
                  <a:lnTo>
                    <a:pt x="13551" y="15897"/>
                  </a:lnTo>
                  <a:lnTo>
                    <a:pt x="13061" y="15897"/>
                  </a:lnTo>
                  <a:lnTo>
                    <a:pt x="13061" y="19103"/>
                  </a:lnTo>
                  <a:lnTo>
                    <a:pt x="11020" y="19872"/>
                  </a:lnTo>
                  <a:lnTo>
                    <a:pt x="9714" y="19103"/>
                  </a:lnTo>
                  <a:lnTo>
                    <a:pt x="8490" y="19103"/>
                  </a:lnTo>
                  <a:lnTo>
                    <a:pt x="7673" y="17821"/>
                  </a:lnTo>
                  <a:lnTo>
                    <a:pt x="2204" y="19103"/>
                  </a:lnTo>
                  <a:lnTo>
                    <a:pt x="2204" y="15897"/>
                  </a:lnTo>
                  <a:lnTo>
                    <a:pt x="0" y="12564"/>
                  </a:lnTo>
                  <a:lnTo>
                    <a:pt x="898" y="11795"/>
                  </a:lnTo>
                  <a:lnTo>
                    <a:pt x="0" y="10513"/>
                  </a:lnTo>
                  <a:lnTo>
                    <a:pt x="0" y="9231"/>
                  </a:lnTo>
                  <a:lnTo>
                    <a:pt x="898" y="8590"/>
                  </a:lnTo>
                  <a:lnTo>
                    <a:pt x="1306" y="7308"/>
                  </a:lnTo>
                  <a:lnTo>
                    <a:pt x="898" y="5897"/>
                  </a:lnTo>
                  <a:lnTo>
                    <a:pt x="0" y="38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4703763" y="2217738"/>
              <a:ext cx="61912" cy="746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000"/>
                <a:gd name="T70" fmla="*/ 0 h 20000"/>
                <a:gd name="T71" fmla="*/ 20000 w 20000"/>
                <a:gd name="T72" fmla="*/ 20000 h 200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000" h="20000">
                  <a:moveTo>
                    <a:pt x="2569" y="19111"/>
                  </a:moveTo>
                  <a:lnTo>
                    <a:pt x="2569" y="13778"/>
                  </a:lnTo>
                  <a:lnTo>
                    <a:pt x="734" y="12296"/>
                  </a:lnTo>
                  <a:lnTo>
                    <a:pt x="0" y="13778"/>
                  </a:lnTo>
                  <a:lnTo>
                    <a:pt x="0" y="7556"/>
                  </a:lnTo>
                  <a:lnTo>
                    <a:pt x="0" y="3852"/>
                  </a:lnTo>
                  <a:lnTo>
                    <a:pt x="2569" y="5333"/>
                  </a:lnTo>
                  <a:lnTo>
                    <a:pt x="3670" y="1481"/>
                  </a:lnTo>
                  <a:lnTo>
                    <a:pt x="7523" y="2963"/>
                  </a:lnTo>
                  <a:lnTo>
                    <a:pt x="7523" y="0"/>
                  </a:lnTo>
                  <a:lnTo>
                    <a:pt x="13211" y="0"/>
                  </a:lnTo>
                  <a:lnTo>
                    <a:pt x="15963" y="3852"/>
                  </a:lnTo>
                  <a:lnTo>
                    <a:pt x="19817" y="5333"/>
                  </a:lnTo>
                  <a:lnTo>
                    <a:pt x="17982" y="7556"/>
                  </a:lnTo>
                  <a:lnTo>
                    <a:pt x="15046" y="7556"/>
                  </a:lnTo>
                  <a:lnTo>
                    <a:pt x="15046" y="9037"/>
                  </a:lnTo>
                  <a:lnTo>
                    <a:pt x="15046" y="9926"/>
                  </a:lnTo>
                  <a:lnTo>
                    <a:pt x="13211" y="12296"/>
                  </a:lnTo>
                  <a:lnTo>
                    <a:pt x="10459" y="13778"/>
                  </a:lnTo>
                  <a:lnTo>
                    <a:pt x="10459" y="17630"/>
                  </a:lnTo>
                  <a:lnTo>
                    <a:pt x="10459" y="19852"/>
                  </a:lnTo>
                  <a:lnTo>
                    <a:pt x="7523" y="19852"/>
                  </a:lnTo>
                  <a:lnTo>
                    <a:pt x="2569" y="1911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4767263" y="2252663"/>
              <a:ext cx="31750" cy="381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4138" y="19710"/>
                  </a:moveTo>
                  <a:lnTo>
                    <a:pt x="12414" y="19710"/>
                  </a:lnTo>
                  <a:lnTo>
                    <a:pt x="8966" y="13623"/>
                  </a:lnTo>
                  <a:lnTo>
                    <a:pt x="0" y="4638"/>
                  </a:lnTo>
                  <a:lnTo>
                    <a:pt x="3448" y="4638"/>
                  </a:lnTo>
                  <a:lnTo>
                    <a:pt x="5517" y="1739"/>
                  </a:lnTo>
                  <a:lnTo>
                    <a:pt x="8966" y="4638"/>
                  </a:lnTo>
                  <a:lnTo>
                    <a:pt x="12414" y="1739"/>
                  </a:lnTo>
                  <a:lnTo>
                    <a:pt x="14138" y="0"/>
                  </a:lnTo>
                  <a:lnTo>
                    <a:pt x="17586" y="0"/>
                  </a:lnTo>
                  <a:lnTo>
                    <a:pt x="19655" y="6087"/>
                  </a:lnTo>
                  <a:lnTo>
                    <a:pt x="14138" y="8986"/>
                  </a:lnTo>
                  <a:lnTo>
                    <a:pt x="17586" y="12174"/>
                  </a:lnTo>
                  <a:lnTo>
                    <a:pt x="14138" y="13623"/>
                  </a:lnTo>
                  <a:lnTo>
                    <a:pt x="14138" y="1971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4737100" y="2268538"/>
              <a:ext cx="20638" cy="15875"/>
            </a:xfrm>
            <a:custGeom>
              <a:avLst/>
              <a:gdLst>
                <a:gd name="T0" fmla="*/ 56640 w 20000"/>
                <a:gd name="T1" fmla="*/ 8 h 20000"/>
                <a:gd name="T2" fmla="*/ 32150 w 20000"/>
                <a:gd name="T3" fmla="*/ 8 h 20000"/>
                <a:gd name="T4" fmla="*/ 16839 w 20000"/>
                <a:gd name="T5" fmla="*/ 4 h 20000"/>
                <a:gd name="T6" fmla="*/ 0 w 20000"/>
                <a:gd name="T7" fmla="*/ 3 h 20000"/>
                <a:gd name="T8" fmla="*/ 39807 w 20000"/>
                <a:gd name="T9" fmla="*/ 0 h 20000"/>
                <a:gd name="T10" fmla="*/ 56640 w 20000"/>
                <a:gd name="T11" fmla="*/ 8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474" y="19286"/>
                  </a:moveTo>
                  <a:lnTo>
                    <a:pt x="11053" y="19286"/>
                  </a:lnTo>
                  <a:lnTo>
                    <a:pt x="5789" y="11429"/>
                  </a:lnTo>
                  <a:lnTo>
                    <a:pt x="0" y="7857"/>
                  </a:lnTo>
                  <a:lnTo>
                    <a:pt x="13684" y="0"/>
                  </a:lnTo>
                  <a:lnTo>
                    <a:pt x="19474" y="1928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4767263" y="2290763"/>
              <a:ext cx="14287" cy="9525"/>
            </a:xfrm>
            <a:custGeom>
              <a:avLst/>
              <a:gdLst>
                <a:gd name="T0" fmla="*/ 1 w 20000"/>
                <a:gd name="T1" fmla="*/ 0 h 20000"/>
                <a:gd name="T2" fmla="*/ 0 w 20000"/>
                <a:gd name="T3" fmla="*/ 0 h 20000"/>
                <a:gd name="T4" fmla="*/ 1 w 20000"/>
                <a:gd name="T5" fmla="*/ 0 h 20000"/>
                <a:gd name="T6" fmla="*/ 1 w 20000"/>
                <a:gd name="T7" fmla="*/ 0 h 20000"/>
                <a:gd name="T8" fmla="*/ 1 w 20000"/>
                <a:gd name="T9" fmla="*/ 0 h 20000"/>
                <a:gd name="T10" fmla="*/ 1 w 20000"/>
                <a:gd name="T11" fmla="*/ 0 h 20000"/>
                <a:gd name="T12" fmla="*/ 1 w 20000"/>
                <a:gd name="T13" fmla="*/ 0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852" y="18824"/>
                  </a:moveTo>
                  <a:lnTo>
                    <a:pt x="0" y="18824"/>
                  </a:lnTo>
                  <a:lnTo>
                    <a:pt x="7407" y="0"/>
                  </a:lnTo>
                  <a:lnTo>
                    <a:pt x="11852" y="5882"/>
                  </a:lnTo>
                  <a:lnTo>
                    <a:pt x="19259" y="5882"/>
                  </a:lnTo>
                  <a:lnTo>
                    <a:pt x="19259" y="18824"/>
                  </a:lnTo>
                  <a:lnTo>
                    <a:pt x="11852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4659313" y="2290763"/>
              <a:ext cx="207962" cy="2524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0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5041" y="0"/>
                  </a:moveTo>
                  <a:lnTo>
                    <a:pt x="6450" y="177"/>
                  </a:lnTo>
                  <a:lnTo>
                    <a:pt x="7317" y="177"/>
                  </a:lnTo>
                  <a:lnTo>
                    <a:pt x="8130" y="710"/>
                  </a:lnTo>
                  <a:lnTo>
                    <a:pt x="8130" y="887"/>
                  </a:lnTo>
                  <a:lnTo>
                    <a:pt x="8130" y="1375"/>
                  </a:lnTo>
                  <a:lnTo>
                    <a:pt x="8726" y="1818"/>
                  </a:lnTo>
                  <a:lnTo>
                    <a:pt x="9539" y="1818"/>
                  </a:lnTo>
                  <a:lnTo>
                    <a:pt x="10407" y="1818"/>
                  </a:lnTo>
                  <a:lnTo>
                    <a:pt x="10081" y="2971"/>
                  </a:lnTo>
                  <a:lnTo>
                    <a:pt x="11220" y="2971"/>
                  </a:lnTo>
                  <a:lnTo>
                    <a:pt x="11762" y="2084"/>
                  </a:lnTo>
                  <a:lnTo>
                    <a:pt x="13496" y="887"/>
                  </a:lnTo>
                  <a:lnTo>
                    <a:pt x="14038" y="1818"/>
                  </a:lnTo>
                  <a:lnTo>
                    <a:pt x="15989" y="2528"/>
                  </a:lnTo>
                  <a:lnTo>
                    <a:pt x="16260" y="2971"/>
                  </a:lnTo>
                  <a:lnTo>
                    <a:pt x="17724" y="3636"/>
                  </a:lnTo>
                  <a:lnTo>
                    <a:pt x="18266" y="4789"/>
                  </a:lnTo>
                  <a:lnTo>
                    <a:pt x="17073" y="5499"/>
                  </a:lnTo>
                  <a:lnTo>
                    <a:pt x="17073" y="5721"/>
                  </a:lnTo>
                  <a:lnTo>
                    <a:pt x="18482" y="6608"/>
                  </a:lnTo>
                  <a:lnTo>
                    <a:pt x="18266" y="6874"/>
                  </a:lnTo>
                  <a:lnTo>
                    <a:pt x="18482" y="7982"/>
                  </a:lnTo>
                  <a:lnTo>
                    <a:pt x="19079" y="7982"/>
                  </a:lnTo>
                  <a:lnTo>
                    <a:pt x="19079" y="8514"/>
                  </a:lnTo>
                  <a:lnTo>
                    <a:pt x="19350" y="9623"/>
                  </a:lnTo>
                  <a:lnTo>
                    <a:pt x="19946" y="9845"/>
                  </a:lnTo>
                  <a:lnTo>
                    <a:pt x="19350" y="10510"/>
                  </a:lnTo>
                  <a:lnTo>
                    <a:pt x="18482" y="10510"/>
                  </a:lnTo>
                  <a:lnTo>
                    <a:pt x="18266" y="10998"/>
                  </a:lnTo>
                  <a:lnTo>
                    <a:pt x="14038" y="12594"/>
                  </a:lnTo>
                  <a:lnTo>
                    <a:pt x="13496" y="12151"/>
                  </a:lnTo>
                  <a:lnTo>
                    <a:pt x="13496" y="12594"/>
                  </a:lnTo>
                  <a:lnTo>
                    <a:pt x="13496" y="13304"/>
                  </a:lnTo>
                  <a:lnTo>
                    <a:pt x="14580" y="13525"/>
                  </a:lnTo>
                  <a:lnTo>
                    <a:pt x="14580" y="14412"/>
                  </a:lnTo>
                  <a:lnTo>
                    <a:pt x="15989" y="15122"/>
                  </a:lnTo>
                  <a:lnTo>
                    <a:pt x="16260" y="15344"/>
                  </a:lnTo>
                  <a:lnTo>
                    <a:pt x="17073" y="16231"/>
                  </a:lnTo>
                  <a:lnTo>
                    <a:pt x="17073" y="16497"/>
                  </a:lnTo>
                  <a:lnTo>
                    <a:pt x="17073" y="17428"/>
                  </a:lnTo>
                  <a:lnTo>
                    <a:pt x="15393" y="17650"/>
                  </a:lnTo>
                  <a:lnTo>
                    <a:pt x="15393" y="18758"/>
                  </a:lnTo>
                  <a:lnTo>
                    <a:pt x="15989" y="19468"/>
                  </a:lnTo>
                  <a:lnTo>
                    <a:pt x="15393" y="19246"/>
                  </a:lnTo>
                  <a:lnTo>
                    <a:pt x="14038" y="19246"/>
                  </a:lnTo>
                  <a:lnTo>
                    <a:pt x="13496" y="19468"/>
                  </a:lnTo>
                  <a:lnTo>
                    <a:pt x="12629" y="19468"/>
                  </a:lnTo>
                  <a:lnTo>
                    <a:pt x="11220" y="19956"/>
                  </a:lnTo>
                  <a:lnTo>
                    <a:pt x="10949" y="19468"/>
                  </a:lnTo>
                  <a:lnTo>
                    <a:pt x="10081" y="19468"/>
                  </a:lnTo>
                  <a:lnTo>
                    <a:pt x="10081" y="19956"/>
                  </a:lnTo>
                  <a:lnTo>
                    <a:pt x="8726" y="19468"/>
                  </a:lnTo>
                  <a:lnTo>
                    <a:pt x="8130" y="19246"/>
                  </a:lnTo>
                  <a:lnTo>
                    <a:pt x="7534" y="19246"/>
                  </a:lnTo>
                  <a:lnTo>
                    <a:pt x="7317" y="19246"/>
                  </a:lnTo>
                  <a:lnTo>
                    <a:pt x="6721" y="19246"/>
                  </a:lnTo>
                  <a:lnTo>
                    <a:pt x="6721" y="18758"/>
                  </a:lnTo>
                  <a:lnTo>
                    <a:pt x="6450" y="18758"/>
                  </a:lnTo>
                  <a:lnTo>
                    <a:pt x="5854" y="18758"/>
                  </a:lnTo>
                  <a:lnTo>
                    <a:pt x="5312" y="19246"/>
                  </a:lnTo>
                  <a:lnTo>
                    <a:pt x="5312" y="19468"/>
                  </a:lnTo>
                  <a:lnTo>
                    <a:pt x="5041" y="19468"/>
                  </a:lnTo>
                  <a:lnTo>
                    <a:pt x="4444" y="19468"/>
                  </a:lnTo>
                  <a:lnTo>
                    <a:pt x="4228" y="19468"/>
                  </a:lnTo>
                  <a:lnTo>
                    <a:pt x="3631" y="19468"/>
                  </a:lnTo>
                  <a:lnTo>
                    <a:pt x="3089" y="19468"/>
                  </a:lnTo>
                  <a:lnTo>
                    <a:pt x="3089" y="18315"/>
                  </a:lnTo>
                  <a:lnTo>
                    <a:pt x="4228" y="16940"/>
                  </a:lnTo>
                  <a:lnTo>
                    <a:pt x="5041" y="15787"/>
                  </a:lnTo>
                  <a:lnTo>
                    <a:pt x="3631" y="15344"/>
                  </a:lnTo>
                  <a:lnTo>
                    <a:pt x="1409" y="14412"/>
                  </a:lnTo>
                  <a:lnTo>
                    <a:pt x="1409" y="13525"/>
                  </a:lnTo>
                  <a:lnTo>
                    <a:pt x="542" y="13304"/>
                  </a:lnTo>
                  <a:lnTo>
                    <a:pt x="867" y="12594"/>
                  </a:lnTo>
                  <a:lnTo>
                    <a:pt x="542" y="11441"/>
                  </a:lnTo>
                  <a:lnTo>
                    <a:pt x="542" y="10510"/>
                  </a:lnTo>
                  <a:lnTo>
                    <a:pt x="867" y="9623"/>
                  </a:lnTo>
                  <a:lnTo>
                    <a:pt x="0" y="8514"/>
                  </a:lnTo>
                  <a:lnTo>
                    <a:pt x="867" y="7982"/>
                  </a:lnTo>
                  <a:lnTo>
                    <a:pt x="1680" y="7982"/>
                  </a:lnTo>
                  <a:lnTo>
                    <a:pt x="1409" y="6164"/>
                  </a:lnTo>
                  <a:lnTo>
                    <a:pt x="2222" y="6164"/>
                  </a:lnTo>
                  <a:lnTo>
                    <a:pt x="2764" y="5055"/>
                  </a:lnTo>
                  <a:lnTo>
                    <a:pt x="2222" y="3636"/>
                  </a:lnTo>
                  <a:lnTo>
                    <a:pt x="4228" y="3636"/>
                  </a:lnTo>
                  <a:lnTo>
                    <a:pt x="4444" y="4346"/>
                  </a:lnTo>
                  <a:lnTo>
                    <a:pt x="5041" y="3193"/>
                  </a:lnTo>
                  <a:lnTo>
                    <a:pt x="5854" y="3193"/>
                  </a:lnTo>
                  <a:lnTo>
                    <a:pt x="5312" y="2971"/>
                  </a:lnTo>
                  <a:lnTo>
                    <a:pt x="5854" y="2084"/>
                  </a:lnTo>
                  <a:lnTo>
                    <a:pt x="5312" y="2084"/>
                  </a:lnTo>
                  <a:lnTo>
                    <a:pt x="5312" y="1818"/>
                  </a:lnTo>
                  <a:lnTo>
                    <a:pt x="5312" y="887"/>
                  </a:lnTo>
                  <a:lnTo>
                    <a:pt x="5041" y="177"/>
                  </a:lnTo>
                  <a:lnTo>
                    <a:pt x="4228" y="177"/>
                  </a:lnTo>
                  <a:lnTo>
                    <a:pt x="4444" y="0"/>
                  </a:lnTo>
                  <a:lnTo>
                    <a:pt x="504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4933950" y="1692275"/>
              <a:ext cx="258763" cy="4159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0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1887" y="2081"/>
                  </a:moveTo>
                  <a:lnTo>
                    <a:pt x="12321" y="2514"/>
                  </a:lnTo>
                  <a:lnTo>
                    <a:pt x="12581" y="3189"/>
                  </a:lnTo>
                  <a:lnTo>
                    <a:pt x="13666" y="3622"/>
                  </a:lnTo>
                  <a:lnTo>
                    <a:pt x="14360" y="4027"/>
                  </a:lnTo>
                  <a:lnTo>
                    <a:pt x="13666" y="5297"/>
                  </a:lnTo>
                  <a:lnTo>
                    <a:pt x="15879" y="7676"/>
                  </a:lnTo>
                  <a:lnTo>
                    <a:pt x="15445" y="9054"/>
                  </a:lnTo>
                  <a:lnTo>
                    <a:pt x="15445" y="9378"/>
                  </a:lnTo>
                  <a:lnTo>
                    <a:pt x="15445" y="9757"/>
                  </a:lnTo>
                  <a:lnTo>
                    <a:pt x="16139" y="9757"/>
                  </a:lnTo>
                  <a:lnTo>
                    <a:pt x="16139" y="10189"/>
                  </a:lnTo>
                  <a:lnTo>
                    <a:pt x="16139" y="10595"/>
                  </a:lnTo>
                  <a:lnTo>
                    <a:pt x="17050" y="10892"/>
                  </a:lnTo>
                  <a:lnTo>
                    <a:pt x="16573" y="12027"/>
                  </a:lnTo>
                  <a:lnTo>
                    <a:pt x="18178" y="12703"/>
                  </a:lnTo>
                  <a:lnTo>
                    <a:pt x="18829" y="12865"/>
                  </a:lnTo>
                  <a:lnTo>
                    <a:pt x="19957" y="13405"/>
                  </a:lnTo>
                  <a:lnTo>
                    <a:pt x="17744" y="15622"/>
                  </a:lnTo>
                  <a:lnTo>
                    <a:pt x="14100" y="18324"/>
                  </a:lnTo>
                  <a:lnTo>
                    <a:pt x="13449" y="18595"/>
                  </a:lnTo>
                  <a:lnTo>
                    <a:pt x="11410" y="18595"/>
                  </a:lnTo>
                  <a:lnTo>
                    <a:pt x="10108" y="19000"/>
                  </a:lnTo>
                  <a:lnTo>
                    <a:pt x="8503" y="19270"/>
                  </a:lnTo>
                  <a:lnTo>
                    <a:pt x="6464" y="19973"/>
                  </a:lnTo>
                  <a:lnTo>
                    <a:pt x="5380" y="19432"/>
                  </a:lnTo>
                  <a:lnTo>
                    <a:pt x="5380" y="19270"/>
                  </a:lnTo>
                  <a:lnTo>
                    <a:pt x="6030" y="19270"/>
                  </a:lnTo>
                  <a:lnTo>
                    <a:pt x="6030" y="18730"/>
                  </a:lnTo>
                  <a:lnTo>
                    <a:pt x="5813" y="19270"/>
                  </a:lnTo>
                  <a:lnTo>
                    <a:pt x="5380" y="19000"/>
                  </a:lnTo>
                  <a:lnTo>
                    <a:pt x="5380" y="18730"/>
                  </a:lnTo>
                  <a:lnTo>
                    <a:pt x="4685" y="18595"/>
                  </a:lnTo>
                  <a:lnTo>
                    <a:pt x="3774" y="18595"/>
                  </a:lnTo>
                  <a:lnTo>
                    <a:pt x="3557" y="18324"/>
                  </a:lnTo>
                  <a:lnTo>
                    <a:pt x="3124" y="17595"/>
                  </a:lnTo>
                  <a:lnTo>
                    <a:pt x="3557" y="17459"/>
                  </a:lnTo>
                  <a:lnTo>
                    <a:pt x="3124" y="16784"/>
                  </a:lnTo>
                  <a:lnTo>
                    <a:pt x="3557" y="16784"/>
                  </a:lnTo>
                  <a:lnTo>
                    <a:pt x="2907" y="15784"/>
                  </a:lnTo>
                  <a:lnTo>
                    <a:pt x="2473" y="14514"/>
                  </a:lnTo>
                  <a:lnTo>
                    <a:pt x="2473" y="14243"/>
                  </a:lnTo>
                  <a:lnTo>
                    <a:pt x="3124" y="13838"/>
                  </a:lnTo>
                  <a:lnTo>
                    <a:pt x="3124" y="13405"/>
                  </a:lnTo>
                  <a:lnTo>
                    <a:pt x="3557" y="13405"/>
                  </a:lnTo>
                  <a:lnTo>
                    <a:pt x="4252" y="13135"/>
                  </a:lnTo>
                  <a:lnTo>
                    <a:pt x="3774" y="12865"/>
                  </a:lnTo>
                  <a:lnTo>
                    <a:pt x="4685" y="12703"/>
                  </a:lnTo>
                  <a:lnTo>
                    <a:pt x="4685" y="12432"/>
                  </a:lnTo>
                  <a:lnTo>
                    <a:pt x="5380" y="12297"/>
                  </a:lnTo>
                  <a:lnTo>
                    <a:pt x="5813" y="11595"/>
                  </a:lnTo>
                  <a:lnTo>
                    <a:pt x="6725" y="10595"/>
                  </a:lnTo>
                  <a:lnTo>
                    <a:pt x="7158" y="10189"/>
                  </a:lnTo>
                  <a:lnTo>
                    <a:pt x="7809" y="9757"/>
                  </a:lnTo>
                  <a:lnTo>
                    <a:pt x="8503" y="9757"/>
                  </a:lnTo>
                  <a:lnTo>
                    <a:pt x="8243" y="9378"/>
                  </a:lnTo>
                  <a:lnTo>
                    <a:pt x="8243" y="8649"/>
                  </a:lnTo>
                  <a:lnTo>
                    <a:pt x="7158" y="8216"/>
                  </a:lnTo>
                  <a:lnTo>
                    <a:pt x="6725" y="7946"/>
                  </a:lnTo>
                  <a:lnTo>
                    <a:pt x="6030" y="7946"/>
                  </a:lnTo>
                  <a:lnTo>
                    <a:pt x="5813" y="7541"/>
                  </a:lnTo>
                  <a:lnTo>
                    <a:pt x="5380" y="7000"/>
                  </a:lnTo>
                  <a:lnTo>
                    <a:pt x="5813" y="5865"/>
                  </a:lnTo>
                  <a:lnTo>
                    <a:pt x="4946" y="5459"/>
                  </a:lnTo>
                  <a:lnTo>
                    <a:pt x="4946" y="5297"/>
                  </a:lnTo>
                  <a:lnTo>
                    <a:pt x="5380" y="5027"/>
                  </a:lnTo>
                  <a:lnTo>
                    <a:pt x="4685" y="4730"/>
                  </a:lnTo>
                  <a:lnTo>
                    <a:pt x="4685" y="3919"/>
                  </a:lnTo>
                  <a:lnTo>
                    <a:pt x="3557" y="3189"/>
                  </a:lnTo>
                  <a:lnTo>
                    <a:pt x="2473" y="3189"/>
                  </a:lnTo>
                  <a:lnTo>
                    <a:pt x="1128" y="2784"/>
                  </a:lnTo>
                  <a:lnTo>
                    <a:pt x="0" y="2081"/>
                  </a:lnTo>
                  <a:lnTo>
                    <a:pt x="0" y="1811"/>
                  </a:lnTo>
                  <a:lnTo>
                    <a:pt x="607" y="2081"/>
                  </a:lnTo>
                  <a:lnTo>
                    <a:pt x="174" y="1649"/>
                  </a:lnTo>
                  <a:lnTo>
                    <a:pt x="607" y="1649"/>
                  </a:lnTo>
                  <a:lnTo>
                    <a:pt x="1779" y="1811"/>
                  </a:lnTo>
                  <a:lnTo>
                    <a:pt x="2907" y="2514"/>
                  </a:lnTo>
                  <a:lnTo>
                    <a:pt x="3774" y="2514"/>
                  </a:lnTo>
                  <a:lnTo>
                    <a:pt x="4685" y="2514"/>
                  </a:lnTo>
                  <a:lnTo>
                    <a:pt x="4946" y="2351"/>
                  </a:lnTo>
                  <a:lnTo>
                    <a:pt x="5813" y="2514"/>
                  </a:lnTo>
                  <a:lnTo>
                    <a:pt x="6464" y="2784"/>
                  </a:lnTo>
                  <a:lnTo>
                    <a:pt x="6725" y="2784"/>
                  </a:lnTo>
                  <a:lnTo>
                    <a:pt x="6725" y="2351"/>
                  </a:lnTo>
                  <a:lnTo>
                    <a:pt x="7592" y="2351"/>
                  </a:lnTo>
                  <a:lnTo>
                    <a:pt x="7592" y="1649"/>
                  </a:lnTo>
                  <a:lnTo>
                    <a:pt x="7592" y="973"/>
                  </a:lnTo>
                  <a:lnTo>
                    <a:pt x="8243" y="270"/>
                  </a:lnTo>
                  <a:lnTo>
                    <a:pt x="8937" y="270"/>
                  </a:lnTo>
                  <a:lnTo>
                    <a:pt x="9414" y="270"/>
                  </a:lnTo>
                  <a:lnTo>
                    <a:pt x="10542" y="0"/>
                  </a:lnTo>
                  <a:lnTo>
                    <a:pt x="10759" y="270"/>
                  </a:lnTo>
                  <a:lnTo>
                    <a:pt x="11887" y="541"/>
                  </a:lnTo>
                  <a:lnTo>
                    <a:pt x="12581" y="973"/>
                  </a:lnTo>
                  <a:lnTo>
                    <a:pt x="12321" y="1378"/>
                  </a:lnTo>
                  <a:lnTo>
                    <a:pt x="11887" y="208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4408488" y="2422525"/>
              <a:ext cx="303212" cy="2746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0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00"/>
                <a:gd name="T151" fmla="*/ 0 h 20000"/>
                <a:gd name="T152" fmla="*/ 20000 w 20000"/>
                <a:gd name="T153" fmla="*/ 20000 h 200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00" h="20000">
                  <a:moveTo>
                    <a:pt x="11519" y="0"/>
                  </a:moveTo>
                  <a:lnTo>
                    <a:pt x="11519" y="451"/>
                  </a:lnTo>
                  <a:lnTo>
                    <a:pt x="12111" y="861"/>
                  </a:lnTo>
                  <a:lnTo>
                    <a:pt x="12481" y="451"/>
                  </a:lnTo>
                  <a:lnTo>
                    <a:pt x="12889" y="1107"/>
                  </a:lnTo>
                  <a:lnTo>
                    <a:pt x="13074" y="1516"/>
                  </a:lnTo>
                  <a:lnTo>
                    <a:pt x="14407" y="2787"/>
                  </a:lnTo>
                  <a:lnTo>
                    <a:pt x="14593" y="2131"/>
                  </a:lnTo>
                  <a:lnTo>
                    <a:pt x="15000" y="3197"/>
                  </a:lnTo>
                  <a:lnTo>
                    <a:pt x="15963" y="3607"/>
                  </a:lnTo>
                  <a:lnTo>
                    <a:pt x="16148" y="3607"/>
                  </a:lnTo>
                  <a:lnTo>
                    <a:pt x="16889" y="3607"/>
                  </a:lnTo>
                  <a:lnTo>
                    <a:pt x="17481" y="3607"/>
                  </a:lnTo>
                  <a:lnTo>
                    <a:pt x="19000" y="4467"/>
                  </a:lnTo>
                  <a:lnTo>
                    <a:pt x="19963" y="4877"/>
                  </a:lnTo>
                  <a:lnTo>
                    <a:pt x="19407" y="5943"/>
                  </a:lnTo>
                  <a:lnTo>
                    <a:pt x="18630" y="7213"/>
                  </a:lnTo>
                  <a:lnTo>
                    <a:pt x="18630" y="8279"/>
                  </a:lnTo>
                  <a:lnTo>
                    <a:pt x="18074" y="8279"/>
                  </a:lnTo>
                  <a:lnTo>
                    <a:pt x="18074" y="8893"/>
                  </a:lnTo>
                  <a:lnTo>
                    <a:pt x="17481" y="9754"/>
                  </a:lnTo>
                  <a:lnTo>
                    <a:pt x="16889" y="10820"/>
                  </a:lnTo>
                  <a:lnTo>
                    <a:pt x="16889" y="11066"/>
                  </a:lnTo>
                  <a:lnTo>
                    <a:pt x="17481" y="10820"/>
                  </a:lnTo>
                  <a:lnTo>
                    <a:pt x="18074" y="11475"/>
                  </a:lnTo>
                  <a:lnTo>
                    <a:pt x="18444" y="12090"/>
                  </a:lnTo>
                  <a:lnTo>
                    <a:pt x="18074" y="12090"/>
                  </a:lnTo>
                  <a:lnTo>
                    <a:pt x="18444" y="13770"/>
                  </a:lnTo>
                  <a:lnTo>
                    <a:pt x="17704" y="13770"/>
                  </a:lnTo>
                  <a:lnTo>
                    <a:pt x="18074" y="14221"/>
                  </a:lnTo>
                  <a:lnTo>
                    <a:pt x="18444" y="15943"/>
                  </a:lnTo>
                  <a:lnTo>
                    <a:pt x="19000" y="16107"/>
                  </a:lnTo>
                  <a:lnTo>
                    <a:pt x="19593" y="16107"/>
                  </a:lnTo>
                  <a:lnTo>
                    <a:pt x="19407" y="16516"/>
                  </a:lnTo>
                  <a:lnTo>
                    <a:pt x="19407" y="16967"/>
                  </a:lnTo>
                  <a:lnTo>
                    <a:pt x="19000" y="17172"/>
                  </a:lnTo>
                  <a:lnTo>
                    <a:pt x="18630" y="16967"/>
                  </a:lnTo>
                  <a:lnTo>
                    <a:pt x="18630" y="17172"/>
                  </a:lnTo>
                  <a:lnTo>
                    <a:pt x="18630" y="17623"/>
                  </a:lnTo>
                  <a:lnTo>
                    <a:pt x="18074" y="17623"/>
                  </a:lnTo>
                  <a:lnTo>
                    <a:pt x="17481" y="17828"/>
                  </a:lnTo>
                  <a:lnTo>
                    <a:pt x="17481" y="18689"/>
                  </a:lnTo>
                  <a:lnTo>
                    <a:pt x="16148" y="18689"/>
                  </a:lnTo>
                  <a:lnTo>
                    <a:pt x="15593" y="18279"/>
                  </a:lnTo>
                  <a:lnTo>
                    <a:pt x="15370" y="17828"/>
                  </a:lnTo>
                  <a:lnTo>
                    <a:pt x="15000" y="17828"/>
                  </a:lnTo>
                  <a:lnTo>
                    <a:pt x="14407" y="17828"/>
                  </a:lnTo>
                  <a:lnTo>
                    <a:pt x="14407" y="17623"/>
                  </a:lnTo>
                  <a:lnTo>
                    <a:pt x="13630" y="17623"/>
                  </a:lnTo>
                  <a:lnTo>
                    <a:pt x="13444" y="17623"/>
                  </a:lnTo>
                  <a:lnTo>
                    <a:pt x="13074" y="17828"/>
                  </a:lnTo>
                  <a:lnTo>
                    <a:pt x="12111" y="18689"/>
                  </a:lnTo>
                  <a:lnTo>
                    <a:pt x="12111" y="19713"/>
                  </a:lnTo>
                  <a:lnTo>
                    <a:pt x="11519" y="19959"/>
                  </a:lnTo>
                  <a:lnTo>
                    <a:pt x="10593" y="19713"/>
                  </a:lnTo>
                  <a:lnTo>
                    <a:pt x="9407" y="19303"/>
                  </a:lnTo>
                  <a:lnTo>
                    <a:pt x="8481" y="18893"/>
                  </a:lnTo>
                  <a:lnTo>
                    <a:pt x="8481" y="19303"/>
                  </a:lnTo>
                  <a:lnTo>
                    <a:pt x="7481" y="19303"/>
                  </a:lnTo>
                  <a:lnTo>
                    <a:pt x="5370" y="18689"/>
                  </a:lnTo>
                  <a:lnTo>
                    <a:pt x="4778" y="17623"/>
                  </a:lnTo>
                  <a:lnTo>
                    <a:pt x="5370" y="15287"/>
                  </a:lnTo>
                  <a:lnTo>
                    <a:pt x="5593" y="14836"/>
                  </a:lnTo>
                  <a:lnTo>
                    <a:pt x="5370" y="14426"/>
                  </a:lnTo>
                  <a:lnTo>
                    <a:pt x="5593" y="12746"/>
                  </a:lnTo>
                  <a:lnTo>
                    <a:pt x="6370" y="13770"/>
                  </a:lnTo>
                  <a:lnTo>
                    <a:pt x="5963" y="12746"/>
                  </a:lnTo>
                  <a:lnTo>
                    <a:pt x="5370" y="12500"/>
                  </a:lnTo>
                  <a:lnTo>
                    <a:pt x="5370" y="11475"/>
                  </a:lnTo>
                  <a:lnTo>
                    <a:pt x="4037" y="10000"/>
                  </a:lnTo>
                  <a:lnTo>
                    <a:pt x="4037" y="8893"/>
                  </a:lnTo>
                  <a:lnTo>
                    <a:pt x="3481" y="8730"/>
                  </a:lnTo>
                  <a:lnTo>
                    <a:pt x="2519" y="8279"/>
                  </a:lnTo>
                  <a:lnTo>
                    <a:pt x="778" y="7623"/>
                  </a:lnTo>
                  <a:lnTo>
                    <a:pt x="407" y="7049"/>
                  </a:lnTo>
                  <a:lnTo>
                    <a:pt x="778" y="7049"/>
                  </a:lnTo>
                  <a:lnTo>
                    <a:pt x="407" y="6557"/>
                  </a:lnTo>
                  <a:lnTo>
                    <a:pt x="1000" y="6557"/>
                  </a:lnTo>
                  <a:lnTo>
                    <a:pt x="778" y="6393"/>
                  </a:lnTo>
                  <a:lnTo>
                    <a:pt x="0" y="6393"/>
                  </a:lnTo>
                  <a:lnTo>
                    <a:pt x="407" y="5943"/>
                  </a:lnTo>
                  <a:lnTo>
                    <a:pt x="1370" y="5533"/>
                  </a:lnTo>
                  <a:lnTo>
                    <a:pt x="1926" y="5533"/>
                  </a:lnTo>
                  <a:lnTo>
                    <a:pt x="2519" y="5533"/>
                  </a:lnTo>
                  <a:lnTo>
                    <a:pt x="3481" y="6393"/>
                  </a:lnTo>
                  <a:lnTo>
                    <a:pt x="3852" y="5943"/>
                  </a:lnTo>
                  <a:lnTo>
                    <a:pt x="4407" y="5943"/>
                  </a:lnTo>
                  <a:lnTo>
                    <a:pt x="5000" y="5943"/>
                  </a:lnTo>
                  <a:lnTo>
                    <a:pt x="4778" y="4467"/>
                  </a:lnTo>
                  <a:lnTo>
                    <a:pt x="4407" y="3197"/>
                  </a:lnTo>
                  <a:lnTo>
                    <a:pt x="5000" y="3197"/>
                  </a:lnTo>
                  <a:lnTo>
                    <a:pt x="5593" y="3197"/>
                  </a:lnTo>
                  <a:lnTo>
                    <a:pt x="5593" y="3852"/>
                  </a:lnTo>
                  <a:lnTo>
                    <a:pt x="6370" y="4262"/>
                  </a:lnTo>
                  <a:lnTo>
                    <a:pt x="7111" y="4262"/>
                  </a:lnTo>
                  <a:lnTo>
                    <a:pt x="7481" y="3607"/>
                  </a:lnTo>
                  <a:lnTo>
                    <a:pt x="8074" y="3197"/>
                  </a:lnTo>
                  <a:lnTo>
                    <a:pt x="9407" y="2787"/>
                  </a:lnTo>
                  <a:lnTo>
                    <a:pt x="9630" y="2131"/>
                  </a:lnTo>
                  <a:lnTo>
                    <a:pt x="9630" y="451"/>
                  </a:lnTo>
                  <a:lnTo>
                    <a:pt x="11519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4721225" y="2678113"/>
              <a:ext cx="30163" cy="5080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0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11852" y="0"/>
                  </a:moveTo>
                  <a:lnTo>
                    <a:pt x="15926" y="0"/>
                  </a:lnTo>
                  <a:lnTo>
                    <a:pt x="15926" y="1348"/>
                  </a:lnTo>
                  <a:lnTo>
                    <a:pt x="15926" y="3596"/>
                  </a:lnTo>
                  <a:lnTo>
                    <a:pt x="19630" y="5843"/>
                  </a:lnTo>
                  <a:lnTo>
                    <a:pt x="19630" y="9213"/>
                  </a:lnTo>
                  <a:lnTo>
                    <a:pt x="19630" y="10562"/>
                  </a:lnTo>
                  <a:lnTo>
                    <a:pt x="15926" y="12809"/>
                  </a:lnTo>
                  <a:lnTo>
                    <a:pt x="15926" y="15056"/>
                  </a:lnTo>
                  <a:lnTo>
                    <a:pt x="15926" y="16180"/>
                  </a:lnTo>
                  <a:lnTo>
                    <a:pt x="11852" y="18427"/>
                  </a:lnTo>
                  <a:lnTo>
                    <a:pt x="11852" y="19775"/>
                  </a:lnTo>
                  <a:lnTo>
                    <a:pt x="10000" y="19775"/>
                  </a:lnTo>
                  <a:lnTo>
                    <a:pt x="5926" y="19775"/>
                  </a:lnTo>
                  <a:lnTo>
                    <a:pt x="4074" y="18427"/>
                  </a:lnTo>
                  <a:lnTo>
                    <a:pt x="5926" y="18427"/>
                  </a:lnTo>
                  <a:lnTo>
                    <a:pt x="5926" y="16180"/>
                  </a:lnTo>
                  <a:lnTo>
                    <a:pt x="4074" y="16180"/>
                  </a:lnTo>
                  <a:lnTo>
                    <a:pt x="4074" y="15056"/>
                  </a:lnTo>
                  <a:lnTo>
                    <a:pt x="0" y="15056"/>
                  </a:lnTo>
                  <a:lnTo>
                    <a:pt x="4074" y="12809"/>
                  </a:lnTo>
                  <a:lnTo>
                    <a:pt x="4074" y="10562"/>
                  </a:lnTo>
                  <a:lnTo>
                    <a:pt x="0" y="10562"/>
                  </a:lnTo>
                  <a:lnTo>
                    <a:pt x="0" y="9213"/>
                  </a:lnTo>
                  <a:lnTo>
                    <a:pt x="4074" y="9213"/>
                  </a:lnTo>
                  <a:lnTo>
                    <a:pt x="0" y="6966"/>
                  </a:lnTo>
                  <a:lnTo>
                    <a:pt x="4074" y="6966"/>
                  </a:lnTo>
                  <a:lnTo>
                    <a:pt x="4074" y="5843"/>
                  </a:lnTo>
                  <a:lnTo>
                    <a:pt x="5926" y="3596"/>
                  </a:lnTo>
                  <a:lnTo>
                    <a:pt x="10000" y="3596"/>
                  </a:lnTo>
                  <a:lnTo>
                    <a:pt x="11852" y="3596"/>
                  </a:lnTo>
                  <a:lnTo>
                    <a:pt x="11852" y="1348"/>
                  </a:lnTo>
                  <a:lnTo>
                    <a:pt x="1185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4386263" y="2154238"/>
              <a:ext cx="176212" cy="3048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0 h 20000"/>
                <a:gd name="T48" fmla="*/ 2147483647 w 20000"/>
                <a:gd name="T49" fmla="*/ 0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1667" y="19963"/>
                  </a:moveTo>
                  <a:lnTo>
                    <a:pt x="641" y="19596"/>
                  </a:lnTo>
                  <a:lnTo>
                    <a:pt x="2372" y="19007"/>
                  </a:lnTo>
                  <a:lnTo>
                    <a:pt x="3974" y="17647"/>
                  </a:lnTo>
                  <a:lnTo>
                    <a:pt x="5000" y="17500"/>
                  </a:lnTo>
                  <a:lnTo>
                    <a:pt x="6987" y="17500"/>
                  </a:lnTo>
                  <a:lnTo>
                    <a:pt x="8013" y="16544"/>
                  </a:lnTo>
                  <a:lnTo>
                    <a:pt x="6667" y="16912"/>
                  </a:lnTo>
                  <a:lnTo>
                    <a:pt x="4359" y="16544"/>
                  </a:lnTo>
                  <a:lnTo>
                    <a:pt x="3974" y="16140"/>
                  </a:lnTo>
                  <a:lnTo>
                    <a:pt x="2628" y="16544"/>
                  </a:lnTo>
                  <a:lnTo>
                    <a:pt x="2372" y="15993"/>
                  </a:lnTo>
                  <a:lnTo>
                    <a:pt x="5000" y="14632"/>
                  </a:lnTo>
                  <a:lnTo>
                    <a:pt x="5000" y="13676"/>
                  </a:lnTo>
                  <a:lnTo>
                    <a:pt x="3974" y="13676"/>
                  </a:lnTo>
                  <a:lnTo>
                    <a:pt x="3333" y="13676"/>
                  </a:lnTo>
                  <a:lnTo>
                    <a:pt x="3974" y="13493"/>
                  </a:lnTo>
                  <a:lnTo>
                    <a:pt x="6026" y="12904"/>
                  </a:lnTo>
                  <a:lnTo>
                    <a:pt x="8013" y="12904"/>
                  </a:lnTo>
                  <a:lnTo>
                    <a:pt x="7628" y="12169"/>
                  </a:lnTo>
                  <a:lnTo>
                    <a:pt x="7628" y="11397"/>
                  </a:lnTo>
                  <a:lnTo>
                    <a:pt x="7628" y="11029"/>
                  </a:lnTo>
                  <a:lnTo>
                    <a:pt x="6987" y="11029"/>
                  </a:lnTo>
                  <a:lnTo>
                    <a:pt x="6667" y="9669"/>
                  </a:lnTo>
                  <a:lnTo>
                    <a:pt x="6667" y="9522"/>
                  </a:lnTo>
                  <a:lnTo>
                    <a:pt x="7628" y="8934"/>
                  </a:lnTo>
                  <a:lnTo>
                    <a:pt x="6667" y="8934"/>
                  </a:lnTo>
                  <a:lnTo>
                    <a:pt x="5000" y="9081"/>
                  </a:lnTo>
                  <a:lnTo>
                    <a:pt x="3333" y="9522"/>
                  </a:lnTo>
                  <a:lnTo>
                    <a:pt x="2372" y="9081"/>
                  </a:lnTo>
                  <a:lnTo>
                    <a:pt x="3333" y="7574"/>
                  </a:lnTo>
                  <a:lnTo>
                    <a:pt x="3333" y="7206"/>
                  </a:lnTo>
                  <a:lnTo>
                    <a:pt x="3333" y="6654"/>
                  </a:lnTo>
                  <a:lnTo>
                    <a:pt x="1667" y="6654"/>
                  </a:lnTo>
                  <a:lnTo>
                    <a:pt x="1026" y="7978"/>
                  </a:lnTo>
                  <a:lnTo>
                    <a:pt x="1026" y="7022"/>
                  </a:lnTo>
                  <a:lnTo>
                    <a:pt x="1026" y="5699"/>
                  </a:lnTo>
                  <a:lnTo>
                    <a:pt x="2372" y="4926"/>
                  </a:lnTo>
                  <a:lnTo>
                    <a:pt x="1026" y="5110"/>
                  </a:lnTo>
                  <a:lnTo>
                    <a:pt x="0" y="4559"/>
                  </a:lnTo>
                  <a:lnTo>
                    <a:pt x="1026" y="3971"/>
                  </a:lnTo>
                  <a:lnTo>
                    <a:pt x="1667" y="3235"/>
                  </a:lnTo>
                  <a:lnTo>
                    <a:pt x="641" y="3015"/>
                  </a:lnTo>
                  <a:lnTo>
                    <a:pt x="1026" y="2096"/>
                  </a:lnTo>
                  <a:lnTo>
                    <a:pt x="2372" y="1691"/>
                  </a:lnTo>
                  <a:lnTo>
                    <a:pt x="2372" y="1103"/>
                  </a:lnTo>
                  <a:lnTo>
                    <a:pt x="2628" y="1103"/>
                  </a:lnTo>
                  <a:lnTo>
                    <a:pt x="3333" y="0"/>
                  </a:lnTo>
                  <a:lnTo>
                    <a:pt x="5256" y="147"/>
                  </a:lnTo>
                  <a:lnTo>
                    <a:pt x="7628" y="0"/>
                  </a:lnTo>
                  <a:lnTo>
                    <a:pt x="7628" y="956"/>
                  </a:lnTo>
                  <a:lnTo>
                    <a:pt x="5256" y="1691"/>
                  </a:lnTo>
                  <a:lnTo>
                    <a:pt x="5256" y="2096"/>
                  </a:lnTo>
                  <a:lnTo>
                    <a:pt x="5000" y="2647"/>
                  </a:lnTo>
                  <a:lnTo>
                    <a:pt x="6667" y="2463"/>
                  </a:lnTo>
                  <a:lnTo>
                    <a:pt x="10256" y="2463"/>
                  </a:lnTo>
                  <a:lnTo>
                    <a:pt x="10897" y="3015"/>
                  </a:lnTo>
                  <a:lnTo>
                    <a:pt x="9615" y="3971"/>
                  </a:lnTo>
                  <a:lnTo>
                    <a:pt x="8013" y="5478"/>
                  </a:lnTo>
                  <a:lnTo>
                    <a:pt x="8654" y="5699"/>
                  </a:lnTo>
                  <a:lnTo>
                    <a:pt x="7628" y="6066"/>
                  </a:lnTo>
                  <a:lnTo>
                    <a:pt x="6667" y="6434"/>
                  </a:lnTo>
                  <a:lnTo>
                    <a:pt x="8654" y="6434"/>
                  </a:lnTo>
                  <a:lnTo>
                    <a:pt x="11282" y="7978"/>
                  </a:lnTo>
                  <a:lnTo>
                    <a:pt x="12949" y="9669"/>
                  </a:lnTo>
                  <a:lnTo>
                    <a:pt x="14936" y="10662"/>
                  </a:lnTo>
                  <a:lnTo>
                    <a:pt x="15577" y="11985"/>
                  </a:lnTo>
                  <a:lnTo>
                    <a:pt x="14936" y="11985"/>
                  </a:lnTo>
                  <a:lnTo>
                    <a:pt x="16282" y="13125"/>
                  </a:lnTo>
                  <a:lnTo>
                    <a:pt x="15577" y="13493"/>
                  </a:lnTo>
                  <a:lnTo>
                    <a:pt x="16282" y="14044"/>
                  </a:lnTo>
                  <a:lnTo>
                    <a:pt x="16603" y="13676"/>
                  </a:lnTo>
                  <a:lnTo>
                    <a:pt x="17949" y="13493"/>
                  </a:lnTo>
                  <a:lnTo>
                    <a:pt x="19936" y="14412"/>
                  </a:lnTo>
                  <a:lnTo>
                    <a:pt x="18910" y="15993"/>
                  </a:lnTo>
                  <a:lnTo>
                    <a:pt x="17949" y="16140"/>
                  </a:lnTo>
                  <a:lnTo>
                    <a:pt x="17308" y="16544"/>
                  </a:lnTo>
                  <a:lnTo>
                    <a:pt x="16603" y="16912"/>
                  </a:lnTo>
                  <a:lnTo>
                    <a:pt x="18910" y="17096"/>
                  </a:lnTo>
                  <a:lnTo>
                    <a:pt x="17949" y="18088"/>
                  </a:lnTo>
                  <a:lnTo>
                    <a:pt x="16282" y="18456"/>
                  </a:lnTo>
                  <a:lnTo>
                    <a:pt x="13910" y="18088"/>
                  </a:lnTo>
                  <a:lnTo>
                    <a:pt x="12949" y="18088"/>
                  </a:lnTo>
                  <a:lnTo>
                    <a:pt x="10256" y="18456"/>
                  </a:lnTo>
                  <a:lnTo>
                    <a:pt x="8013" y="18456"/>
                  </a:lnTo>
                  <a:lnTo>
                    <a:pt x="6667" y="18640"/>
                  </a:lnTo>
                  <a:lnTo>
                    <a:pt x="5256" y="19375"/>
                  </a:lnTo>
                  <a:lnTo>
                    <a:pt x="4359" y="19375"/>
                  </a:lnTo>
                  <a:lnTo>
                    <a:pt x="1667" y="1996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4346575" y="2278063"/>
              <a:ext cx="55563" cy="444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0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5253" y="5316"/>
                  </a:moveTo>
                  <a:lnTo>
                    <a:pt x="8283" y="2785"/>
                  </a:lnTo>
                  <a:lnTo>
                    <a:pt x="13535" y="0"/>
                  </a:lnTo>
                  <a:lnTo>
                    <a:pt x="14545" y="0"/>
                  </a:lnTo>
                  <a:lnTo>
                    <a:pt x="17778" y="6582"/>
                  </a:lnTo>
                  <a:lnTo>
                    <a:pt x="16566" y="9367"/>
                  </a:lnTo>
                  <a:lnTo>
                    <a:pt x="17778" y="9367"/>
                  </a:lnTo>
                  <a:lnTo>
                    <a:pt x="19798" y="15696"/>
                  </a:lnTo>
                  <a:lnTo>
                    <a:pt x="14545" y="19747"/>
                  </a:lnTo>
                  <a:lnTo>
                    <a:pt x="13535" y="17215"/>
                  </a:lnTo>
                  <a:lnTo>
                    <a:pt x="11515" y="17215"/>
                  </a:lnTo>
                  <a:lnTo>
                    <a:pt x="6263" y="10380"/>
                  </a:lnTo>
                  <a:lnTo>
                    <a:pt x="6263" y="13165"/>
                  </a:lnTo>
                  <a:lnTo>
                    <a:pt x="6263" y="15696"/>
                  </a:lnTo>
                  <a:lnTo>
                    <a:pt x="5253" y="17215"/>
                  </a:lnTo>
                  <a:lnTo>
                    <a:pt x="1212" y="15696"/>
                  </a:lnTo>
                  <a:lnTo>
                    <a:pt x="0" y="10380"/>
                  </a:lnTo>
                  <a:lnTo>
                    <a:pt x="1212" y="9367"/>
                  </a:lnTo>
                  <a:lnTo>
                    <a:pt x="1212" y="6582"/>
                  </a:lnTo>
                  <a:lnTo>
                    <a:pt x="5253" y="531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4368800" y="2162175"/>
              <a:ext cx="14288" cy="23813"/>
            </a:xfrm>
            <a:custGeom>
              <a:avLst/>
              <a:gdLst>
                <a:gd name="T0" fmla="*/ 0 w 20000"/>
                <a:gd name="T1" fmla="*/ 7355041 h 20000"/>
                <a:gd name="T2" fmla="*/ 0 w 20000"/>
                <a:gd name="T3" fmla="*/ 5382379 h 20000"/>
                <a:gd name="T4" fmla="*/ 0 w 20000"/>
                <a:gd name="T5" fmla="*/ 4485449 h 20000"/>
                <a:gd name="T6" fmla="*/ 0 w 20000"/>
                <a:gd name="T7" fmla="*/ 2511726 h 20000"/>
                <a:gd name="T8" fmla="*/ 1 w 20000"/>
                <a:gd name="T9" fmla="*/ 2511726 h 20000"/>
                <a:gd name="T10" fmla="*/ 1 w 20000"/>
                <a:gd name="T11" fmla="*/ 1794323 h 20000"/>
                <a:gd name="T12" fmla="*/ 1 w 20000"/>
                <a:gd name="T13" fmla="*/ 0 h 20000"/>
                <a:gd name="T14" fmla="*/ 1 w 20000"/>
                <a:gd name="T15" fmla="*/ 1794323 h 20000"/>
                <a:gd name="T16" fmla="*/ 1 w 20000"/>
                <a:gd name="T17" fmla="*/ 4485449 h 20000"/>
                <a:gd name="T18" fmla="*/ 1 w 20000"/>
                <a:gd name="T19" fmla="*/ 4485449 h 20000"/>
                <a:gd name="T20" fmla="*/ 1 w 20000"/>
                <a:gd name="T21" fmla="*/ 5382379 h 20000"/>
                <a:gd name="T22" fmla="*/ 0 w 20000"/>
                <a:gd name="T23" fmla="*/ 7355041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0" y="19524"/>
                  </a:moveTo>
                  <a:lnTo>
                    <a:pt x="0" y="14286"/>
                  </a:lnTo>
                  <a:lnTo>
                    <a:pt x="0" y="11905"/>
                  </a:lnTo>
                  <a:lnTo>
                    <a:pt x="0" y="6667"/>
                  </a:lnTo>
                  <a:lnTo>
                    <a:pt x="4444" y="6667"/>
                  </a:lnTo>
                  <a:lnTo>
                    <a:pt x="4444" y="4762"/>
                  </a:lnTo>
                  <a:lnTo>
                    <a:pt x="19259" y="0"/>
                  </a:lnTo>
                  <a:lnTo>
                    <a:pt x="19259" y="4762"/>
                  </a:lnTo>
                  <a:lnTo>
                    <a:pt x="11852" y="11905"/>
                  </a:lnTo>
                  <a:lnTo>
                    <a:pt x="19259" y="11905"/>
                  </a:lnTo>
                  <a:lnTo>
                    <a:pt x="11852" y="14286"/>
                  </a:lnTo>
                  <a:lnTo>
                    <a:pt x="0" y="195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4371975" y="2190750"/>
              <a:ext cx="23813" cy="17463"/>
            </a:xfrm>
            <a:custGeom>
              <a:avLst/>
              <a:gdLst>
                <a:gd name="T0" fmla="*/ 6288089 w 20000"/>
                <a:gd name="T1" fmla="*/ 192 h 20000"/>
                <a:gd name="T2" fmla="*/ 4491403 w 20000"/>
                <a:gd name="T3" fmla="*/ 192 h 20000"/>
                <a:gd name="T4" fmla="*/ 6288089 w 20000"/>
                <a:gd name="T5" fmla="*/ 192 h 20000"/>
                <a:gd name="T6" fmla="*/ 3593229 w 20000"/>
                <a:gd name="T7" fmla="*/ 192 h 20000"/>
                <a:gd name="T8" fmla="*/ 1796559 w 20000"/>
                <a:gd name="T9" fmla="*/ 93 h 20000"/>
                <a:gd name="T10" fmla="*/ 0 w 20000"/>
                <a:gd name="T11" fmla="*/ 93 h 20000"/>
                <a:gd name="T12" fmla="*/ 1796559 w 20000"/>
                <a:gd name="T13" fmla="*/ 0 h 20000"/>
                <a:gd name="T14" fmla="*/ 3593229 w 20000"/>
                <a:gd name="T15" fmla="*/ 38 h 20000"/>
                <a:gd name="T16" fmla="*/ 3593229 w 20000"/>
                <a:gd name="T17" fmla="*/ 0 h 20000"/>
                <a:gd name="T18" fmla="*/ 4491403 w 20000"/>
                <a:gd name="T19" fmla="*/ 0 h 20000"/>
                <a:gd name="T20" fmla="*/ 4491403 w 20000"/>
                <a:gd name="T21" fmla="*/ 130 h 20000"/>
                <a:gd name="T22" fmla="*/ 7365994 w 20000"/>
                <a:gd name="T23" fmla="*/ 130 h 20000"/>
                <a:gd name="T24" fmla="*/ 6288089 w 20000"/>
                <a:gd name="T25" fmla="*/ 192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6667" y="19375"/>
                  </a:moveTo>
                  <a:lnTo>
                    <a:pt x="11905" y="19375"/>
                  </a:lnTo>
                  <a:lnTo>
                    <a:pt x="16667" y="19375"/>
                  </a:lnTo>
                  <a:lnTo>
                    <a:pt x="9524" y="19375"/>
                  </a:lnTo>
                  <a:lnTo>
                    <a:pt x="4762" y="9375"/>
                  </a:lnTo>
                  <a:lnTo>
                    <a:pt x="0" y="9375"/>
                  </a:lnTo>
                  <a:lnTo>
                    <a:pt x="4762" y="0"/>
                  </a:lnTo>
                  <a:lnTo>
                    <a:pt x="9524" y="3750"/>
                  </a:lnTo>
                  <a:lnTo>
                    <a:pt x="9524" y="0"/>
                  </a:lnTo>
                  <a:lnTo>
                    <a:pt x="11905" y="0"/>
                  </a:lnTo>
                  <a:lnTo>
                    <a:pt x="11905" y="13125"/>
                  </a:lnTo>
                  <a:lnTo>
                    <a:pt x="19524" y="13125"/>
                  </a:lnTo>
                  <a:lnTo>
                    <a:pt x="16667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4484688" y="2078038"/>
              <a:ext cx="15875" cy="30162"/>
            </a:xfrm>
            <a:custGeom>
              <a:avLst/>
              <a:gdLst>
                <a:gd name="T0" fmla="*/ 3 w 20000"/>
                <a:gd name="T1" fmla="*/ 2147483647 h 20000"/>
                <a:gd name="T2" fmla="*/ 3 w 20000"/>
                <a:gd name="T3" fmla="*/ 2147483647 h 20000"/>
                <a:gd name="T4" fmla="*/ 0 w 20000"/>
                <a:gd name="T5" fmla="*/ 2147483647 h 20000"/>
                <a:gd name="T6" fmla="*/ 3 w 20000"/>
                <a:gd name="T7" fmla="*/ 2147483647 h 20000"/>
                <a:gd name="T8" fmla="*/ 0 w 20000"/>
                <a:gd name="T9" fmla="*/ 2147483647 h 20000"/>
                <a:gd name="T10" fmla="*/ 5 w 20000"/>
                <a:gd name="T11" fmla="*/ 0 h 20000"/>
                <a:gd name="T12" fmla="*/ 5 w 20000"/>
                <a:gd name="T13" fmla="*/ 2147483647 h 20000"/>
                <a:gd name="T14" fmla="*/ 8 w 20000"/>
                <a:gd name="T15" fmla="*/ 2147483647 h 20000"/>
                <a:gd name="T16" fmla="*/ 3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7407" y="19615"/>
                  </a:moveTo>
                  <a:lnTo>
                    <a:pt x="7407" y="11923"/>
                  </a:lnTo>
                  <a:lnTo>
                    <a:pt x="0" y="9615"/>
                  </a:lnTo>
                  <a:lnTo>
                    <a:pt x="7407" y="9615"/>
                  </a:lnTo>
                  <a:lnTo>
                    <a:pt x="0" y="2308"/>
                  </a:lnTo>
                  <a:lnTo>
                    <a:pt x="11852" y="0"/>
                  </a:lnTo>
                  <a:lnTo>
                    <a:pt x="11852" y="5769"/>
                  </a:lnTo>
                  <a:lnTo>
                    <a:pt x="19259" y="11923"/>
                  </a:lnTo>
                  <a:lnTo>
                    <a:pt x="7407" y="1961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4368800" y="2011363"/>
              <a:ext cx="14288" cy="14287"/>
            </a:xfrm>
            <a:custGeom>
              <a:avLst/>
              <a:gdLst>
                <a:gd name="T0" fmla="*/ 1 w 20000"/>
                <a:gd name="T1" fmla="*/ 1 h 20000"/>
                <a:gd name="T2" fmla="*/ 0 w 20000"/>
                <a:gd name="T3" fmla="*/ 1 h 20000"/>
                <a:gd name="T4" fmla="*/ 1 w 20000"/>
                <a:gd name="T5" fmla="*/ 0 h 20000"/>
                <a:gd name="T6" fmla="*/ 1 w 20000"/>
                <a:gd name="T7" fmla="*/ 1 h 20000"/>
                <a:gd name="T8" fmla="*/ 1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1852" y="19259"/>
                  </a:moveTo>
                  <a:lnTo>
                    <a:pt x="0" y="7407"/>
                  </a:lnTo>
                  <a:lnTo>
                    <a:pt x="4444" y="0"/>
                  </a:lnTo>
                  <a:lnTo>
                    <a:pt x="19259" y="11852"/>
                  </a:lnTo>
                  <a:lnTo>
                    <a:pt x="11852" y="192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4448175" y="2133600"/>
              <a:ext cx="15875" cy="9525"/>
            </a:xfrm>
            <a:custGeom>
              <a:avLst/>
              <a:gdLst>
                <a:gd name="T0" fmla="*/ 8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3 w 20000"/>
                <a:gd name="T7" fmla="*/ 0 h 20000"/>
                <a:gd name="T8" fmla="*/ 8 w 20000"/>
                <a:gd name="T9" fmla="*/ 0 h 20000"/>
                <a:gd name="T10" fmla="*/ 8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259" y="18824"/>
                  </a:moveTo>
                  <a:lnTo>
                    <a:pt x="0" y="18824"/>
                  </a:lnTo>
                  <a:lnTo>
                    <a:pt x="0" y="0"/>
                  </a:lnTo>
                  <a:lnTo>
                    <a:pt x="7407" y="11765"/>
                  </a:lnTo>
                  <a:lnTo>
                    <a:pt x="19259" y="11765"/>
                  </a:lnTo>
                  <a:lnTo>
                    <a:pt x="19259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4359275" y="2200275"/>
              <a:ext cx="4763" cy="952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7143" y="18824"/>
                  </a:moveTo>
                  <a:lnTo>
                    <a:pt x="0" y="18824"/>
                  </a:lnTo>
                  <a:lnTo>
                    <a:pt x="0" y="0"/>
                  </a:lnTo>
                  <a:lnTo>
                    <a:pt x="17143" y="7059"/>
                  </a:lnTo>
                  <a:lnTo>
                    <a:pt x="17143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4354513" y="2190750"/>
              <a:ext cx="9525" cy="317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7143"/>
                  </a:moveTo>
                  <a:lnTo>
                    <a:pt x="0" y="0"/>
                  </a:lnTo>
                  <a:lnTo>
                    <a:pt x="18824" y="0"/>
                  </a:lnTo>
                  <a:lnTo>
                    <a:pt x="18824" y="1714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4286250" y="2276475"/>
              <a:ext cx="101600" cy="13176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0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2147483647 w 20000"/>
                <a:gd name="T67" fmla="*/ 2147483647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4725" y="2222"/>
                  </a:moveTo>
                  <a:lnTo>
                    <a:pt x="12527" y="2564"/>
                  </a:lnTo>
                  <a:lnTo>
                    <a:pt x="12527" y="3504"/>
                  </a:lnTo>
                  <a:lnTo>
                    <a:pt x="11868" y="3932"/>
                  </a:lnTo>
                  <a:lnTo>
                    <a:pt x="12527" y="5726"/>
                  </a:lnTo>
                  <a:lnTo>
                    <a:pt x="14725" y="6154"/>
                  </a:lnTo>
                  <a:lnTo>
                    <a:pt x="15385" y="5726"/>
                  </a:lnTo>
                  <a:lnTo>
                    <a:pt x="15385" y="4872"/>
                  </a:lnTo>
                  <a:lnTo>
                    <a:pt x="15385" y="3932"/>
                  </a:lnTo>
                  <a:lnTo>
                    <a:pt x="18132" y="6154"/>
                  </a:lnTo>
                  <a:lnTo>
                    <a:pt x="19231" y="6154"/>
                  </a:lnTo>
                  <a:lnTo>
                    <a:pt x="19890" y="7009"/>
                  </a:lnTo>
                  <a:lnTo>
                    <a:pt x="19231" y="7863"/>
                  </a:lnTo>
                  <a:lnTo>
                    <a:pt x="18132" y="7009"/>
                  </a:lnTo>
                  <a:lnTo>
                    <a:pt x="19231" y="9231"/>
                  </a:lnTo>
                  <a:lnTo>
                    <a:pt x="19231" y="10598"/>
                  </a:lnTo>
                  <a:lnTo>
                    <a:pt x="19231" y="11453"/>
                  </a:lnTo>
                  <a:lnTo>
                    <a:pt x="19231" y="13248"/>
                  </a:lnTo>
                  <a:lnTo>
                    <a:pt x="18132" y="14103"/>
                  </a:lnTo>
                  <a:lnTo>
                    <a:pt x="18132" y="14957"/>
                  </a:lnTo>
                  <a:lnTo>
                    <a:pt x="18132" y="17265"/>
                  </a:lnTo>
                  <a:lnTo>
                    <a:pt x="15385" y="17265"/>
                  </a:lnTo>
                  <a:lnTo>
                    <a:pt x="11868" y="17607"/>
                  </a:lnTo>
                  <a:lnTo>
                    <a:pt x="9560" y="18974"/>
                  </a:lnTo>
                  <a:lnTo>
                    <a:pt x="9560" y="18547"/>
                  </a:lnTo>
                  <a:lnTo>
                    <a:pt x="8022" y="18974"/>
                  </a:lnTo>
                  <a:lnTo>
                    <a:pt x="5055" y="19915"/>
                  </a:lnTo>
                  <a:lnTo>
                    <a:pt x="3297" y="19915"/>
                  </a:lnTo>
                  <a:lnTo>
                    <a:pt x="1648" y="19915"/>
                  </a:lnTo>
                  <a:lnTo>
                    <a:pt x="3297" y="18547"/>
                  </a:lnTo>
                  <a:lnTo>
                    <a:pt x="440" y="18547"/>
                  </a:lnTo>
                  <a:lnTo>
                    <a:pt x="440" y="17607"/>
                  </a:lnTo>
                  <a:lnTo>
                    <a:pt x="2857" y="17265"/>
                  </a:lnTo>
                  <a:lnTo>
                    <a:pt x="0" y="17265"/>
                  </a:lnTo>
                  <a:lnTo>
                    <a:pt x="440" y="16325"/>
                  </a:lnTo>
                  <a:lnTo>
                    <a:pt x="2857" y="16325"/>
                  </a:lnTo>
                  <a:lnTo>
                    <a:pt x="2857" y="15470"/>
                  </a:lnTo>
                  <a:lnTo>
                    <a:pt x="3297" y="14957"/>
                  </a:lnTo>
                  <a:lnTo>
                    <a:pt x="6264" y="14103"/>
                  </a:lnTo>
                  <a:lnTo>
                    <a:pt x="7363" y="14103"/>
                  </a:lnTo>
                  <a:lnTo>
                    <a:pt x="6264" y="13248"/>
                  </a:lnTo>
                  <a:lnTo>
                    <a:pt x="5055" y="14103"/>
                  </a:lnTo>
                  <a:lnTo>
                    <a:pt x="3297" y="14103"/>
                  </a:lnTo>
                  <a:lnTo>
                    <a:pt x="4505" y="13248"/>
                  </a:lnTo>
                  <a:lnTo>
                    <a:pt x="5055" y="11880"/>
                  </a:lnTo>
                  <a:lnTo>
                    <a:pt x="6264" y="11453"/>
                  </a:lnTo>
                  <a:lnTo>
                    <a:pt x="3297" y="10598"/>
                  </a:lnTo>
                  <a:lnTo>
                    <a:pt x="1648" y="9231"/>
                  </a:lnTo>
                  <a:lnTo>
                    <a:pt x="3297" y="8376"/>
                  </a:lnTo>
                  <a:lnTo>
                    <a:pt x="4505" y="8376"/>
                  </a:lnTo>
                  <a:lnTo>
                    <a:pt x="3297" y="7863"/>
                  </a:lnTo>
                  <a:lnTo>
                    <a:pt x="2857" y="6154"/>
                  </a:lnTo>
                  <a:lnTo>
                    <a:pt x="1648" y="7009"/>
                  </a:lnTo>
                  <a:lnTo>
                    <a:pt x="2857" y="5726"/>
                  </a:lnTo>
                  <a:lnTo>
                    <a:pt x="4505" y="5726"/>
                  </a:lnTo>
                  <a:lnTo>
                    <a:pt x="6264" y="6154"/>
                  </a:lnTo>
                  <a:lnTo>
                    <a:pt x="8022" y="5726"/>
                  </a:lnTo>
                  <a:lnTo>
                    <a:pt x="9121" y="5726"/>
                  </a:lnTo>
                  <a:lnTo>
                    <a:pt x="9560" y="4872"/>
                  </a:lnTo>
                  <a:lnTo>
                    <a:pt x="10769" y="3932"/>
                  </a:lnTo>
                  <a:lnTo>
                    <a:pt x="10769" y="3504"/>
                  </a:lnTo>
                  <a:lnTo>
                    <a:pt x="8022" y="3504"/>
                  </a:lnTo>
                  <a:lnTo>
                    <a:pt x="9121" y="2564"/>
                  </a:lnTo>
                  <a:lnTo>
                    <a:pt x="9560" y="2222"/>
                  </a:lnTo>
                  <a:lnTo>
                    <a:pt x="12527" y="342"/>
                  </a:lnTo>
                  <a:lnTo>
                    <a:pt x="14725" y="0"/>
                  </a:lnTo>
                  <a:lnTo>
                    <a:pt x="16484" y="342"/>
                  </a:lnTo>
                  <a:lnTo>
                    <a:pt x="14725" y="222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4029075" y="1825625"/>
              <a:ext cx="222250" cy="1349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0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9924" y="19917"/>
                  </a:moveTo>
                  <a:lnTo>
                    <a:pt x="7342" y="18583"/>
                  </a:lnTo>
                  <a:lnTo>
                    <a:pt x="6025" y="17333"/>
                  </a:lnTo>
                  <a:lnTo>
                    <a:pt x="2582" y="17333"/>
                  </a:lnTo>
                  <a:lnTo>
                    <a:pt x="2582" y="16000"/>
                  </a:lnTo>
                  <a:lnTo>
                    <a:pt x="3089" y="16000"/>
                  </a:lnTo>
                  <a:lnTo>
                    <a:pt x="4456" y="14667"/>
                  </a:lnTo>
                  <a:lnTo>
                    <a:pt x="3392" y="12917"/>
                  </a:lnTo>
                  <a:lnTo>
                    <a:pt x="3392" y="10750"/>
                  </a:lnTo>
                  <a:lnTo>
                    <a:pt x="1013" y="10750"/>
                  </a:lnTo>
                  <a:lnTo>
                    <a:pt x="506" y="10333"/>
                  </a:lnTo>
                  <a:lnTo>
                    <a:pt x="2582" y="9500"/>
                  </a:lnTo>
                  <a:lnTo>
                    <a:pt x="4709" y="9500"/>
                  </a:lnTo>
                  <a:lnTo>
                    <a:pt x="5266" y="9083"/>
                  </a:lnTo>
                  <a:lnTo>
                    <a:pt x="4709" y="9083"/>
                  </a:lnTo>
                  <a:lnTo>
                    <a:pt x="3899" y="8167"/>
                  </a:lnTo>
                  <a:lnTo>
                    <a:pt x="4709" y="6917"/>
                  </a:lnTo>
                  <a:lnTo>
                    <a:pt x="3089" y="5583"/>
                  </a:lnTo>
                  <a:lnTo>
                    <a:pt x="1316" y="6917"/>
                  </a:lnTo>
                  <a:lnTo>
                    <a:pt x="0" y="6083"/>
                  </a:lnTo>
                  <a:lnTo>
                    <a:pt x="1013" y="4750"/>
                  </a:lnTo>
                  <a:lnTo>
                    <a:pt x="1823" y="5583"/>
                  </a:lnTo>
                  <a:lnTo>
                    <a:pt x="2076" y="4750"/>
                  </a:lnTo>
                  <a:lnTo>
                    <a:pt x="1316" y="3917"/>
                  </a:lnTo>
                  <a:lnTo>
                    <a:pt x="1823" y="3417"/>
                  </a:lnTo>
                  <a:lnTo>
                    <a:pt x="2076" y="1750"/>
                  </a:lnTo>
                  <a:lnTo>
                    <a:pt x="3089" y="3417"/>
                  </a:lnTo>
                  <a:lnTo>
                    <a:pt x="3899" y="3417"/>
                  </a:lnTo>
                  <a:lnTo>
                    <a:pt x="3089" y="1333"/>
                  </a:lnTo>
                  <a:lnTo>
                    <a:pt x="4456" y="0"/>
                  </a:lnTo>
                  <a:lnTo>
                    <a:pt x="6025" y="2583"/>
                  </a:lnTo>
                  <a:lnTo>
                    <a:pt x="5468" y="5583"/>
                  </a:lnTo>
                  <a:lnTo>
                    <a:pt x="6025" y="7333"/>
                  </a:lnTo>
                  <a:lnTo>
                    <a:pt x="6785" y="5583"/>
                  </a:lnTo>
                  <a:lnTo>
                    <a:pt x="7342" y="6083"/>
                  </a:lnTo>
                  <a:lnTo>
                    <a:pt x="7848" y="6083"/>
                  </a:lnTo>
                  <a:lnTo>
                    <a:pt x="7848" y="3417"/>
                  </a:lnTo>
                  <a:lnTo>
                    <a:pt x="8152" y="2583"/>
                  </a:lnTo>
                  <a:lnTo>
                    <a:pt x="8911" y="5583"/>
                  </a:lnTo>
                  <a:lnTo>
                    <a:pt x="9418" y="4750"/>
                  </a:lnTo>
                  <a:lnTo>
                    <a:pt x="9418" y="3417"/>
                  </a:lnTo>
                  <a:lnTo>
                    <a:pt x="10228" y="2583"/>
                  </a:lnTo>
                  <a:lnTo>
                    <a:pt x="11038" y="3917"/>
                  </a:lnTo>
                  <a:lnTo>
                    <a:pt x="12051" y="4750"/>
                  </a:lnTo>
                  <a:lnTo>
                    <a:pt x="11544" y="2583"/>
                  </a:lnTo>
                  <a:lnTo>
                    <a:pt x="12810" y="3917"/>
                  </a:lnTo>
                  <a:lnTo>
                    <a:pt x="13620" y="2583"/>
                  </a:lnTo>
                  <a:lnTo>
                    <a:pt x="14430" y="3417"/>
                  </a:lnTo>
                  <a:lnTo>
                    <a:pt x="14937" y="2583"/>
                  </a:lnTo>
                  <a:lnTo>
                    <a:pt x="14937" y="1333"/>
                  </a:lnTo>
                  <a:lnTo>
                    <a:pt x="15696" y="500"/>
                  </a:lnTo>
                  <a:lnTo>
                    <a:pt x="16253" y="2583"/>
                  </a:lnTo>
                  <a:lnTo>
                    <a:pt x="18380" y="1750"/>
                  </a:lnTo>
                  <a:lnTo>
                    <a:pt x="17570" y="3417"/>
                  </a:lnTo>
                  <a:lnTo>
                    <a:pt x="18380" y="3417"/>
                  </a:lnTo>
                  <a:lnTo>
                    <a:pt x="17873" y="5583"/>
                  </a:lnTo>
                  <a:lnTo>
                    <a:pt x="18380" y="5583"/>
                  </a:lnTo>
                  <a:lnTo>
                    <a:pt x="19949" y="8167"/>
                  </a:lnTo>
                  <a:lnTo>
                    <a:pt x="19949" y="9500"/>
                  </a:lnTo>
                  <a:lnTo>
                    <a:pt x="19646" y="10333"/>
                  </a:lnTo>
                  <a:lnTo>
                    <a:pt x="19139" y="12583"/>
                  </a:lnTo>
                  <a:lnTo>
                    <a:pt x="18380" y="12917"/>
                  </a:lnTo>
                  <a:lnTo>
                    <a:pt x="17873" y="14667"/>
                  </a:lnTo>
                  <a:lnTo>
                    <a:pt x="16253" y="15167"/>
                  </a:lnTo>
                  <a:lnTo>
                    <a:pt x="14430" y="16333"/>
                  </a:lnTo>
                  <a:lnTo>
                    <a:pt x="13367" y="18167"/>
                  </a:lnTo>
                  <a:lnTo>
                    <a:pt x="11544" y="19417"/>
                  </a:lnTo>
                  <a:lnTo>
                    <a:pt x="9924" y="1991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4676775" y="2551113"/>
              <a:ext cx="279400" cy="2825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6426" y="636"/>
                  </a:moveTo>
                  <a:lnTo>
                    <a:pt x="7470" y="636"/>
                  </a:lnTo>
                  <a:lnTo>
                    <a:pt x="7470" y="0"/>
                  </a:lnTo>
                  <a:lnTo>
                    <a:pt x="8514" y="0"/>
                  </a:lnTo>
                  <a:lnTo>
                    <a:pt x="9116" y="0"/>
                  </a:lnTo>
                  <a:lnTo>
                    <a:pt x="10161" y="636"/>
                  </a:lnTo>
                  <a:lnTo>
                    <a:pt x="11245" y="1431"/>
                  </a:lnTo>
                  <a:lnTo>
                    <a:pt x="11406" y="1431"/>
                  </a:lnTo>
                  <a:lnTo>
                    <a:pt x="11245" y="1630"/>
                  </a:lnTo>
                  <a:lnTo>
                    <a:pt x="12249" y="2664"/>
                  </a:lnTo>
                  <a:lnTo>
                    <a:pt x="12450" y="3300"/>
                  </a:lnTo>
                  <a:lnTo>
                    <a:pt x="12249" y="3698"/>
                  </a:lnTo>
                  <a:lnTo>
                    <a:pt x="11406" y="3300"/>
                  </a:lnTo>
                  <a:lnTo>
                    <a:pt x="11245" y="3062"/>
                  </a:lnTo>
                  <a:lnTo>
                    <a:pt x="10602" y="3062"/>
                  </a:lnTo>
                  <a:lnTo>
                    <a:pt x="10602" y="3300"/>
                  </a:lnTo>
                  <a:lnTo>
                    <a:pt x="9759" y="3698"/>
                  </a:lnTo>
                  <a:lnTo>
                    <a:pt x="9116" y="3897"/>
                  </a:lnTo>
                  <a:lnTo>
                    <a:pt x="9518" y="4692"/>
                  </a:lnTo>
                  <a:lnTo>
                    <a:pt x="9116" y="4930"/>
                  </a:lnTo>
                  <a:lnTo>
                    <a:pt x="9116" y="5765"/>
                  </a:lnTo>
                  <a:lnTo>
                    <a:pt x="11406" y="8032"/>
                  </a:lnTo>
                  <a:lnTo>
                    <a:pt x="12892" y="10298"/>
                  </a:lnTo>
                  <a:lnTo>
                    <a:pt x="14940" y="11292"/>
                  </a:lnTo>
                  <a:lnTo>
                    <a:pt x="15582" y="11292"/>
                  </a:lnTo>
                  <a:lnTo>
                    <a:pt x="15783" y="11690"/>
                  </a:lnTo>
                  <a:lnTo>
                    <a:pt x="15582" y="11928"/>
                  </a:lnTo>
                  <a:lnTo>
                    <a:pt x="15582" y="12326"/>
                  </a:lnTo>
                  <a:lnTo>
                    <a:pt x="16827" y="12962"/>
                  </a:lnTo>
                  <a:lnTo>
                    <a:pt x="18474" y="13559"/>
                  </a:lnTo>
                  <a:lnTo>
                    <a:pt x="19960" y="14990"/>
                  </a:lnTo>
                  <a:lnTo>
                    <a:pt x="19960" y="15626"/>
                  </a:lnTo>
                  <a:lnTo>
                    <a:pt x="19317" y="15626"/>
                  </a:lnTo>
                  <a:lnTo>
                    <a:pt x="18876" y="15229"/>
                  </a:lnTo>
                  <a:lnTo>
                    <a:pt x="18474" y="14592"/>
                  </a:lnTo>
                  <a:lnTo>
                    <a:pt x="17430" y="14394"/>
                  </a:lnTo>
                  <a:lnTo>
                    <a:pt x="17229" y="14592"/>
                  </a:lnTo>
                  <a:lnTo>
                    <a:pt x="16586" y="16064"/>
                  </a:lnTo>
                  <a:lnTo>
                    <a:pt x="17229" y="16223"/>
                  </a:lnTo>
                  <a:lnTo>
                    <a:pt x="17430" y="16223"/>
                  </a:lnTo>
                  <a:lnTo>
                    <a:pt x="17871" y="17694"/>
                  </a:lnTo>
                  <a:lnTo>
                    <a:pt x="16827" y="17853"/>
                  </a:lnTo>
                  <a:lnTo>
                    <a:pt x="16827" y="18728"/>
                  </a:lnTo>
                  <a:lnTo>
                    <a:pt x="16185" y="19563"/>
                  </a:lnTo>
                  <a:lnTo>
                    <a:pt x="15582" y="19960"/>
                  </a:lnTo>
                  <a:lnTo>
                    <a:pt x="15582" y="19324"/>
                  </a:lnTo>
                  <a:lnTo>
                    <a:pt x="15783" y="18926"/>
                  </a:lnTo>
                  <a:lnTo>
                    <a:pt x="15783" y="18330"/>
                  </a:lnTo>
                  <a:lnTo>
                    <a:pt x="16185" y="17853"/>
                  </a:lnTo>
                  <a:lnTo>
                    <a:pt x="15181" y="15229"/>
                  </a:lnTo>
                  <a:lnTo>
                    <a:pt x="14940" y="15229"/>
                  </a:lnTo>
                  <a:lnTo>
                    <a:pt x="14137" y="14990"/>
                  </a:lnTo>
                  <a:lnTo>
                    <a:pt x="14137" y="14592"/>
                  </a:lnTo>
                  <a:lnTo>
                    <a:pt x="13896" y="13956"/>
                  </a:lnTo>
                  <a:lnTo>
                    <a:pt x="13052" y="13956"/>
                  </a:lnTo>
                  <a:lnTo>
                    <a:pt x="12892" y="13559"/>
                  </a:lnTo>
                  <a:lnTo>
                    <a:pt x="12450" y="13559"/>
                  </a:lnTo>
                  <a:lnTo>
                    <a:pt x="12249" y="13360"/>
                  </a:lnTo>
                  <a:lnTo>
                    <a:pt x="12249" y="12565"/>
                  </a:lnTo>
                  <a:lnTo>
                    <a:pt x="10763" y="12565"/>
                  </a:lnTo>
                  <a:lnTo>
                    <a:pt x="9759" y="12326"/>
                  </a:lnTo>
                  <a:lnTo>
                    <a:pt x="8715" y="10895"/>
                  </a:lnTo>
                  <a:lnTo>
                    <a:pt x="8514" y="10696"/>
                  </a:lnTo>
                  <a:lnTo>
                    <a:pt x="7470" y="9662"/>
                  </a:lnTo>
                  <a:lnTo>
                    <a:pt x="6827" y="9264"/>
                  </a:lnTo>
                  <a:lnTo>
                    <a:pt x="6225" y="9264"/>
                  </a:lnTo>
                  <a:lnTo>
                    <a:pt x="6426" y="8628"/>
                  </a:lnTo>
                  <a:lnTo>
                    <a:pt x="6225" y="8191"/>
                  </a:lnTo>
                  <a:lnTo>
                    <a:pt x="5823" y="7396"/>
                  </a:lnTo>
                  <a:lnTo>
                    <a:pt x="5382" y="6561"/>
                  </a:lnTo>
                  <a:lnTo>
                    <a:pt x="4337" y="6402"/>
                  </a:lnTo>
                  <a:lnTo>
                    <a:pt x="3534" y="6402"/>
                  </a:lnTo>
                  <a:lnTo>
                    <a:pt x="2691" y="6561"/>
                  </a:lnTo>
                  <a:lnTo>
                    <a:pt x="2048" y="7396"/>
                  </a:lnTo>
                  <a:lnTo>
                    <a:pt x="1888" y="7396"/>
                  </a:lnTo>
                  <a:lnTo>
                    <a:pt x="1888" y="6958"/>
                  </a:lnTo>
                  <a:lnTo>
                    <a:pt x="2048" y="6561"/>
                  </a:lnTo>
                  <a:lnTo>
                    <a:pt x="1446" y="6561"/>
                  </a:lnTo>
                  <a:lnTo>
                    <a:pt x="803" y="6402"/>
                  </a:lnTo>
                  <a:lnTo>
                    <a:pt x="402" y="4692"/>
                  </a:lnTo>
                  <a:lnTo>
                    <a:pt x="0" y="4294"/>
                  </a:lnTo>
                  <a:lnTo>
                    <a:pt x="803" y="4294"/>
                  </a:lnTo>
                  <a:lnTo>
                    <a:pt x="402" y="2664"/>
                  </a:lnTo>
                  <a:lnTo>
                    <a:pt x="803" y="2664"/>
                  </a:lnTo>
                  <a:lnTo>
                    <a:pt x="1888" y="2266"/>
                  </a:lnTo>
                  <a:lnTo>
                    <a:pt x="2048" y="2664"/>
                  </a:lnTo>
                  <a:lnTo>
                    <a:pt x="2691" y="2028"/>
                  </a:lnTo>
                  <a:lnTo>
                    <a:pt x="4177" y="2266"/>
                  </a:lnTo>
                  <a:lnTo>
                    <a:pt x="4337" y="2028"/>
                  </a:lnTo>
                  <a:lnTo>
                    <a:pt x="4337" y="1431"/>
                  </a:lnTo>
                  <a:lnTo>
                    <a:pt x="4779" y="1431"/>
                  </a:lnTo>
                  <a:lnTo>
                    <a:pt x="5181" y="1630"/>
                  </a:lnTo>
                  <a:lnTo>
                    <a:pt x="5382" y="1630"/>
                  </a:lnTo>
                  <a:lnTo>
                    <a:pt x="5823" y="2028"/>
                  </a:lnTo>
                  <a:lnTo>
                    <a:pt x="5823" y="1431"/>
                  </a:lnTo>
                  <a:lnTo>
                    <a:pt x="6225" y="1431"/>
                  </a:lnTo>
                  <a:lnTo>
                    <a:pt x="6426" y="63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4818063" y="2824163"/>
              <a:ext cx="68262" cy="4286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0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8167" y="19730"/>
                  </a:moveTo>
                  <a:lnTo>
                    <a:pt x="13833" y="18108"/>
                  </a:lnTo>
                  <a:lnTo>
                    <a:pt x="12000" y="15405"/>
                  </a:lnTo>
                  <a:lnTo>
                    <a:pt x="8667" y="12703"/>
                  </a:lnTo>
                  <a:lnTo>
                    <a:pt x="2667" y="8378"/>
                  </a:lnTo>
                  <a:lnTo>
                    <a:pt x="0" y="7027"/>
                  </a:lnTo>
                  <a:lnTo>
                    <a:pt x="0" y="1622"/>
                  </a:lnTo>
                  <a:lnTo>
                    <a:pt x="1833" y="0"/>
                  </a:lnTo>
                  <a:lnTo>
                    <a:pt x="2667" y="1622"/>
                  </a:lnTo>
                  <a:lnTo>
                    <a:pt x="4500" y="0"/>
                  </a:lnTo>
                  <a:lnTo>
                    <a:pt x="5167" y="0"/>
                  </a:lnTo>
                  <a:lnTo>
                    <a:pt x="9500" y="1622"/>
                  </a:lnTo>
                  <a:lnTo>
                    <a:pt x="19833" y="0"/>
                  </a:lnTo>
                  <a:lnTo>
                    <a:pt x="19833" y="4324"/>
                  </a:lnTo>
                  <a:lnTo>
                    <a:pt x="18167" y="8378"/>
                  </a:lnTo>
                  <a:lnTo>
                    <a:pt x="19833" y="15405"/>
                  </a:lnTo>
                  <a:lnTo>
                    <a:pt x="18167" y="1973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4711700" y="2735263"/>
              <a:ext cx="42863" cy="666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8378" y="19833"/>
                  </a:moveTo>
                  <a:lnTo>
                    <a:pt x="4324" y="18167"/>
                  </a:lnTo>
                  <a:lnTo>
                    <a:pt x="4324" y="13667"/>
                  </a:lnTo>
                  <a:lnTo>
                    <a:pt x="4324" y="13000"/>
                  </a:lnTo>
                  <a:lnTo>
                    <a:pt x="4324" y="9500"/>
                  </a:lnTo>
                  <a:lnTo>
                    <a:pt x="4324" y="8500"/>
                  </a:lnTo>
                  <a:lnTo>
                    <a:pt x="0" y="4333"/>
                  </a:lnTo>
                  <a:lnTo>
                    <a:pt x="1622" y="2667"/>
                  </a:lnTo>
                  <a:lnTo>
                    <a:pt x="4324" y="2667"/>
                  </a:lnTo>
                  <a:lnTo>
                    <a:pt x="12703" y="0"/>
                  </a:lnTo>
                  <a:lnTo>
                    <a:pt x="15676" y="0"/>
                  </a:lnTo>
                  <a:lnTo>
                    <a:pt x="19730" y="6167"/>
                  </a:lnTo>
                  <a:lnTo>
                    <a:pt x="18378" y="6833"/>
                  </a:lnTo>
                  <a:lnTo>
                    <a:pt x="18378" y="8500"/>
                  </a:lnTo>
                  <a:lnTo>
                    <a:pt x="15676" y="18167"/>
                  </a:lnTo>
                  <a:lnTo>
                    <a:pt x="11622" y="16333"/>
                  </a:lnTo>
                  <a:lnTo>
                    <a:pt x="8378" y="1983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4652963" y="2447925"/>
              <a:ext cx="20637" cy="23813"/>
            </a:xfrm>
            <a:custGeom>
              <a:avLst/>
              <a:gdLst>
                <a:gd name="T0" fmla="*/ 0 w 20000"/>
                <a:gd name="T1" fmla="*/ 7355041 h 20000"/>
                <a:gd name="T2" fmla="*/ 0 w 20000"/>
                <a:gd name="T3" fmla="*/ 2691047 h 20000"/>
                <a:gd name="T4" fmla="*/ 15689 w 20000"/>
                <a:gd name="T5" fmla="*/ 1076395 h 20000"/>
                <a:gd name="T6" fmla="*/ 40812 w 20000"/>
                <a:gd name="T7" fmla="*/ 0 h 20000"/>
                <a:gd name="T8" fmla="*/ 31393 w 20000"/>
                <a:gd name="T9" fmla="*/ 2691047 h 20000"/>
                <a:gd name="T10" fmla="*/ 56508 w 20000"/>
                <a:gd name="T11" fmla="*/ 3767456 h 20000"/>
                <a:gd name="T12" fmla="*/ 56508 w 20000"/>
                <a:gd name="T13" fmla="*/ 7355041 h 20000"/>
                <a:gd name="T14" fmla="*/ 31393 w 20000"/>
                <a:gd name="T15" fmla="*/ 7355041 h 20000"/>
                <a:gd name="T16" fmla="*/ 0 w 20000"/>
                <a:gd name="T17" fmla="*/ 7355041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9524"/>
                  </a:moveTo>
                  <a:lnTo>
                    <a:pt x="0" y="7143"/>
                  </a:lnTo>
                  <a:lnTo>
                    <a:pt x="5405" y="2857"/>
                  </a:lnTo>
                  <a:lnTo>
                    <a:pt x="14054" y="0"/>
                  </a:lnTo>
                  <a:lnTo>
                    <a:pt x="10811" y="7143"/>
                  </a:lnTo>
                  <a:lnTo>
                    <a:pt x="19459" y="10000"/>
                  </a:lnTo>
                  <a:lnTo>
                    <a:pt x="19459" y="19524"/>
                  </a:lnTo>
                  <a:lnTo>
                    <a:pt x="10811" y="19524"/>
                  </a:lnTo>
                  <a:lnTo>
                    <a:pt x="0" y="195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4859338" y="2884488"/>
              <a:ext cx="7937" cy="11112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0 h 20000"/>
                <a:gd name="T4" fmla="*/ 0 w 20000"/>
                <a:gd name="T5" fmla="*/ 1 h 20000"/>
                <a:gd name="T6" fmla="*/ 0 w 20000"/>
                <a:gd name="T7" fmla="*/ 1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333" y="18824"/>
                  </a:moveTo>
                  <a:lnTo>
                    <a:pt x="0" y="0"/>
                  </a:lnTo>
                  <a:lnTo>
                    <a:pt x="18333" y="7059"/>
                  </a:lnTo>
                  <a:lnTo>
                    <a:pt x="18333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4603750" y="2344738"/>
              <a:ext cx="84138" cy="98425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0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0" y="15706"/>
                  </a:moveTo>
                  <a:lnTo>
                    <a:pt x="0" y="14124"/>
                  </a:lnTo>
                  <a:lnTo>
                    <a:pt x="1867" y="12881"/>
                  </a:lnTo>
                  <a:lnTo>
                    <a:pt x="5467" y="12881"/>
                  </a:lnTo>
                  <a:lnTo>
                    <a:pt x="2667" y="12316"/>
                  </a:lnTo>
                  <a:lnTo>
                    <a:pt x="1867" y="11073"/>
                  </a:lnTo>
                  <a:lnTo>
                    <a:pt x="4000" y="8136"/>
                  </a:lnTo>
                  <a:lnTo>
                    <a:pt x="5467" y="3503"/>
                  </a:lnTo>
                  <a:lnTo>
                    <a:pt x="7600" y="6441"/>
                  </a:lnTo>
                  <a:lnTo>
                    <a:pt x="8933" y="9266"/>
                  </a:lnTo>
                  <a:lnTo>
                    <a:pt x="10933" y="10621"/>
                  </a:lnTo>
                  <a:lnTo>
                    <a:pt x="9600" y="7571"/>
                  </a:lnTo>
                  <a:lnTo>
                    <a:pt x="10933" y="5311"/>
                  </a:lnTo>
                  <a:lnTo>
                    <a:pt x="9600" y="5311"/>
                  </a:lnTo>
                  <a:lnTo>
                    <a:pt x="9600" y="3503"/>
                  </a:lnTo>
                  <a:lnTo>
                    <a:pt x="13067" y="1808"/>
                  </a:lnTo>
                  <a:lnTo>
                    <a:pt x="16400" y="678"/>
                  </a:lnTo>
                  <a:lnTo>
                    <a:pt x="17200" y="2938"/>
                  </a:lnTo>
                  <a:lnTo>
                    <a:pt x="17200" y="1808"/>
                  </a:lnTo>
                  <a:lnTo>
                    <a:pt x="18533" y="0"/>
                  </a:lnTo>
                  <a:lnTo>
                    <a:pt x="19867" y="3503"/>
                  </a:lnTo>
                  <a:lnTo>
                    <a:pt x="18533" y="6441"/>
                  </a:lnTo>
                  <a:lnTo>
                    <a:pt x="16400" y="6441"/>
                  </a:lnTo>
                  <a:lnTo>
                    <a:pt x="17200" y="11073"/>
                  </a:lnTo>
                  <a:lnTo>
                    <a:pt x="15067" y="11073"/>
                  </a:lnTo>
                  <a:lnTo>
                    <a:pt x="13067" y="12316"/>
                  </a:lnTo>
                  <a:lnTo>
                    <a:pt x="15067" y="15254"/>
                  </a:lnTo>
                  <a:lnTo>
                    <a:pt x="14400" y="17514"/>
                  </a:lnTo>
                  <a:lnTo>
                    <a:pt x="14400" y="19887"/>
                  </a:lnTo>
                  <a:lnTo>
                    <a:pt x="10933" y="18757"/>
                  </a:lnTo>
                  <a:lnTo>
                    <a:pt x="11733" y="16949"/>
                  </a:lnTo>
                  <a:lnTo>
                    <a:pt x="8933" y="15706"/>
                  </a:lnTo>
                  <a:lnTo>
                    <a:pt x="6133" y="15254"/>
                  </a:lnTo>
                  <a:lnTo>
                    <a:pt x="4000" y="15254"/>
                  </a:lnTo>
                  <a:lnTo>
                    <a:pt x="1867" y="15706"/>
                  </a:lnTo>
                  <a:lnTo>
                    <a:pt x="533" y="16949"/>
                  </a:lnTo>
                  <a:lnTo>
                    <a:pt x="0" y="1570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4627563" y="1651000"/>
              <a:ext cx="503237" cy="5302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0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00"/>
                <a:gd name="T169" fmla="*/ 0 h 20000"/>
                <a:gd name="T170" fmla="*/ 20000 w 20000"/>
                <a:gd name="T171" fmla="*/ 20000 h 200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00" h="20000">
                  <a:moveTo>
                    <a:pt x="19531" y="2081"/>
                  </a:moveTo>
                  <a:lnTo>
                    <a:pt x="19174" y="2081"/>
                  </a:lnTo>
                  <a:lnTo>
                    <a:pt x="18259" y="3163"/>
                  </a:lnTo>
                  <a:lnTo>
                    <a:pt x="18482" y="2633"/>
                  </a:lnTo>
                  <a:lnTo>
                    <a:pt x="18616" y="2293"/>
                  </a:lnTo>
                  <a:lnTo>
                    <a:pt x="18259" y="1975"/>
                  </a:lnTo>
                  <a:lnTo>
                    <a:pt x="17679" y="1741"/>
                  </a:lnTo>
                  <a:lnTo>
                    <a:pt x="17567" y="1529"/>
                  </a:lnTo>
                  <a:lnTo>
                    <a:pt x="16987" y="1741"/>
                  </a:lnTo>
                  <a:lnTo>
                    <a:pt x="16741" y="1741"/>
                  </a:lnTo>
                  <a:lnTo>
                    <a:pt x="16384" y="1741"/>
                  </a:lnTo>
                  <a:lnTo>
                    <a:pt x="16049" y="2293"/>
                  </a:lnTo>
                  <a:lnTo>
                    <a:pt x="16049" y="2845"/>
                  </a:lnTo>
                  <a:lnTo>
                    <a:pt x="16049" y="3376"/>
                  </a:lnTo>
                  <a:lnTo>
                    <a:pt x="15603" y="3376"/>
                  </a:lnTo>
                  <a:lnTo>
                    <a:pt x="15603" y="3715"/>
                  </a:lnTo>
                  <a:lnTo>
                    <a:pt x="15469" y="3715"/>
                  </a:lnTo>
                  <a:lnTo>
                    <a:pt x="15134" y="3503"/>
                  </a:lnTo>
                  <a:lnTo>
                    <a:pt x="14688" y="3376"/>
                  </a:lnTo>
                  <a:lnTo>
                    <a:pt x="14554" y="3503"/>
                  </a:lnTo>
                  <a:lnTo>
                    <a:pt x="14085" y="3503"/>
                  </a:lnTo>
                  <a:lnTo>
                    <a:pt x="13638" y="3503"/>
                  </a:lnTo>
                  <a:lnTo>
                    <a:pt x="13058" y="2951"/>
                  </a:lnTo>
                  <a:lnTo>
                    <a:pt x="12455" y="2845"/>
                  </a:lnTo>
                  <a:lnTo>
                    <a:pt x="12232" y="2845"/>
                  </a:lnTo>
                  <a:lnTo>
                    <a:pt x="12455" y="3163"/>
                  </a:lnTo>
                  <a:lnTo>
                    <a:pt x="12143" y="2951"/>
                  </a:lnTo>
                  <a:lnTo>
                    <a:pt x="12143" y="3163"/>
                  </a:lnTo>
                  <a:lnTo>
                    <a:pt x="11674" y="3163"/>
                  </a:lnTo>
                  <a:lnTo>
                    <a:pt x="11674" y="3503"/>
                  </a:lnTo>
                  <a:lnTo>
                    <a:pt x="11674" y="3843"/>
                  </a:lnTo>
                  <a:lnTo>
                    <a:pt x="11897" y="4055"/>
                  </a:lnTo>
                  <a:lnTo>
                    <a:pt x="11674" y="4289"/>
                  </a:lnTo>
                  <a:lnTo>
                    <a:pt x="10960" y="4055"/>
                  </a:lnTo>
                  <a:lnTo>
                    <a:pt x="10402" y="3843"/>
                  </a:lnTo>
                  <a:lnTo>
                    <a:pt x="10268" y="4055"/>
                  </a:lnTo>
                  <a:lnTo>
                    <a:pt x="10268" y="4374"/>
                  </a:lnTo>
                  <a:lnTo>
                    <a:pt x="10268" y="4713"/>
                  </a:lnTo>
                  <a:lnTo>
                    <a:pt x="9710" y="4607"/>
                  </a:lnTo>
                  <a:lnTo>
                    <a:pt x="9219" y="4713"/>
                  </a:lnTo>
                  <a:lnTo>
                    <a:pt x="9219" y="5159"/>
                  </a:lnTo>
                  <a:lnTo>
                    <a:pt x="8884" y="5499"/>
                  </a:lnTo>
                  <a:lnTo>
                    <a:pt x="9129" y="6030"/>
                  </a:lnTo>
                  <a:lnTo>
                    <a:pt x="8884" y="6157"/>
                  </a:lnTo>
                  <a:lnTo>
                    <a:pt x="8304" y="6921"/>
                  </a:lnTo>
                  <a:lnTo>
                    <a:pt x="8304" y="7240"/>
                  </a:lnTo>
                  <a:lnTo>
                    <a:pt x="7857" y="7580"/>
                  </a:lnTo>
                  <a:lnTo>
                    <a:pt x="7857" y="8662"/>
                  </a:lnTo>
                  <a:lnTo>
                    <a:pt x="7612" y="9321"/>
                  </a:lnTo>
                  <a:lnTo>
                    <a:pt x="7254" y="10106"/>
                  </a:lnTo>
                  <a:lnTo>
                    <a:pt x="7612" y="10318"/>
                  </a:lnTo>
                  <a:lnTo>
                    <a:pt x="7612" y="10446"/>
                  </a:lnTo>
                  <a:lnTo>
                    <a:pt x="7612" y="10977"/>
                  </a:lnTo>
                  <a:lnTo>
                    <a:pt x="6808" y="10743"/>
                  </a:lnTo>
                  <a:lnTo>
                    <a:pt x="6473" y="10977"/>
                  </a:lnTo>
                  <a:lnTo>
                    <a:pt x="5893" y="11529"/>
                  </a:lnTo>
                  <a:lnTo>
                    <a:pt x="5893" y="12081"/>
                  </a:lnTo>
                  <a:lnTo>
                    <a:pt x="6116" y="12399"/>
                  </a:lnTo>
                  <a:lnTo>
                    <a:pt x="5893" y="12739"/>
                  </a:lnTo>
                  <a:lnTo>
                    <a:pt x="6116" y="13524"/>
                  </a:lnTo>
                  <a:lnTo>
                    <a:pt x="6339" y="14480"/>
                  </a:lnTo>
                  <a:lnTo>
                    <a:pt x="6473" y="14713"/>
                  </a:lnTo>
                  <a:lnTo>
                    <a:pt x="6808" y="15053"/>
                  </a:lnTo>
                  <a:lnTo>
                    <a:pt x="6696" y="15372"/>
                  </a:lnTo>
                  <a:lnTo>
                    <a:pt x="6339" y="15605"/>
                  </a:lnTo>
                  <a:lnTo>
                    <a:pt x="6696" y="16263"/>
                  </a:lnTo>
                  <a:lnTo>
                    <a:pt x="6696" y="16688"/>
                  </a:lnTo>
                  <a:lnTo>
                    <a:pt x="6473" y="17240"/>
                  </a:lnTo>
                  <a:lnTo>
                    <a:pt x="6116" y="17240"/>
                  </a:lnTo>
                  <a:lnTo>
                    <a:pt x="6116" y="17346"/>
                  </a:lnTo>
                  <a:lnTo>
                    <a:pt x="5893" y="17558"/>
                  </a:lnTo>
                  <a:lnTo>
                    <a:pt x="5893" y="18556"/>
                  </a:lnTo>
                  <a:lnTo>
                    <a:pt x="5424" y="18429"/>
                  </a:lnTo>
                  <a:lnTo>
                    <a:pt x="4955" y="18132"/>
                  </a:lnTo>
                  <a:lnTo>
                    <a:pt x="4955" y="17346"/>
                  </a:lnTo>
                  <a:lnTo>
                    <a:pt x="4955" y="17240"/>
                  </a:lnTo>
                  <a:lnTo>
                    <a:pt x="4844" y="17346"/>
                  </a:lnTo>
                  <a:lnTo>
                    <a:pt x="4844" y="17686"/>
                  </a:lnTo>
                  <a:lnTo>
                    <a:pt x="4621" y="17686"/>
                  </a:lnTo>
                  <a:lnTo>
                    <a:pt x="4844" y="18132"/>
                  </a:lnTo>
                  <a:lnTo>
                    <a:pt x="4375" y="18556"/>
                  </a:lnTo>
                  <a:lnTo>
                    <a:pt x="4040" y="18217"/>
                  </a:lnTo>
                  <a:lnTo>
                    <a:pt x="3929" y="18429"/>
                  </a:lnTo>
                  <a:lnTo>
                    <a:pt x="4040" y="18556"/>
                  </a:lnTo>
                  <a:lnTo>
                    <a:pt x="3460" y="19342"/>
                  </a:lnTo>
                  <a:lnTo>
                    <a:pt x="3013" y="19873"/>
                  </a:lnTo>
                  <a:lnTo>
                    <a:pt x="1964" y="19979"/>
                  </a:lnTo>
                  <a:lnTo>
                    <a:pt x="1272" y="19639"/>
                  </a:lnTo>
                  <a:lnTo>
                    <a:pt x="580" y="19002"/>
                  </a:lnTo>
                  <a:lnTo>
                    <a:pt x="580" y="18556"/>
                  </a:lnTo>
                  <a:lnTo>
                    <a:pt x="1049" y="18769"/>
                  </a:lnTo>
                  <a:lnTo>
                    <a:pt x="915" y="18429"/>
                  </a:lnTo>
                  <a:lnTo>
                    <a:pt x="1049" y="17898"/>
                  </a:lnTo>
                  <a:lnTo>
                    <a:pt x="915" y="17898"/>
                  </a:lnTo>
                  <a:lnTo>
                    <a:pt x="692" y="18132"/>
                  </a:lnTo>
                  <a:lnTo>
                    <a:pt x="357" y="18429"/>
                  </a:lnTo>
                  <a:lnTo>
                    <a:pt x="89" y="18132"/>
                  </a:lnTo>
                  <a:lnTo>
                    <a:pt x="580" y="17558"/>
                  </a:lnTo>
                  <a:lnTo>
                    <a:pt x="692" y="17558"/>
                  </a:lnTo>
                  <a:lnTo>
                    <a:pt x="915" y="17346"/>
                  </a:lnTo>
                  <a:lnTo>
                    <a:pt x="692" y="17346"/>
                  </a:lnTo>
                  <a:lnTo>
                    <a:pt x="1049" y="17028"/>
                  </a:lnTo>
                  <a:lnTo>
                    <a:pt x="1607" y="16476"/>
                  </a:lnTo>
                  <a:lnTo>
                    <a:pt x="915" y="16688"/>
                  </a:lnTo>
                  <a:lnTo>
                    <a:pt x="692" y="17028"/>
                  </a:lnTo>
                  <a:lnTo>
                    <a:pt x="580" y="16688"/>
                  </a:lnTo>
                  <a:lnTo>
                    <a:pt x="357" y="17028"/>
                  </a:lnTo>
                  <a:lnTo>
                    <a:pt x="357" y="16476"/>
                  </a:lnTo>
                  <a:lnTo>
                    <a:pt x="89" y="15924"/>
                  </a:lnTo>
                  <a:lnTo>
                    <a:pt x="89" y="15605"/>
                  </a:lnTo>
                  <a:lnTo>
                    <a:pt x="1272" y="15605"/>
                  </a:lnTo>
                  <a:lnTo>
                    <a:pt x="1964" y="15605"/>
                  </a:lnTo>
                  <a:lnTo>
                    <a:pt x="2188" y="15372"/>
                  </a:lnTo>
                  <a:lnTo>
                    <a:pt x="1964" y="15265"/>
                  </a:lnTo>
                  <a:lnTo>
                    <a:pt x="1964" y="15372"/>
                  </a:lnTo>
                  <a:lnTo>
                    <a:pt x="1607" y="15372"/>
                  </a:lnTo>
                  <a:lnTo>
                    <a:pt x="1272" y="15372"/>
                  </a:lnTo>
                  <a:lnTo>
                    <a:pt x="357" y="15372"/>
                  </a:lnTo>
                  <a:lnTo>
                    <a:pt x="89" y="15265"/>
                  </a:lnTo>
                  <a:lnTo>
                    <a:pt x="89" y="15053"/>
                  </a:lnTo>
                  <a:lnTo>
                    <a:pt x="357" y="14926"/>
                  </a:lnTo>
                  <a:lnTo>
                    <a:pt x="0" y="14713"/>
                  </a:lnTo>
                  <a:lnTo>
                    <a:pt x="357" y="14480"/>
                  </a:lnTo>
                  <a:lnTo>
                    <a:pt x="1049" y="14480"/>
                  </a:lnTo>
                  <a:lnTo>
                    <a:pt x="1272" y="14480"/>
                  </a:lnTo>
                  <a:lnTo>
                    <a:pt x="692" y="14161"/>
                  </a:lnTo>
                  <a:lnTo>
                    <a:pt x="89" y="14161"/>
                  </a:lnTo>
                  <a:lnTo>
                    <a:pt x="89" y="13949"/>
                  </a:lnTo>
                  <a:lnTo>
                    <a:pt x="580" y="13949"/>
                  </a:lnTo>
                  <a:lnTo>
                    <a:pt x="915" y="13822"/>
                  </a:lnTo>
                  <a:lnTo>
                    <a:pt x="1607" y="13609"/>
                  </a:lnTo>
                  <a:lnTo>
                    <a:pt x="1607" y="13822"/>
                  </a:lnTo>
                  <a:lnTo>
                    <a:pt x="1830" y="13822"/>
                  </a:lnTo>
                  <a:lnTo>
                    <a:pt x="1607" y="13524"/>
                  </a:lnTo>
                  <a:lnTo>
                    <a:pt x="915" y="13524"/>
                  </a:lnTo>
                  <a:lnTo>
                    <a:pt x="915" y="13270"/>
                  </a:lnTo>
                  <a:lnTo>
                    <a:pt x="1607" y="13057"/>
                  </a:lnTo>
                  <a:lnTo>
                    <a:pt x="1830" y="13270"/>
                  </a:lnTo>
                  <a:lnTo>
                    <a:pt x="2411" y="12951"/>
                  </a:lnTo>
                  <a:lnTo>
                    <a:pt x="1607" y="12951"/>
                  </a:lnTo>
                  <a:lnTo>
                    <a:pt x="1607" y="12739"/>
                  </a:lnTo>
                  <a:lnTo>
                    <a:pt x="2188" y="12951"/>
                  </a:lnTo>
                  <a:lnTo>
                    <a:pt x="2768" y="13057"/>
                  </a:lnTo>
                  <a:lnTo>
                    <a:pt x="2411" y="12739"/>
                  </a:lnTo>
                  <a:lnTo>
                    <a:pt x="2545" y="12611"/>
                  </a:lnTo>
                  <a:lnTo>
                    <a:pt x="3103" y="12951"/>
                  </a:lnTo>
                  <a:lnTo>
                    <a:pt x="3013" y="12611"/>
                  </a:lnTo>
                  <a:lnTo>
                    <a:pt x="2768" y="12399"/>
                  </a:lnTo>
                  <a:lnTo>
                    <a:pt x="3013" y="12399"/>
                  </a:lnTo>
                  <a:lnTo>
                    <a:pt x="3013" y="12081"/>
                  </a:lnTo>
                  <a:lnTo>
                    <a:pt x="3929" y="11635"/>
                  </a:lnTo>
                  <a:lnTo>
                    <a:pt x="4040" y="12081"/>
                  </a:lnTo>
                  <a:lnTo>
                    <a:pt x="4844" y="11868"/>
                  </a:lnTo>
                  <a:lnTo>
                    <a:pt x="5201" y="11316"/>
                  </a:lnTo>
                  <a:lnTo>
                    <a:pt x="5201" y="11189"/>
                  </a:lnTo>
                  <a:lnTo>
                    <a:pt x="5201" y="10977"/>
                  </a:lnTo>
                  <a:lnTo>
                    <a:pt x="4844" y="11316"/>
                  </a:lnTo>
                  <a:lnTo>
                    <a:pt x="4286" y="11868"/>
                  </a:lnTo>
                  <a:lnTo>
                    <a:pt x="3683" y="11529"/>
                  </a:lnTo>
                  <a:lnTo>
                    <a:pt x="4286" y="11189"/>
                  </a:lnTo>
                  <a:lnTo>
                    <a:pt x="4286" y="10977"/>
                  </a:lnTo>
                  <a:lnTo>
                    <a:pt x="4844" y="10318"/>
                  </a:lnTo>
                  <a:lnTo>
                    <a:pt x="5201" y="10446"/>
                  </a:lnTo>
                  <a:lnTo>
                    <a:pt x="5424" y="10106"/>
                  </a:lnTo>
                  <a:lnTo>
                    <a:pt x="5201" y="10106"/>
                  </a:lnTo>
                  <a:lnTo>
                    <a:pt x="5558" y="9533"/>
                  </a:lnTo>
                  <a:lnTo>
                    <a:pt x="5781" y="9214"/>
                  </a:lnTo>
                  <a:lnTo>
                    <a:pt x="6116" y="9321"/>
                  </a:lnTo>
                  <a:lnTo>
                    <a:pt x="6339" y="9002"/>
                  </a:lnTo>
                  <a:lnTo>
                    <a:pt x="5893" y="9002"/>
                  </a:lnTo>
                  <a:lnTo>
                    <a:pt x="5893" y="8896"/>
                  </a:lnTo>
                  <a:lnTo>
                    <a:pt x="5781" y="9002"/>
                  </a:lnTo>
                  <a:lnTo>
                    <a:pt x="5781" y="8450"/>
                  </a:lnTo>
                  <a:lnTo>
                    <a:pt x="6116" y="8662"/>
                  </a:lnTo>
                  <a:lnTo>
                    <a:pt x="5893" y="8450"/>
                  </a:lnTo>
                  <a:lnTo>
                    <a:pt x="6116" y="8004"/>
                  </a:lnTo>
                  <a:lnTo>
                    <a:pt x="6473" y="8004"/>
                  </a:lnTo>
                  <a:lnTo>
                    <a:pt x="6339" y="7580"/>
                  </a:lnTo>
                  <a:lnTo>
                    <a:pt x="7254" y="7452"/>
                  </a:lnTo>
                  <a:lnTo>
                    <a:pt x="7254" y="7240"/>
                  </a:lnTo>
                  <a:lnTo>
                    <a:pt x="6339" y="7452"/>
                  </a:lnTo>
                  <a:lnTo>
                    <a:pt x="6339" y="6921"/>
                  </a:lnTo>
                  <a:lnTo>
                    <a:pt x="6696" y="6369"/>
                  </a:lnTo>
                  <a:lnTo>
                    <a:pt x="7031" y="6030"/>
                  </a:lnTo>
                  <a:lnTo>
                    <a:pt x="8214" y="6030"/>
                  </a:lnTo>
                  <a:lnTo>
                    <a:pt x="8214" y="5817"/>
                  </a:lnTo>
                  <a:lnTo>
                    <a:pt x="7254" y="5817"/>
                  </a:lnTo>
                  <a:lnTo>
                    <a:pt x="7857" y="5499"/>
                  </a:lnTo>
                  <a:lnTo>
                    <a:pt x="7969" y="5499"/>
                  </a:lnTo>
                  <a:lnTo>
                    <a:pt x="8214" y="5711"/>
                  </a:lnTo>
                  <a:lnTo>
                    <a:pt x="8214" y="5499"/>
                  </a:lnTo>
                  <a:lnTo>
                    <a:pt x="7969" y="5244"/>
                  </a:lnTo>
                  <a:lnTo>
                    <a:pt x="8214" y="5159"/>
                  </a:lnTo>
                  <a:lnTo>
                    <a:pt x="7857" y="5244"/>
                  </a:lnTo>
                  <a:lnTo>
                    <a:pt x="7612" y="5159"/>
                  </a:lnTo>
                  <a:lnTo>
                    <a:pt x="8214" y="4926"/>
                  </a:lnTo>
                  <a:lnTo>
                    <a:pt x="8304" y="4926"/>
                  </a:lnTo>
                  <a:lnTo>
                    <a:pt x="8304" y="4713"/>
                  </a:lnTo>
                  <a:lnTo>
                    <a:pt x="8772" y="4713"/>
                  </a:lnTo>
                  <a:lnTo>
                    <a:pt x="8772" y="4926"/>
                  </a:lnTo>
                  <a:lnTo>
                    <a:pt x="8884" y="4713"/>
                  </a:lnTo>
                  <a:lnTo>
                    <a:pt x="8772" y="4713"/>
                  </a:lnTo>
                  <a:lnTo>
                    <a:pt x="8884" y="4289"/>
                  </a:lnTo>
                  <a:lnTo>
                    <a:pt x="9219" y="4289"/>
                  </a:lnTo>
                  <a:lnTo>
                    <a:pt x="9710" y="4289"/>
                  </a:lnTo>
                  <a:lnTo>
                    <a:pt x="9710" y="4055"/>
                  </a:lnTo>
                  <a:lnTo>
                    <a:pt x="9219" y="4289"/>
                  </a:lnTo>
                  <a:lnTo>
                    <a:pt x="8884" y="4289"/>
                  </a:lnTo>
                  <a:lnTo>
                    <a:pt x="9129" y="3843"/>
                  </a:lnTo>
                  <a:lnTo>
                    <a:pt x="9219" y="3843"/>
                  </a:lnTo>
                  <a:lnTo>
                    <a:pt x="9710" y="3503"/>
                  </a:lnTo>
                  <a:lnTo>
                    <a:pt x="9710" y="3376"/>
                  </a:lnTo>
                  <a:lnTo>
                    <a:pt x="9821" y="3163"/>
                  </a:lnTo>
                  <a:lnTo>
                    <a:pt x="9710" y="3163"/>
                  </a:lnTo>
                  <a:lnTo>
                    <a:pt x="9219" y="3376"/>
                  </a:lnTo>
                  <a:lnTo>
                    <a:pt x="9129" y="3163"/>
                  </a:lnTo>
                  <a:lnTo>
                    <a:pt x="9219" y="2845"/>
                  </a:lnTo>
                  <a:lnTo>
                    <a:pt x="10402" y="2633"/>
                  </a:lnTo>
                  <a:lnTo>
                    <a:pt x="10737" y="2951"/>
                  </a:lnTo>
                  <a:lnTo>
                    <a:pt x="10960" y="2951"/>
                  </a:lnTo>
                  <a:lnTo>
                    <a:pt x="10960" y="2845"/>
                  </a:lnTo>
                  <a:lnTo>
                    <a:pt x="10625" y="2845"/>
                  </a:lnTo>
                  <a:lnTo>
                    <a:pt x="10402" y="2420"/>
                  </a:lnTo>
                  <a:lnTo>
                    <a:pt x="10960" y="2081"/>
                  </a:lnTo>
                  <a:lnTo>
                    <a:pt x="11183" y="2633"/>
                  </a:lnTo>
                  <a:lnTo>
                    <a:pt x="11183" y="2293"/>
                  </a:lnTo>
                  <a:lnTo>
                    <a:pt x="11317" y="2081"/>
                  </a:lnTo>
                  <a:lnTo>
                    <a:pt x="11540" y="2845"/>
                  </a:lnTo>
                  <a:lnTo>
                    <a:pt x="11674" y="2845"/>
                  </a:lnTo>
                  <a:lnTo>
                    <a:pt x="11897" y="2633"/>
                  </a:lnTo>
                  <a:lnTo>
                    <a:pt x="11674" y="2293"/>
                  </a:lnTo>
                  <a:lnTo>
                    <a:pt x="12143" y="2081"/>
                  </a:lnTo>
                  <a:lnTo>
                    <a:pt x="12232" y="1975"/>
                  </a:lnTo>
                  <a:lnTo>
                    <a:pt x="12813" y="2293"/>
                  </a:lnTo>
                  <a:lnTo>
                    <a:pt x="12813" y="1741"/>
                  </a:lnTo>
                  <a:lnTo>
                    <a:pt x="12455" y="1741"/>
                  </a:lnTo>
                  <a:lnTo>
                    <a:pt x="12143" y="1423"/>
                  </a:lnTo>
                  <a:lnTo>
                    <a:pt x="12701" y="1423"/>
                  </a:lnTo>
                  <a:lnTo>
                    <a:pt x="13415" y="1423"/>
                  </a:lnTo>
                  <a:lnTo>
                    <a:pt x="13638" y="1529"/>
                  </a:lnTo>
                  <a:lnTo>
                    <a:pt x="13973" y="1210"/>
                  </a:lnTo>
                  <a:lnTo>
                    <a:pt x="13973" y="637"/>
                  </a:lnTo>
                  <a:lnTo>
                    <a:pt x="14330" y="1083"/>
                  </a:lnTo>
                  <a:lnTo>
                    <a:pt x="14554" y="870"/>
                  </a:lnTo>
                  <a:lnTo>
                    <a:pt x="14330" y="637"/>
                  </a:lnTo>
                  <a:lnTo>
                    <a:pt x="14554" y="297"/>
                  </a:lnTo>
                  <a:lnTo>
                    <a:pt x="15134" y="297"/>
                  </a:lnTo>
                  <a:lnTo>
                    <a:pt x="15469" y="297"/>
                  </a:lnTo>
                  <a:lnTo>
                    <a:pt x="15134" y="870"/>
                  </a:lnTo>
                  <a:lnTo>
                    <a:pt x="15134" y="1423"/>
                  </a:lnTo>
                  <a:lnTo>
                    <a:pt x="15246" y="1529"/>
                  </a:lnTo>
                  <a:lnTo>
                    <a:pt x="15246" y="1210"/>
                  </a:lnTo>
                  <a:lnTo>
                    <a:pt x="16049" y="297"/>
                  </a:lnTo>
                  <a:lnTo>
                    <a:pt x="16049" y="637"/>
                  </a:lnTo>
                  <a:lnTo>
                    <a:pt x="16161" y="1083"/>
                  </a:lnTo>
                  <a:lnTo>
                    <a:pt x="16384" y="870"/>
                  </a:lnTo>
                  <a:lnTo>
                    <a:pt x="16518" y="637"/>
                  </a:lnTo>
                  <a:lnTo>
                    <a:pt x="16741" y="552"/>
                  </a:lnTo>
                  <a:lnTo>
                    <a:pt x="16384" y="297"/>
                  </a:lnTo>
                  <a:lnTo>
                    <a:pt x="16518" y="0"/>
                  </a:lnTo>
                  <a:lnTo>
                    <a:pt x="17098" y="0"/>
                  </a:lnTo>
                  <a:lnTo>
                    <a:pt x="17567" y="85"/>
                  </a:lnTo>
                  <a:lnTo>
                    <a:pt x="17567" y="297"/>
                  </a:lnTo>
                  <a:lnTo>
                    <a:pt x="17098" y="552"/>
                  </a:lnTo>
                  <a:lnTo>
                    <a:pt x="17567" y="637"/>
                  </a:lnTo>
                  <a:lnTo>
                    <a:pt x="17098" y="870"/>
                  </a:lnTo>
                  <a:lnTo>
                    <a:pt x="17567" y="870"/>
                  </a:lnTo>
                  <a:lnTo>
                    <a:pt x="17902" y="297"/>
                  </a:lnTo>
                  <a:lnTo>
                    <a:pt x="18013" y="297"/>
                  </a:lnTo>
                  <a:lnTo>
                    <a:pt x="18259" y="552"/>
                  </a:lnTo>
                  <a:lnTo>
                    <a:pt x="18482" y="297"/>
                  </a:lnTo>
                  <a:lnTo>
                    <a:pt x="19063" y="637"/>
                  </a:lnTo>
                  <a:lnTo>
                    <a:pt x="18839" y="637"/>
                  </a:lnTo>
                  <a:lnTo>
                    <a:pt x="19174" y="637"/>
                  </a:lnTo>
                  <a:lnTo>
                    <a:pt x="19531" y="1083"/>
                  </a:lnTo>
                  <a:lnTo>
                    <a:pt x="19063" y="1423"/>
                  </a:lnTo>
                  <a:lnTo>
                    <a:pt x="17902" y="1423"/>
                  </a:lnTo>
                  <a:lnTo>
                    <a:pt x="18482" y="1529"/>
                  </a:lnTo>
                  <a:lnTo>
                    <a:pt x="18839" y="1975"/>
                  </a:lnTo>
                  <a:lnTo>
                    <a:pt x="19063" y="1741"/>
                  </a:lnTo>
                  <a:lnTo>
                    <a:pt x="19397" y="1741"/>
                  </a:lnTo>
                  <a:lnTo>
                    <a:pt x="19754" y="1975"/>
                  </a:lnTo>
                  <a:lnTo>
                    <a:pt x="19978" y="2081"/>
                  </a:lnTo>
                  <a:lnTo>
                    <a:pt x="19531" y="208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4826000" y="1744663"/>
              <a:ext cx="26988" cy="23812"/>
            </a:xfrm>
            <a:custGeom>
              <a:avLst/>
              <a:gdLst>
                <a:gd name="T0" fmla="*/ 45273918 w 20000"/>
                <a:gd name="T1" fmla="*/ 7365994 h 20000"/>
                <a:gd name="T2" fmla="*/ 0 w 20000"/>
                <a:gd name="T3" fmla="*/ 4491403 h 20000"/>
                <a:gd name="T4" fmla="*/ 226346843 w 20000"/>
                <a:gd name="T5" fmla="*/ 0 h 20000"/>
                <a:gd name="T6" fmla="*/ 350791096 w 20000"/>
                <a:gd name="T7" fmla="*/ 2695036 h 20000"/>
                <a:gd name="T8" fmla="*/ 463980106 w 20000"/>
                <a:gd name="T9" fmla="*/ 0 h 20000"/>
                <a:gd name="T10" fmla="*/ 520547277 w 20000"/>
                <a:gd name="T11" fmla="*/ 2695036 h 20000"/>
                <a:gd name="T12" fmla="*/ 226346843 w 20000"/>
                <a:gd name="T13" fmla="*/ 6467211 h 20000"/>
                <a:gd name="T14" fmla="*/ 181072785 w 20000"/>
                <a:gd name="T15" fmla="*/ 7365994 h 20000"/>
                <a:gd name="T16" fmla="*/ 45273918 w 20000"/>
                <a:gd name="T17" fmla="*/ 7365994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702" y="19524"/>
                  </a:moveTo>
                  <a:lnTo>
                    <a:pt x="0" y="11905"/>
                  </a:lnTo>
                  <a:lnTo>
                    <a:pt x="8511" y="0"/>
                  </a:lnTo>
                  <a:lnTo>
                    <a:pt x="13191" y="7143"/>
                  </a:lnTo>
                  <a:lnTo>
                    <a:pt x="17447" y="0"/>
                  </a:lnTo>
                  <a:lnTo>
                    <a:pt x="19574" y="7143"/>
                  </a:lnTo>
                  <a:lnTo>
                    <a:pt x="8511" y="17143"/>
                  </a:lnTo>
                  <a:lnTo>
                    <a:pt x="6809" y="19524"/>
                  </a:lnTo>
                  <a:lnTo>
                    <a:pt x="1702" y="195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4" name="Freeform 34"/>
            <p:cNvSpPr>
              <a:spLocks/>
            </p:cNvSpPr>
            <p:nvPr/>
          </p:nvSpPr>
          <p:spPr bwMode="auto">
            <a:xfrm>
              <a:off x="4810125" y="1741488"/>
              <a:ext cx="15875" cy="17462"/>
            </a:xfrm>
            <a:custGeom>
              <a:avLst/>
              <a:gdLst>
                <a:gd name="T0" fmla="*/ 4 w 20000"/>
                <a:gd name="T1" fmla="*/ 192 h 20000"/>
                <a:gd name="T2" fmla="*/ 2 w 20000"/>
                <a:gd name="T3" fmla="*/ 192 h 20000"/>
                <a:gd name="T4" fmla="*/ 8 w 20000"/>
                <a:gd name="T5" fmla="*/ 130 h 20000"/>
                <a:gd name="T6" fmla="*/ 4 w 20000"/>
                <a:gd name="T7" fmla="*/ 130 h 20000"/>
                <a:gd name="T8" fmla="*/ 0 w 20000"/>
                <a:gd name="T9" fmla="*/ 192 h 20000"/>
                <a:gd name="T10" fmla="*/ 0 w 20000"/>
                <a:gd name="T11" fmla="*/ 93 h 20000"/>
                <a:gd name="T12" fmla="*/ 4 w 20000"/>
                <a:gd name="T13" fmla="*/ 93 h 20000"/>
                <a:gd name="T14" fmla="*/ 4 w 20000"/>
                <a:gd name="T15" fmla="*/ 0 h 20000"/>
                <a:gd name="T16" fmla="*/ 8 w 20000"/>
                <a:gd name="T17" fmla="*/ 38 h 20000"/>
                <a:gd name="T18" fmla="*/ 8 w 20000"/>
                <a:gd name="T19" fmla="*/ 130 h 20000"/>
                <a:gd name="T20" fmla="*/ 4 w 20000"/>
                <a:gd name="T21" fmla="*/ 192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1429" y="19375"/>
                  </a:moveTo>
                  <a:lnTo>
                    <a:pt x="4286" y="19375"/>
                  </a:lnTo>
                  <a:lnTo>
                    <a:pt x="19286" y="13125"/>
                  </a:lnTo>
                  <a:lnTo>
                    <a:pt x="11429" y="13125"/>
                  </a:lnTo>
                  <a:lnTo>
                    <a:pt x="0" y="19375"/>
                  </a:lnTo>
                  <a:lnTo>
                    <a:pt x="0" y="9375"/>
                  </a:lnTo>
                  <a:lnTo>
                    <a:pt x="11429" y="9375"/>
                  </a:lnTo>
                  <a:lnTo>
                    <a:pt x="11429" y="0"/>
                  </a:lnTo>
                  <a:lnTo>
                    <a:pt x="19286" y="3750"/>
                  </a:lnTo>
                  <a:lnTo>
                    <a:pt x="19286" y="13125"/>
                  </a:lnTo>
                  <a:lnTo>
                    <a:pt x="11429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4745038" y="2490788"/>
              <a:ext cx="173037" cy="8096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w 20000"/>
                <a:gd name="T63" fmla="*/ 2147483647 h 20000"/>
                <a:gd name="T64" fmla="*/ 0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00"/>
                <a:gd name="T142" fmla="*/ 0 h 20000"/>
                <a:gd name="T143" fmla="*/ 20000 w 20000"/>
                <a:gd name="T144" fmla="*/ 20000 h 20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00" h="20000">
                  <a:moveTo>
                    <a:pt x="10611" y="2192"/>
                  </a:moveTo>
                  <a:lnTo>
                    <a:pt x="12283" y="3562"/>
                  </a:lnTo>
                  <a:lnTo>
                    <a:pt x="13248" y="3562"/>
                  </a:lnTo>
                  <a:lnTo>
                    <a:pt x="14598" y="0"/>
                  </a:lnTo>
                  <a:lnTo>
                    <a:pt x="16270" y="1370"/>
                  </a:lnTo>
                  <a:lnTo>
                    <a:pt x="18907" y="2192"/>
                  </a:lnTo>
                  <a:lnTo>
                    <a:pt x="18907" y="5616"/>
                  </a:lnTo>
                  <a:lnTo>
                    <a:pt x="19936" y="7808"/>
                  </a:lnTo>
                  <a:lnTo>
                    <a:pt x="19936" y="9178"/>
                  </a:lnTo>
                  <a:lnTo>
                    <a:pt x="19293" y="10685"/>
                  </a:lnTo>
                  <a:lnTo>
                    <a:pt x="18264" y="10685"/>
                  </a:lnTo>
                  <a:lnTo>
                    <a:pt x="17621" y="10685"/>
                  </a:lnTo>
                  <a:lnTo>
                    <a:pt x="18264" y="11233"/>
                  </a:lnTo>
                  <a:lnTo>
                    <a:pt x="18264" y="16301"/>
                  </a:lnTo>
                  <a:lnTo>
                    <a:pt x="17299" y="17123"/>
                  </a:lnTo>
                  <a:lnTo>
                    <a:pt x="17299" y="18493"/>
                  </a:lnTo>
                  <a:lnTo>
                    <a:pt x="16270" y="18493"/>
                  </a:lnTo>
                  <a:lnTo>
                    <a:pt x="13248" y="19863"/>
                  </a:lnTo>
                  <a:lnTo>
                    <a:pt x="10611" y="19863"/>
                  </a:lnTo>
                  <a:lnTo>
                    <a:pt x="10354" y="19863"/>
                  </a:lnTo>
                  <a:lnTo>
                    <a:pt x="8617" y="17123"/>
                  </a:lnTo>
                  <a:lnTo>
                    <a:pt x="6945" y="14932"/>
                  </a:lnTo>
                  <a:lnTo>
                    <a:pt x="5981" y="14932"/>
                  </a:lnTo>
                  <a:lnTo>
                    <a:pt x="4309" y="14932"/>
                  </a:lnTo>
                  <a:lnTo>
                    <a:pt x="4309" y="17123"/>
                  </a:lnTo>
                  <a:lnTo>
                    <a:pt x="2637" y="17123"/>
                  </a:lnTo>
                  <a:lnTo>
                    <a:pt x="2315" y="17123"/>
                  </a:lnTo>
                  <a:lnTo>
                    <a:pt x="2315" y="16301"/>
                  </a:lnTo>
                  <a:lnTo>
                    <a:pt x="900" y="16301"/>
                  </a:lnTo>
                  <a:lnTo>
                    <a:pt x="900" y="14932"/>
                  </a:lnTo>
                  <a:lnTo>
                    <a:pt x="643" y="14932"/>
                  </a:lnTo>
                  <a:lnTo>
                    <a:pt x="0" y="13425"/>
                  </a:lnTo>
                  <a:lnTo>
                    <a:pt x="0" y="12877"/>
                  </a:lnTo>
                  <a:lnTo>
                    <a:pt x="643" y="11233"/>
                  </a:lnTo>
                  <a:lnTo>
                    <a:pt x="2315" y="12877"/>
                  </a:lnTo>
                  <a:lnTo>
                    <a:pt x="2315" y="11233"/>
                  </a:lnTo>
                  <a:lnTo>
                    <a:pt x="3280" y="11233"/>
                  </a:lnTo>
                  <a:lnTo>
                    <a:pt x="3666" y="12877"/>
                  </a:lnTo>
                  <a:lnTo>
                    <a:pt x="5273" y="11233"/>
                  </a:lnTo>
                  <a:lnTo>
                    <a:pt x="6302" y="11233"/>
                  </a:lnTo>
                  <a:lnTo>
                    <a:pt x="6945" y="10685"/>
                  </a:lnTo>
                  <a:lnTo>
                    <a:pt x="8617" y="10685"/>
                  </a:lnTo>
                  <a:lnTo>
                    <a:pt x="9325" y="11233"/>
                  </a:lnTo>
                  <a:lnTo>
                    <a:pt x="8617" y="9178"/>
                  </a:lnTo>
                  <a:lnTo>
                    <a:pt x="8617" y="5616"/>
                  </a:lnTo>
                  <a:lnTo>
                    <a:pt x="10611" y="5068"/>
                  </a:lnTo>
                  <a:lnTo>
                    <a:pt x="10611" y="219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4837113" y="2292350"/>
              <a:ext cx="234950" cy="1920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w 20000"/>
                <a:gd name="T87" fmla="*/ 2147483647 h 20000"/>
                <a:gd name="T88" fmla="*/ 0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0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000"/>
                <a:gd name="T181" fmla="*/ 0 h 20000"/>
                <a:gd name="T182" fmla="*/ 20000 w 20000"/>
                <a:gd name="T183" fmla="*/ 20000 h 200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000" h="20000">
                  <a:moveTo>
                    <a:pt x="10309" y="933"/>
                  </a:moveTo>
                  <a:lnTo>
                    <a:pt x="16722" y="933"/>
                  </a:lnTo>
                  <a:lnTo>
                    <a:pt x="17957" y="3615"/>
                  </a:lnTo>
                  <a:lnTo>
                    <a:pt x="18670" y="5481"/>
                  </a:lnTo>
                  <a:lnTo>
                    <a:pt x="19192" y="7289"/>
                  </a:lnTo>
                  <a:lnTo>
                    <a:pt x="17482" y="8455"/>
                  </a:lnTo>
                  <a:lnTo>
                    <a:pt x="18670" y="10029"/>
                  </a:lnTo>
                  <a:lnTo>
                    <a:pt x="19192" y="11837"/>
                  </a:lnTo>
                  <a:lnTo>
                    <a:pt x="19952" y="13586"/>
                  </a:lnTo>
                  <a:lnTo>
                    <a:pt x="17197" y="18134"/>
                  </a:lnTo>
                  <a:lnTo>
                    <a:pt x="17482" y="19592"/>
                  </a:lnTo>
                  <a:lnTo>
                    <a:pt x="17197" y="19942"/>
                  </a:lnTo>
                  <a:lnTo>
                    <a:pt x="16722" y="19592"/>
                  </a:lnTo>
                  <a:lnTo>
                    <a:pt x="15487" y="19009"/>
                  </a:lnTo>
                  <a:lnTo>
                    <a:pt x="14489" y="18717"/>
                  </a:lnTo>
                  <a:lnTo>
                    <a:pt x="14014" y="19009"/>
                  </a:lnTo>
                  <a:lnTo>
                    <a:pt x="13302" y="19009"/>
                  </a:lnTo>
                  <a:lnTo>
                    <a:pt x="12067" y="19592"/>
                  </a:lnTo>
                  <a:lnTo>
                    <a:pt x="11591" y="19009"/>
                  </a:lnTo>
                  <a:lnTo>
                    <a:pt x="11306" y="18134"/>
                  </a:lnTo>
                  <a:lnTo>
                    <a:pt x="10309" y="18717"/>
                  </a:lnTo>
                  <a:lnTo>
                    <a:pt x="9359" y="17551"/>
                  </a:lnTo>
                  <a:lnTo>
                    <a:pt x="9359" y="17201"/>
                  </a:lnTo>
                  <a:lnTo>
                    <a:pt x="7601" y="16618"/>
                  </a:lnTo>
                  <a:lnTo>
                    <a:pt x="7601" y="16327"/>
                  </a:lnTo>
                  <a:lnTo>
                    <a:pt x="6888" y="15743"/>
                  </a:lnTo>
                  <a:lnTo>
                    <a:pt x="6128" y="16327"/>
                  </a:lnTo>
                  <a:lnTo>
                    <a:pt x="5653" y="16327"/>
                  </a:lnTo>
                  <a:lnTo>
                    <a:pt x="4941" y="15743"/>
                  </a:lnTo>
                  <a:lnTo>
                    <a:pt x="4941" y="15102"/>
                  </a:lnTo>
                  <a:lnTo>
                    <a:pt x="4941" y="14810"/>
                  </a:lnTo>
                  <a:lnTo>
                    <a:pt x="4466" y="14810"/>
                  </a:lnTo>
                  <a:lnTo>
                    <a:pt x="3230" y="14227"/>
                  </a:lnTo>
                  <a:lnTo>
                    <a:pt x="3230" y="13586"/>
                  </a:lnTo>
                  <a:lnTo>
                    <a:pt x="2470" y="13586"/>
                  </a:lnTo>
                  <a:lnTo>
                    <a:pt x="1948" y="13586"/>
                  </a:lnTo>
                  <a:lnTo>
                    <a:pt x="2470" y="12653"/>
                  </a:lnTo>
                  <a:lnTo>
                    <a:pt x="1948" y="12420"/>
                  </a:lnTo>
                  <a:lnTo>
                    <a:pt x="1758" y="10904"/>
                  </a:lnTo>
                  <a:lnTo>
                    <a:pt x="1758" y="10262"/>
                  </a:lnTo>
                  <a:lnTo>
                    <a:pt x="1235" y="10262"/>
                  </a:lnTo>
                  <a:lnTo>
                    <a:pt x="998" y="8746"/>
                  </a:lnTo>
                  <a:lnTo>
                    <a:pt x="1235" y="8455"/>
                  </a:lnTo>
                  <a:lnTo>
                    <a:pt x="0" y="7289"/>
                  </a:lnTo>
                  <a:lnTo>
                    <a:pt x="0" y="6939"/>
                  </a:lnTo>
                  <a:lnTo>
                    <a:pt x="998" y="6064"/>
                  </a:lnTo>
                  <a:lnTo>
                    <a:pt x="523" y="4548"/>
                  </a:lnTo>
                  <a:lnTo>
                    <a:pt x="998" y="3965"/>
                  </a:lnTo>
                  <a:lnTo>
                    <a:pt x="1235" y="3965"/>
                  </a:lnTo>
                  <a:lnTo>
                    <a:pt x="1235" y="3032"/>
                  </a:lnTo>
                  <a:lnTo>
                    <a:pt x="3705" y="2157"/>
                  </a:lnTo>
                  <a:lnTo>
                    <a:pt x="4181" y="933"/>
                  </a:lnTo>
                  <a:lnTo>
                    <a:pt x="4941" y="641"/>
                  </a:lnTo>
                  <a:lnTo>
                    <a:pt x="5178" y="641"/>
                  </a:lnTo>
                  <a:lnTo>
                    <a:pt x="7601" y="0"/>
                  </a:lnTo>
                  <a:lnTo>
                    <a:pt x="8171" y="933"/>
                  </a:lnTo>
                  <a:lnTo>
                    <a:pt x="8361" y="1574"/>
                  </a:lnTo>
                  <a:lnTo>
                    <a:pt x="9359" y="1574"/>
                  </a:lnTo>
                  <a:lnTo>
                    <a:pt x="10119" y="2157"/>
                  </a:lnTo>
                  <a:lnTo>
                    <a:pt x="10309" y="93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4292600" y="2701925"/>
              <a:ext cx="79375" cy="15557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4366" y="0"/>
                  </a:moveTo>
                  <a:lnTo>
                    <a:pt x="5915" y="436"/>
                  </a:lnTo>
                  <a:lnTo>
                    <a:pt x="8169" y="0"/>
                  </a:lnTo>
                  <a:lnTo>
                    <a:pt x="9577" y="1164"/>
                  </a:lnTo>
                  <a:lnTo>
                    <a:pt x="11831" y="1164"/>
                  </a:lnTo>
                  <a:lnTo>
                    <a:pt x="14085" y="1164"/>
                  </a:lnTo>
                  <a:lnTo>
                    <a:pt x="16901" y="1164"/>
                  </a:lnTo>
                  <a:lnTo>
                    <a:pt x="19014" y="1891"/>
                  </a:lnTo>
                  <a:lnTo>
                    <a:pt x="19859" y="2255"/>
                  </a:lnTo>
                  <a:lnTo>
                    <a:pt x="16901" y="4873"/>
                  </a:lnTo>
                  <a:lnTo>
                    <a:pt x="16901" y="6836"/>
                  </a:lnTo>
                  <a:lnTo>
                    <a:pt x="15493" y="9818"/>
                  </a:lnTo>
                  <a:lnTo>
                    <a:pt x="13239" y="9818"/>
                  </a:lnTo>
                  <a:lnTo>
                    <a:pt x="14085" y="12073"/>
                  </a:lnTo>
                  <a:lnTo>
                    <a:pt x="14085" y="12800"/>
                  </a:lnTo>
                  <a:lnTo>
                    <a:pt x="14085" y="13891"/>
                  </a:lnTo>
                  <a:lnTo>
                    <a:pt x="15493" y="15055"/>
                  </a:lnTo>
                  <a:lnTo>
                    <a:pt x="15493" y="15782"/>
                  </a:lnTo>
                  <a:lnTo>
                    <a:pt x="13239" y="16945"/>
                  </a:lnTo>
                  <a:lnTo>
                    <a:pt x="13239" y="19200"/>
                  </a:lnTo>
                  <a:lnTo>
                    <a:pt x="8169" y="19927"/>
                  </a:lnTo>
                  <a:lnTo>
                    <a:pt x="5915" y="19200"/>
                  </a:lnTo>
                  <a:lnTo>
                    <a:pt x="2254" y="19200"/>
                  </a:lnTo>
                  <a:lnTo>
                    <a:pt x="3803" y="18036"/>
                  </a:lnTo>
                  <a:lnTo>
                    <a:pt x="3803" y="14691"/>
                  </a:lnTo>
                  <a:lnTo>
                    <a:pt x="3803" y="13891"/>
                  </a:lnTo>
                  <a:lnTo>
                    <a:pt x="2254" y="13891"/>
                  </a:lnTo>
                  <a:lnTo>
                    <a:pt x="2254" y="13091"/>
                  </a:lnTo>
                  <a:lnTo>
                    <a:pt x="0" y="13091"/>
                  </a:lnTo>
                  <a:lnTo>
                    <a:pt x="1549" y="10909"/>
                  </a:lnTo>
                  <a:lnTo>
                    <a:pt x="2254" y="10109"/>
                  </a:lnTo>
                  <a:lnTo>
                    <a:pt x="5915" y="5236"/>
                  </a:lnTo>
                  <a:lnTo>
                    <a:pt x="4366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4997450" y="2513013"/>
              <a:ext cx="212725" cy="1460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11979" y="846"/>
                  </a:moveTo>
                  <a:lnTo>
                    <a:pt x="13668" y="0"/>
                  </a:lnTo>
                  <a:lnTo>
                    <a:pt x="16095" y="5231"/>
                  </a:lnTo>
                  <a:lnTo>
                    <a:pt x="16359" y="5231"/>
                  </a:lnTo>
                  <a:lnTo>
                    <a:pt x="16939" y="11615"/>
                  </a:lnTo>
                  <a:lnTo>
                    <a:pt x="17784" y="12769"/>
                  </a:lnTo>
                  <a:lnTo>
                    <a:pt x="19947" y="11615"/>
                  </a:lnTo>
                  <a:lnTo>
                    <a:pt x="19947" y="14308"/>
                  </a:lnTo>
                  <a:lnTo>
                    <a:pt x="18575" y="14769"/>
                  </a:lnTo>
                  <a:lnTo>
                    <a:pt x="18575" y="13538"/>
                  </a:lnTo>
                  <a:lnTo>
                    <a:pt x="18311" y="13538"/>
                  </a:lnTo>
                  <a:lnTo>
                    <a:pt x="18311" y="14769"/>
                  </a:lnTo>
                  <a:lnTo>
                    <a:pt x="18311" y="15538"/>
                  </a:lnTo>
                  <a:lnTo>
                    <a:pt x="18311" y="16385"/>
                  </a:lnTo>
                  <a:lnTo>
                    <a:pt x="17784" y="18692"/>
                  </a:lnTo>
                  <a:lnTo>
                    <a:pt x="17150" y="18692"/>
                  </a:lnTo>
                  <a:lnTo>
                    <a:pt x="16939" y="17923"/>
                  </a:lnTo>
                  <a:lnTo>
                    <a:pt x="14987" y="17923"/>
                  </a:lnTo>
                  <a:lnTo>
                    <a:pt x="14776" y="17615"/>
                  </a:lnTo>
                  <a:lnTo>
                    <a:pt x="12507" y="18692"/>
                  </a:lnTo>
                  <a:lnTo>
                    <a:pt x="11451" y="19538"/>
                  </a:lnTo>
                  <a:lnTo>
                    <a:pt x="11187" y="19923"/>
                  </a:lnTo>
                  <a:lnTo>
                    <a:pt x="9815" y="19538"/>
                  </a:lnTo>
                  <a:lnTo>
                    <a:pt x="8496" y="19538"/>
                  </a:lnTo>
                  <a:lnTo>
                    <a:pt x="7863" y="19538"/>
                  </a:lnTo>
                  <a:lnTo>
                    <a:pt x="6807" y="18692"/>
                  </a:lnTo>
                  <a:lnTo>
                    <a:pt x="5488" y="19538"/>
                  </a:lnTo>
                  <a:lnTo>
                    <a:pt x="5488" y="18692"/>
                  </a:lnTo>
                  <a:lnTo>
                    <a:pt x="5699" y="17923"/>
                  </a:lnTo>
                  <a:lnTo>
                    <a:pt x="4908" y="17615"/>
                  </a:lnTo>
                  <a:lnTo>
                    <a:pt x="4327" y="16385"/>
                  </a:lnTo>
                  <a:lnTo>
                    <a:pt x="4908" y="15538"/>
                  </a:lnTo>
                  <a:lnTo>
                    <a:pt x="4327" y="15538"/>
                  </a:lnTo>
                  <a:lnTo>
                    <a:pt x="4063" y="16385"/>
                  </a:lnTo>
                  <a:lnTo>
                    <a:pt x="3219" y="15538"/>
                  </a:lnTo>
                  <a:lnTo>
                    <a:pt x="2164" y="14769"/>
                  </a:lnTo>
                  <a:lnTo>
                    <a:pt x="2164" y="14308"/>
                  </a:lnTo>
                  <a:lnTo>
                    <a:pt x="2164" y="12769"/>
                  </a:lnTo>
                  <a:lnTo>
                    <a:pt x="528" y="11615"/>
                  </a:lnTo>
                  <a:lnTo>
                    <a:pt x="528" y="10385"/>
                  </a:lnTo>
                  <a:lnTo>
                    <a:pt x="0" y="9154"/>
                  </a:lnTo>
                  <a:lnTo>
                    <a:pt x="1055" y="9154"/>
                  </a:lnTo>
                  <a:lnTo>
                    <a:pt x="1055" y="8385"/>
                  </a:lnTo>
                  <a:lnTo>
                    <a:pt x="1900" y="8000"/>
                  </a:lnTo>
                  <a:lnTo>
                    <a:pt x="1900" y="7231"/>
                  </a:lnTo>
                  <a:lnTo>
                    <a:pt x="2164" y="6000"/>
                  </a:lnTo>
                  <a:lnTo>
                    <a:pt x="2691" y="3154"/>
                  </a:lnTo>
                  <a:lnTo>
                    <a:pt x="3536" y="2000"/>
                  </a:lnTo>
                  <a:lnTo>
                    <a:pt x="4327" y="1231"/>
                  </a:lnTo>
                  <a:lnTo>
                    <a:pt x="4908" y="846"/>
                  </a:lnTo>
                  <a:lnTo>
                    <a:pt x="5699" y="846"/>
                  </a:lnTo>
                  <a:lnTo>
                    <a:pt x="9815" y="2000"/>
                  </a:lnTo>
                  <a:lnTo>
                    <a:pt x="11979" y="84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4764088" y="1735138"/>
              <a:ext cx="247650" cy="5429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0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3651" y="0"/>
                  </a:moveTo>
                  <a:lnTo>
                    <a:pt x="14785" y="539"/>
                  </a:lnTo>
                  <a:lnTo>
                    <a:pt x="16190" y="851"/>
                  </a:lnTo>
                  <a:lnTo>
                    <a:pt x="17370" y="851"/>
                  </a:lnTo>
                  <a:lnTo>
                    <a:pt x="18549" y="1411"/>
                  </a:lnTo>
                  <a:lnTo>
                    <a:pt x="18549" y="2033"/>
                  </a:lnTo>
                  <a:lnTo>
                    <a:pt x="19229" y="2261"/>
                  </a:lnTo>
                  <a:lnTo>
                    <a:pt x="18776" y="2469"/>
                  </a:lnTo>
                  <a:lnTo>
                    <a:pt x="18776" y="2593"/>
                  </a:lnTo>
                  <a:lnTo>
                    <a:pt x="19683" y="2905"/>
                  </a:lnTo>
                  <a:lnTo>
                    <a:pt x="19229" y="3776"/>
                  </a:lnTo>
                  <a:lnTo>
                    <a:pt x="19683" y="4191"/>
                  </a:lnTo>
                  <a:lnTo>
                    <a:pt x="19955" y="4502"/>
                  </a:lnTo>
                  <a:lnTo>
                    <a:pt x="18549" y="4502"/>
                  </a:lnTo>
                  <a:lnTo>
                    <a:pt x="18549" y="4710"/>
                  </a:lnTo>
                  <a:lnTo>
                    <a:pt x="16916" y="4502"/>
                  </a:lnTo>
                  <a:lnTo>
                    <a:pt x="16689" y="5166"/>
                  </a:lnTo>
                  <a:lnTo>
                    <a:pt x="15692" y="5373"/>
                  </a:lnTo>
                  <a:lnTo>
                    <a:pt x="16190" y="5602"/>
                  </a:lnTo>
                  <a:lnTo>
                    <a:pt x="15692" y="6017"/>
                  </a:lnTo>
                  <a:lnTo>
                    <a:pt x="15510" y="6452"/>
                  </a:lnTo>
                  <a:lnTo>
                    <a:pt x="15692" y="6535"/>
                  </a:lnTo>
                  <a:lnTo>
                    <a:pt x="16190" y="6784"/>
                  </a:lnTo>
                  <a:lnTo>
                    <a:pt x="15510" y="7303"/>
                  </a:lnTo>
                  <a:lnTo>
                    <a:pt x="15011" y="7842"/>
                  </a:lnTo>
                  <a:lnTo>
                    <a:pt x="14785" y="7946"/>
                  </a:lnTo>
                  <a:lnTo>
                    <a:pt x="13651" y="8278"/>
                  </a:lnTo>
                  <a:lnTo>
                    <a:pt x="13152" y="8154"/>
                  </a:lnTo>
                  <a:lnTo>
                    <a:pt x="13152" y="8278"/>
                  </a:lnTo>
                  <a:lnTo>
                    <a:pt x="12698" y="8485"/>
                  </a:lnTo>
                  <a:lnTo>
                    <a:pt x="12426" y="8817"/>
                  </a:lnTo>
                  <a:lnTo>
                    <a:pt x="11701" y="8817"/>
                  </a:lnTo>
                  <a:lnTo>
                    <a:pt x="11247" y="9232"/>
                  </a:lnTo>
                  <a:lnTo>
                    <a:pt x="11701" y="9336"/>
                  </a:lnTo>
                  <a:lnTo>
                    <a:pt x="11247" y="9336"/>
                  </a:lnTo>
                  <a:lnTo>
                    <a:pt x="10794" y="9336"/>
                  </a:lnTo>
                  <a:lnTo>
                    <a:pt x="10794" y="9876"/>
                  </a:lnTo>
                  <a:lnTo>
                    <a:pt x="10567" y="9876"/>
                  </a:lnTo>
                  <a:lnTo>
                    <a:pt x="10113" y="9876"/>
                  </a:lnTo>
                  <a:lnTo>
                    <a:pt x="10113" y="10104"/>
                  </a:lnTo>
                  <a:lnTo>
                    <a:pt x="10113" y="10415"/>
                  </a:lnTo>
                  <a:lnTo>
                    <a:pt x="10113" y="10954"/>
                  </a:lnTo>
                  <a:lnTo>
                    <a:pt x="10113" y="11058"/>
                  </a:lnTo>
                  <a:lnTo>
                    <a:pt x="9841" y="11058"/>
                  </a:lnTo>
                  <a:lnTo>
                    <a:pt x="9841" y="11494"/>
                  </a:lnTo>
                  <a:lnTo>
                    <a:pt x="9841" y="11909"/>
                  </a:lnTo>
                  <a:lnTo>
                    <a:pt x="10567" y="12676"/>
                  </a:lnTo>
                  <a:lnTo>
                    <a:pt x="10794" y="12780"/>
                  </a:lnTo>
                  <a:lnTo>
                    <a:pt x="11247" y="12676"/>
                  </a:lnTo>
                  <a:lnTo>
                    <a:pt x="11973" y="13195"/>
                  </a:lnTo>
                  <a:lnTo>
                    <a:pt x="12698" y="13320"/>
                  </a:lnTo>
                  <a:lnTo>
                    <a:pt x="13152" y="13859"/>
                  </a:lnTo>
                  <a:lnTo>
                    <a:pt x="11973" y="14378"/>
                  </a:lnTo>
                  <a:lnTo>
                    <a:pt x="12426" y="14710"/>
                  </a:lnTo>
                  <a:lnTo>
                    <a:pt x="11701" y="14917"/>
                  </a:lnTo>
                  <a:lnTo>
                    <a:pt x="11701" y="15021"/>
                  </a:lnTo>
                  <a:lnTo>
                    <a:pt x="11247" y="14917"/>
                  </a:lnTo>
                  <a:lnTo>
                    <a:pt x="10567" y="15228"/>
                  </a:lnTo>
                  <a:lnTo>
                    <a:pt x="9841" y="15477"/>
                  </a:lnTo>
                  <a:lnTo>
                    <a:pt x="8934" y="15477"/>
                  </a:lnTo>
                  <a:lnTo>
                    <a:pt x="9841" y="15560"/>
                  </a:lnTo>
                  <a:lnTo>
                    <a:pt x="9841" y="16100"/>
                  </a:lnTo>
                  <a:lnTo>
                    <a:pt x="9841" y="16411"/>
                  </a:lnTo>
                  <a:lnTo>
                    <a:pt x="9388" y="16639"/>
                  </a:lnTo>
                  <a:lnTo>
                    <a:pt x="9841" y="16846"/>
                  </a:lnTo>
                  <a:lnTo>
                    <a:pt x="9388" y="17822"/>
                  </a:lnTo>
                  <a:lnTo>
                    <a:pt x="8707" y="18900"/>
                  </a:lnTo>
                  <a:lnTo>
                    <a:pt x="6803" y="18900"/>
                  </a:lnTo>
                  <a:lnTo>
                    <a:pt x="6349" y="19108"/>
                  </a:lnTo>
                  <a:lnTo>
                    <a:pt x="5669" y="19212"/>
                  </a:lnTo>
                  <a:lnTo>
                    <a:pt x="5669" y="19419"/>
                  </a:lnTo>
                  <a:lnTo>
                    <a:pt x="5850" y="19544"/>
                  </a:lnTo>
                  <a:lnTo>
                    <a:pt x="5669" y="19979"/>
                  </a:lnTo>
                  <a:lnTo>
                    <a:pt x="4943" y="19979"/>
                  </a:lnTo>
                  <a:lnTo>
                    <a:pt x="3991" y="19979"/>
                  </a:lnTo>
                  <a:lnTo>
                    <a:pt x="3719" y="19979"/>
                  </a:lnTo>
                  <a:lnTo>
                    <a:pt x="3719" y="19419"/>
                  </a:lnTo>
                  <a:lnTo>
                    <a:pt x="2812" y="18900"/>
                  </a:lnTo>
                  <a:lnTo>
                    <a:pt x="3265" y="18672"/>
                  </a:lnTo>
                  <a:lnTo>
                    <a:pt x="2812" y="18568"/>
                  </a:lnTo>
                  <a:lnTo>
                    <a:pt x="3265" y="18568"/>
                  </a:lnTo>
                  <a:lnTo>
                    <a:pt x="3265" y="18237"/>
                  </a:lnTo>
                  <a:lnTo>
                    <a:pt x="2585" y="17822"/>
                  </a:lnTo>
                  <a:lnTo>
                    <a:pt x="1859" y="17178"/>
                  </a:lnTo>
                  <a:lnTo>
                    <a:pt x="952" y="16639"/>
                  </a:lnTo>
                  <a:lnTo>
                    <a:pt x="1406" y="16328"/>
                  </a:lnTo>
                  <a:lnTo>
                    <a:pt x="952" y="15996"/>
                  </a:lnTo>
                  <a:lnTo>
                    <a:pt x="726" y="16100"/>
                  </a:lnTo>
                  <a:lnTo>
                    <a:pt x="272" y="15788"/>
                  </a:lnTo>
                  <a:lnTo>
                    <a:pt x="0" y="15021"/>
                  </a:lnTo>
                  <a:lnTo>
                    <a:pt x="0" y="14917"/>
                  </a:lnTo>
                  <a:lnTo>
                    <a:pt x="952" y="15021"/>
                  </a:lnTo>
                  <a:lnTo>
                    <a:pt x="952" y="14066"/>
                  </a:lnTo>
                  <a:lnTo>
                    <a:pt x="1406" y="13859"/>
                  </a:lnTo>
                  <a:lnTo>
                    <a:pt x="1406" y="13734"/>
                  </a:lnTo>
                  <a:lnTo>
                    <a:pt x="2132" y="13734"/>
                  </a:lnTo>
                  <a:lnTo>
                    <a:pt x="2585" y="13195"/>
                  </a:lnTo>
                  <a:lnTo>
                    <a:pt x="2585" y="12780"/>
                  </a:lnTo>
                  <a:lnTo>
                    <a:pt x="1859" y="12137"/>
                  </a:lnTo>
                  <a:lnTo>
                    <a:pt x="2585" y="11909"/>
                  </a:lnTo>
                  <a:lnTo>
                    <a:pt x="2812" y="11598"/>
                  </a:lnTo>
                  <a:lnTo>
                    <a:pt x="2132" y="11286"/>
                  </a:lnTo>
                  <a:lnTo>
                    <a:pt x="1859" y="11058"/>
                  </a:lnTo>
                  <a:lnTo>
                    <a:pt x="1406" y="10104"/>
                  </a:lnTo>
                  <a:lnTo>
                    <a:pt x="952" y="9336"/>
                  </a:lnTo>
                  <a:lnTo>
                    <a:pt x="1406" y="9025"/>
                  </a:lnTo>
                  <a:lnTo>
                    <a:pt x="952" y="8693"/>
                  </a:lnTo>
                  <a:lnTo>
                    <a:pt x="952" y="8154"/>
                  </a:lnTo>
                  <a:lnTo>
                    <a:pt x="2132" y="7635"/>
                  </a:lnTo>
                  <a:lnTo>
                    <a:pt x="2812" y="7407"/>
                  </a:lnTo>
                  <a:lnTo>
                    <a:pt x="4444" y="7635"/>
                  </a:lnTo>
                  <a:lnTo>
                    <a:pt x="4444" y="7095"/>
                  </a:lnTo>
                  <a:lnTo>
                    <a:pt x="4444" y="6992"/>
                  </a:lnTo>
                  <a:lnTo>
                    <a:pt x="3719" y="6784"/>
                  </a:lnTo>
                  <a:lnTo>
                    <a:pt x="4444" y="6017"/>
                  </a:lnTo>
                  <a:lnTo>
                    <a:pt x="4943" y="5373"/>
                  </a:lnTo>
                  <a:lnTo>
                    <a:pt x="4943" y="4295"/>
                  </a:lnTo>
                  <a:lnTo>
                    <a:pt x="5850" y="3983"/>
                  </a:lnTo>
                  <a:lnTo>
                    <a:pt x="5850" y="3651"/>
                  </a:lnTo>
                  <a:lnTo>
                    <a:pt x="7029" y="2905"/>
                  </a:lnTo>
                  <a:lnTo>
                    <a:pt x="7528" y="2801"/>
                  </a:lnTo>
                  <a:lnTo>
                    <a:pt x="7029" y="2261"/>
                  </a:lnTo>
                  <a:lnTo>
                    <a:pt x="7710" y="1950"/>
                  </a:lnTo>
                  <a:lnTo>
                    <a:pt x="7710" y="1494"/>
                  </a:lnTo>
                  <a:lnTo>
                    <a:pt x="8707" y="1411"/>
                  </a:lnTo>
                  <a:lnTo>
                    <a:pt x="9841" y="1494"/>
                  </a:lnTo>
                  <a:lnTo>
                    <a:pt x="9841" y="1183"/>
                  </a:lnTo>
                  <a:lnTo>
                    <a:pt x="9841" y="851"/>
                  </a:lnTo>
                  <a:lnTo>
                    <a:pt x="10113" y="643"/>
                  </a:lnTo>
                  <a:lnTo>
                    <a:pt x="11247" y="851"/>
                  </a:lnTo>
                  <a:lnTo>
                    <a:pt x="12698" y="1079"/>
                  </a:lnTo>
                  <a:lnTo>
                    <a:pt x="13152" y="851"/>
                  </a:lnTo>
                  <a:lnTo>
                    <a:pt x="12698" y="643"/>
                  </a:lnTo>
                  <a:lnTo>
                    <a:pt x="12698" y="332"/>
                  </a:lnTo>
                  <a:lnTo>
                    <a:pt x="12698" y="0"/>
                  </a:lnTo>
                  <a:lnTo>
                    <a:pt x="1365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4918075" y="2179638"/>
              <a:ext cx="19050" cy="38100"/>
            </a:xfrm>
            <a:custGeom>
              <a:avLst/>
              <a:gdLst>
                <a:gd name="T0" fmla="*/ 716 w 20000"/>
                <a:gd name="T1" fmla="*/ 2147483647 h 20000"/>
                <a:gd name="T2" fmla="*/ 0 w 20000"/>
                <a:gd name="T3" fmla="*/ 2147483647 h 20000"/>
                <a:gd name="T4" fmla="*/ 1792 w 20000"/>
                <a:gd name="T5" fmla="*/ 0 h 20000"/>
                <a:gd name="T6" fmla="*/ 3703 w 20000"/>
                <a:gd name="T7" fmla="*/ 0 h 20000"/>
                <a:gd name="T8" fmla="*/ 3106 w 20000"/>
                <a:gd name="T9" fmla="*/ 2147483647 h 20000"/>
                <a:gd name="T10" fmla="*/ 3106 w 20000"/>
                <a:gd name="T11" fmla="*/ 2147483647 h 20000"/>
                <a:gd name="T12" fmla="*/ 3106 w 20000"/>
                <a:gd name="T13" fmla="*/ 2147483647 h 20000"/>
                <a:gd name="T14" fmla="*/ 716 w 20000"/>
                <a:gd name="T15" fmla="*/ 214748364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3750" y="19710"/>
                  </a:moveTo>
                  <a:lnTo>
                    <a:pt x="0" y="6087"/>
                  </a:lnTo>
                  <a:lnTo>
                    <a:pt x="9375" y="0"/>
                  </a:lnTo>
                  <a:lnTo>
                    <a:pt x="19375" y="0"/>
                  </a:lnTo>
                  <a:lnTo>
                    <a:pt x="16250" y="3188"/>
                  </a:lnTo>
                  <a:lnTo>
                    <a:pt x="16250" y="10725"/>
                  </a:lnTo>
                  <a:lnTo>
                    <a:pt x="16250" y="12174"/>
                  </a:lnTo>
                  <a:lnTo>
                    <a:pt x="3750" y="1971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4886325" y="2200275"/>
              <a:ext cx="9525" cy="41275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0 h 20000"/>
                <a:gd name="T10" fmla="*/ 0 w 20000"/>
                <a:gd name="T11" fmla="*/ 2147483647 h 20000"/>
                <a:gd name="T12" fmla="*/ 0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19730"/>
                  </a:moveTo>
                  <a:lnTo>
                    <a:pt x="0" y="14054"/>
                  </a:lnTo>
                  <a:lnTo>
                    <a:pt x="7059" y="7027"/>
                  </a:lnTo>
                  <a:lnTo>
                    <a:pt x="7059" y="1622"/>
                  </a:lnTo>
                  <a:lnTo>
                    <a:pt x="18824" y="0"/>
                  </a:lnTo>
                  <a:lnTo>
                    <a:pt x="7059" y="8378"/>
                  </a:lnTo>
                  <a:lnTo>
                    <a:pt x="0" y="1973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2" name="Freeform 42"/>
            <p:cNvSpPr>
              <a:spLocks/>
            </p:cNvSpPr>
            <p:nvPr/>
          </p:nvSpPr>
          <p:spPr bwMode="auto">
            <a:xfrm>
              <a:off x="4848225" y="2278063"/>
              <a:ext cx="9525" cy="12700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1 h 20000"/>
                <a:gd name="T4" fmla="*/ 0 w 20000"/>
                <a:gd name="T5" fmla="*/ 0 h 20000"/>
                <a:gd name="T6" fmla="*/ 0 w 20000"/>
                <a:gd name="T7" fmla="*/ 1 h 20000"/>
                <a:gd name="T8" fmla="*/ 0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5882" y="19091"/>
                  </a:moveTo>
                  <a:lnTo>
                    <a:pt x="0" y="10000"/>
                  </a:lnTo>
                  <a:lnTo>
                    <a:pt x="0" y="0"/>
                  </a:lnTo>
                  <a:lnTo>
                    <a:pt x="18824" y="10000"/>
                  </a:lnTo>
                  <a:lnTo>
                    <a:pt x="5882" y="1909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3" name="Freeform 43"/>
            <p:cNvSpPr>
              <a:spLocks/>
            </p:cNvSpPr>
            <p:nvPr/>
          </p:nvSpPr>
          <p:spPr bwMode="auto">
            <a:xfrm>
              <a:off x="4664075" y="2527300"/>
              <a:ext cx="103188" cy="619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0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w 20000"/>
                <a:gd name="T77" fmla="*/ 2147483647 h 20000"/>
                <a:gd name="T78" fmla="*/ 0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5137" y="2909"/>
                  </a:moveTo>
                  <a:lnTo>
                    <a:pt x="6230" y="2909"/>
                  </a:lnTo>
                  <a:lnTo>
                    <a:pt x="7432" y="2909"/>
                  </a:lnTo>
                  <a:lnTo>
                    <a:pt x="7978" y="2909"/>
                  </a:lnTo>
                  <a:lnTo>
                    <a:pt x="9071" y="2909"/>
                  </a:lnTo>
                  <a:lnTo>
                    <a:pt x="9617" y="2909"/>
                  </a:lnTo>
                  <a:lnTo>
                    <a:pt x="9617" y="2000"/>
                  </a:lnTo>
                  <a:lnTo>
                    <a:pt x="10710" y="0"/>
                  </a:lnTo>
                  <a:lnTo>
                    <a:pt x="11913" y="0"/>
                  </a:lnTo>
                  <a:lnTo>
                    <a:pt x="12459" y="0"/>
                  </a:lnTo>
                  <a:lnTo>
                    <a:pt x="12459" y="2000"/>
                  </a:lnTo>
                  <a:lnTo>
                    <a:pt x="13661" y="2000"/>
                  </a:lnTo>
                  <a:lnTo>
                    <a:pt x="14098" y="2000"/>
                  </a:lnTo>
                  <a:lnTo>
                    <a:pt x="15410" y="2000"/>
                  </a:lnTo>
                  <a:lnTo>
                    <a:pt x="16503" y="2909"/>
                  </a:lnTo>
                  <a:lnTo>
                    <a:pt x="15410" y="4909"/>
                  </a:lnTo>
                  <a:lnTo>
                    <a:pt x="15410" y="5636"/>
                  </a:lnTo>
                  <a:lnTo>
                    <a:pt x="16503" y="7636"/>
                  </a:lnTo>
                  <a:lnTo>
                    <a:pt x="16940" y="7636"/>
                  </a:lnTo>
                  <a:lnTo>
                    <a:pt x="16940" y="9455"/>
                  </a:lnTo>
                  <a:lnTo>
                    <a:pt x="18142" y="9455"/>
                  </a:lnTo>
                  <a:lnTo>
                    <a:pt x="19235" y="10545"/>
                  </a:lnTo>
                  <a:lnTo>
                    <a:pt x="19891" y="10545"/>
                  </a:lnTo>
                  <a:lnTo>
                    <a:pt x="19235" y="14182"/>
                  </a:lnTo>
                  <a:lnTo>
                    <a:pt x="18142" y="14182"/>
                  </a:lnTo>
                  <a:lnTo>
                    <a:pt x="18142" y="16909"/>
                  </a:lnTo>
                  <a:lnTo>
                    <a:pt x="16940" y="15091"/>
                  </a:lnTo>
                  <a:lnTo>
                    <a:pt x="16503" y="15091"/>
                  </a:lnTo>
                  <a:lnTo>
                    <a:pt x="15410" y="14182"/>
                  </a:lnTo>
                  <a:lnTo>
                    <a:pt x="14098" y="14182"/>
                  </a:lnTo>
                  <a:lnTo>
                    <a:pt x="14098" y="16909"/>
                  </a:lnTo>
                  <a:lnTo>
                    <a:pt x="13661" y="18000"/>
                  </a:lnTo>
                  <a:lnTo>
                    <a:pt x="9617" y="16909"/>
                  </a:lnTo>
                  <a:lnTo>
                    <a:pt x="7978" y="19818"/>
                  </a:lnTo>
                  <a:lnTo>
                    <a:pt x="7432" y="18000"/>
                  </a:lnTo>
                  <a:lnTo>
                    <a:pt x="4481" y="19818"/>
                  </a:lnTo>
                  <a:lnTo>
                    <a:pt x="3388" y="16909"/>
                  </a:lnTo>
                  <a:lnTo>
                    <a:pt x="1749" y="14182"/>
                  </a:lnTo>
                  <a:lnTo>
                    <a:pt x="0" y="15091"/>
                  </a:lnTo>
                  <a:lnTo>
                    <a:pt x="0" y="14182"/>
                  </a:lnTo>
                  <a:lnTo>
                    <a:pt x="1749" y="9455"/>
                  </a:lnTo>
                  <a:lnTo>
                    <a:pt x="3388" y="5636"/>
                  </a:lnTo>
                  <a:lnTo>
                    <a:pt x="3388" y="2909"/>
                  </a:lnTo>
                  <a:lnTo>
                    <a:pt x="5137" y="290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4302125" y="2655888"/>
              <a:ext cx="298450" cy="2301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12136" y="782"/>
                  </a:moveTo>
                  <a:lnTo>
                    <a:pt x="12703" y="2005"/>
                  </a:lnTo>
                  <a:lnTo>
                    <a:pt x="14858" y="2787"/>
                  </a:lnTo>
                  <a:lnTo>
                    <a:pt x="15879" y="2787"/>
                  </a:lnTo>
                  <a:lnTo>
                    <a:pt x="15879" y="2298"/>
                  </a:lnTo>
                  <a:lnTo>
                    <a:pt x="16824" y="2787"/>
                  </a:lnTo>
                  <a:lnTo>
                    <a:pt x="17429" y="3521"/>
                  </a:lnTo>
                  <a:lnTo>
                    <a:pt x="18034" y="3276"/>
                  </a:lnTo>
                  <a:lnTo>
                    <a:pt x="18979" y="3521"/>
                  </a:lnTo>
                  <a:lnTo>
                    <a:pt x="19584" y="3276"/>
                  </a:lnTo>
                  <a:lnTo>
                    <a:pt x="19962" y="3521"/>
                  </a:lnTo>
                  <a:lnTo>
                    <a:pt x="19584" y="4010"/>
                  </a:lnTo>
                  <a:lnTo>
                    <a:pt x="19584" y="4792"/>
                  </a:lnTo>
                  <a:lnTo>
                    <a:pt x="18979" y="5575"/>
                  </a:lnTo>
                  <a:lnTo>
                    <a:pt x="18034" y="6797"/>
                  </a:lnTo>
                  <a:lnTo>
                    <a:pt x="16824" y="6797"/>
                  </a:lnTo>
                  <a:lnTo>
                    <a:pt x="16257" y="7286"/>
                  </a:lnTo>
                  <a:lnTo>
                    <a:pt x="15879" y="7286"/>
                  </a:lnTo>
                  <a:lnTo>
                    <a:pt x="15879" y="8606"/>
                  </a:lnTo>
                  <a:lnTo>
                    <a:pt x="15274" y="9340"/>
                  </a:lnTo>
                  <a:lnTo>
                    <a:pt x="13913" y="10856"/>
                  </a:lnTo>
                  <a:lnTo>
                    <a:pt x="14329" y="11589"/>
                  </a:lnTo>
                  <a:lnTo>
                    <a:pt x="14858" y="12861"/>
                  </a:lnTo>
                  <a:lnTo>
                    <a:pt x="14858" y="13399"/>
                  </a:lnTo>
                  <a:lnTo>
                    <a:pt x="14329" y="13888"/>
                  </a:lnTo>
                  <a:lnTo>
                    <a:pt x="13724" y="14670"/>
                  </a:lnTo>
                  <a:lnTo>
                    <a:pt x="13308" y="15403"/>
                  </a:lnTo>
                  <a:lnTo>
                    <a:pt x="13308" y="15892"/>
                  </a:lnTo>
                  <a:lnTo>
                    <a:pt x="12930" y="16186"/>
                  </a:lnTo>
                  <a:lnTo>
                    <a:pt x="12136" y="16186"/>
                  </a:lnTo>
                  <a:lnTo>
                    <a:pt x="11380" y="16968"/>
                  </a:lnTo>
                  <a:lnTo>
                    <a:pt x="11153" y="18191"/>
                  </a:lnTo>
                  <a:lnTo>
                    <a:pt x="10775" y="17946"/>
                  </a:lnTo>
                  <a:lnTo>
                    <a:pt x="10397" y="17946"/>
                  </a:lnTo>
                  <a:lnTo>
                    <a:pt x="10208" y="18191"/>
                  </a:lnTo>
                  <a:lnTo>
                    <a:pt x="9792" y="18191"/>
                  </a:lnTo>
                  <a:lnTo>
                    <a:pt x="9225" y="18191"/>
                  </a:lnTo>
                  <a:lnTo>
                    <a:pt x="8809" y="18191"/>
                  </a:lnTo>
                  <a:lnTo>
                    <a:pt x="8053" y="18191"/>
                  </a:lnTo>
                  <a:lnTo>
                    <a:pt x="7259" y="18680"/>
                  </a:lnTo>
                  <a:lnTo>
                    <a:pt x="6654" y="18680"/>
                  </a:lnTo>
                  <a:lnTo>
                    <a:pt x="5671" y="19951"/>
                  </a:lnTo>
                  <a:lnTo>
                    <a:pt x="4499" y="19218"/>
                  </a:lnTo>
                  <a:lnTo>
                    <a:pt x="4121" y="18191"/>
                  </a:lnTo>
                  <a:lnTo>
                    <a:pt x="4121" y="17457"/>
                  </a:lnTo>
                  <a:lnTo>
                    <a:pt x="3176" y="16968"/>
                  </a:lnTo>
                  <a:lnTo>
                    <a:pt x="2949" y="16968"/>
                  </a:lnTo>
                  <a:lnTo>
                    <a:pt x="2949" y="15403"/>
                  </a:lnTo>
                  <a:lnTo>
                    <a:pt x="3554" y="14670"/>
                  </a:lnTo>
                  <a:lnTo>
                    <a:pt x="3554" y="14181"/>
                  </a:lnTo>
                  <a:lnTo>
                    <a:pt x="3176" y="13399"/>
                  </a:lnTo>
                  <a:lnTo>
                    <a:pt x="3176" y="12665"/>
                  </a:lnTo>
                  <a:lnTo>
                    <a:pt x="3176" y="12176"/>
                  </a:lnTo>
                  <a:lnTo>
                    <a:pt x="2949" y="10611"/>
                  </a:lnTo>
                  <a:lnTo>
                    <a:pt x="3554" y="10611"/>
                  </a:lnTo>
                  <a:lnTo>
                    <a:pt x="3932" y="8606"/>
                  </a:lnTo>
                  <a:lnTo>
                    <a:pt x="3932" y="7286"/>
                  </a:lnTo>
                  <a:lnTo>
                    <a:pt x="4726" y="5575"/>
                  </a:lnTo>
                  <a:lnTo>
                    <a:pt x="4499" y="5281"/>
                  </a:lnTo>
                  <a:lnTo>
                    <a:pt x="3932" y="4792"/>
                  </a:lnTo>
                  <a:lnTo>
                    <a:pt x="3176" y="4792"/>
                  </a:lnTo>
                  <a:lnTo>
                    <a:pt x="2571" y="4792"/>
                  </a:lnTo>
                  <a:lnTo>
                    <a:pt x="1966" y="4792"/>
                  </a:lnTo>
                  <a:lnTo>
                    <a:pt x="1588" y="4010"/>
                  </a:lnTo>
                  <a:lnTo>
                    <a:pt x="1021" y="4303"/>
                  </a:lnTo>
                  <a:lnTo>
                    <a:pt x="605" y="4010"/>
                  </a:lnTo>
                  <a:lnTo>
                    <a:pt x="1021" y="3521"/>
                  </a:lnTo>
                  <a:lnTo>
                    <a:pt x="605" y="2787"/>
                  </a:lnTo>
                  <a:lnTo>
                    <a:pt x="416" y="2787"/>
                  </a:lnTo>
                  <a:lnTo>
                    <a:pt x="416" y="2298"/>
                  </a:lnTo>
                  <a:lnTo>
                    <a:pt x="0" y="978"/>
                  </a:lnTo>
                  <a:lnTo>
                    <a:pt x="605" y="782"/>
                  </a:lnTo>
                  <a:lnTo>
                    <a:pt x="1588" y="782"/>
                  </a:lnTo>
                  <a:lnTo>
                    <a:pt x="1588" y="196"/>
                  </a:lnTo>
                  <a:lnTo>
                    <a:pt x="2155" y="0"/>
                  </a:lnTo>
                  <a:lnTo>
                    <a:pt x="2949" y="196"/>
                  </a:lnTo>
                  <a:lnTo>
                    <a:pt x="4499" y="196"/>
                  </a:lnTo>
                  <a:lnTo>
                    <a:pt x="5482" y="196"/>
                  </a:lnTo>
                  <a:lnTo>
                    <a:pt x="7070" y="782"/>
                  </a:lnTo>
                  <a:lnTo>
                    <a:pt x="8809" y="782"/>
                  </a:lnTo>
                  <a:lnTo>
                    <a:pt x="10397" y="782"/>
                  </a:lnTo>
                  <a:lnTo>
                    <a:pt x="12136" y="78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4576763" y="2771775"/>
              <a:ext cx="26987" cy="17463"/>
            </a:xfrm>
            <a:custGeom>
              <a:avLst/>
              <a:gdLst>
                <a:gd name="T0" fmla="*/ 287741499 w 20000"/>
                <a:gd name="T1" fmla="*/ 192 h 20000"/>
                <a:gd name="T2" fmla="*/ 221318789 w 20000"/>
                <a:gd name="T3" fmla="*/ 162 h 20000"/>
                <a:gd name="T4" fmla="*/ 221318789 w 20000"/>
                <a:gd name="T5" fmla="*/ 93 h 20000"/>
                <a:gd name="T6" fmla="*/ 0 w 20000"/>
                <a:gd name="T7" fmla="*/ 93 h 20000"/>
                <a:gd name="T8" fmla="*/ 287741499 w 20000"/>
                <a:gd name="T9" fmla="*/ 0 h 20000"/>
                <a:gd name="T10" fmla="*/ 287741499 w 20000"/>
                <a:gd name="T11" fmla="*/ 68 h 20000"/>
                <a:gd name="T12" fmla="*/ 520118996 w 20000"/>
                <a:gd name="T13" fmla="*/ 68 h 20000"/>
                <a:gd name="T14" fmla="*/ 398403787 w 20000"/>
                <a:gd name="T15" fmla="*/ 93 h 20000"/>
                <a:gd name="T16" fmla="*/ 287741499 w 20000"/>
                <a:gd name="T17" fmla="*/ 192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0833" y="19375"/>
                  </a:moveTo>
                  <a:lnTo>
                    <a:pt x="8333" y="16250"/>
                  </a:lnTo>
                  <a:lnTo>
                    <a:pt x="8333" y="9375"/>
                  </a:lnTo>
                  <a:lnTo>
                    <a:pt x="0" y="9375"/>
                  </a:lnTo>
                  <a:lnTo>
                    <a:pt x="10833" y="0"/>
                  </a:lnTo>
                  <a:lnTo>
                    <a:pt x="10833" y="6875"/>
                  </a:lnTo>
                  <a:lnTo>
                    <a:pt x="19583" y="6875"/>
                  </a:lnTo>
                  <a:lnTo>
                    <a:pt x="15000" y="9375"/>
                  </a:lnTo>
                  <a:lnTo>
                    <a:pt x="10833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6" name="Freeform 46"/>
            <p:cNvSpPr>
              <a:spLocks/>
            </p:cNvSpPr>
            <p:nvPr/>
          </p:nvSpPr>
          <p:spPr bwMode="auto">
            <a:xfrm>
              <a:off x="4606925" y="2765425"/>
              <a:ext cx="9525" cy="635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182"/>
                  </a:moveTo>
                  <a:lnTo>
                    <a:pt x="0" y="0"/>
                  </a:lnTo>
                  <a:lnTo>
                    <a:pt x="18824" y="0"/>
                  </a:lnTo>
                  <a:lnTo>
                    <a:pt x="18824" y="1818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7" name="Freeform 47"/>
            <p:cNvSpPr>
              <a:spLocks/>
            </p:cNvSpPr>
            <p:nvPr/>
          </p:nvSpPr>
          <p:spPr bwMode="auto">
            <a:xfrm>
              <a:off x="4546600" y="2795588"/>
              <a:ext cx="9525" cy="793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750"/>
                  </a:moveTo>
                  <a:lnTo>
                    <a:pt x="0" y="12500"/>
                  </a:lnTo>
                  <a:lnTo>
                    <a:pt x="18824" y="0"/>
                  </a:lnTo>
                  <a:lnTo>
                    <a:pt x="18824" y="1875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8" name="Freeform 48"/>
            <p:cNvSpPr>
              <a:spLocks/>
            </p:cNvSpPr>
            <p:nvPr/>
          </p:nvSpPr>
          <p:spPr bwMode="auto">
            <a:xfrm>
              <a:off x="4552950" y="2687638"/>
              <a:ext cx="17463" cy="9525"/>
            </a:xfrm>
            <a:custGeom>
              <a:avLst/>
              <a:gdLst>
                <a:gd name="T0" fmla="*/ 0 w 20000"/>
                <a:gd name="T1" fmla="*/ 0 h 20000"/>
                <a:gd name="T2" fmla="*/ 93 w 20000"/>
                <a:gd name="T3" fmla="*/ 0 h 20000"/>
                <a:gd name="T4" fmla="*/ 192 w 20000"/>
                <a:gd name="T5" fmla="*/ 0 h 20000"/>
                <a:gd name="T6" fmla="*/ 0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0"/>
                  </a:moveTo>
                  <a:lnTo>
                    <a:pt x="9375" y="18824"/>
                  </a:lnTo>
                  <a:lnTo>
                    <a:pt x="19375" y="1176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59" name="Freeform 49"/>
            <p:cNvSpPr>
              <a:spLocks/>
            </p:cNvSpPr>
            <p:nvPr/>
          </p:nvSpPr>
          <p:spPr bwMode="auto">
            <a:xfrm>
              <a:off x="5138738" y="2701925"/>
              <a:ext cx="457200" cy="18415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0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w 20000"/>
                <a:gd name="T119" fmla="*/ 2147483647 h 20000"/>
                <a:gd name="T120" fmla="*/ 0 w 20000"/>
                <a:gd name="T121" fmla="*/ 2147483647 h 20000"/>
                <a:gd name="T122" fmla="*/ 2147483647 w 20000"/>
                <a:gd name="T123" fmla="*/ 2147483647 h 20000"/>
                <a:gd name="T124" fmla="*/ 2147483647 w 20000"/>
                <a:gd name="T125" fmla="*/ 2147483647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47" y="979"/>
                  </a:moveTo>
                  <a:lnTo>
                    <a:pt x="1031" y="0"/>
                  </a:lnTo>
                  <a:lnTo>
                    <a:pt x="1399" y="367"/>
                  </a:lnTo>
                  <a:lnTo>
                    <a:pt x="1767" y="367"/>
                  </a:lnTo>
                  <a:lnTo>
                    <a:pt x="1669" y="1590"/>
                  </a:lnTo>
                  <a:lnTo>
                    <a:pt x="2822" y="2875"/>
                  </a:lnTo>
                  <a:lnTo>
                    <a:pt x="3951" y="2875"/>
                  </a:lnTo>
                  <a:lnTo>
                    <a:pt x="4074" y="2875"/>
                  </a:lnTo>
                  <a:lnTo>
                    <a:pt x="4466" y="3486"/>
                  </a:lnTo>
                  <a:lnTo>
                    <a:pt x="5080" y="3486"/>
                  </a:lnTo>
                  <a:lnTo>
                    <a:pt x="5325" y="2508"/>
                  </a:lnTo>
                  <a:lnTo>
                    <a:pt x="5988" y="1896"/>
                  </a:lnTo>
                  <a:lnTo>
                    <a:pt x="6626" y="979"/>
                  </a:lnTo>
                  <a:lnTo>
                    <a:pt x="7387" y="367"/>
                  </a:lnTo>
                  <a:lnTo>
                    <a:pt x="8785" y="367"/>
                  </a:lnTo>
                  <a:lnTo>
                    <a:pt x="8785" y="0"/>
                  </a:lnTo>
                  <a:lnTo>
                    <a:pt x="9031" y="0"/>
                  </a:lnTo>
                  <a:lnTo>
                    <a:pt x="9031" y="367"/>
                  </a:lnTo>
                  <a:lnTo>
                    <a:pt x="9669" y="1590"/>
                  </a:lnTo>
                  <a:lnTo>
                    <a:pt x="10037" y="1590"/>
                  </a:lnTo>
                  <a:lnTo>
                    <a:pt x="10699" y="2508"/>
                  </a:lnTo>
                  <a:lnTo>
                    <a:pt x="10699" y="1896"/>
                  </a:lnTo>
                  <a:lnTo>
                    <a:pt x="10798" y="2508"/>
                  </a:lnTo>
                  <a:lnTo>
                    <a:pt x="11706" y="3486"/>
                  </a:lnTo>
                  <a:lnTo>
                    <a:pt x="11951" y="2875"/>
                  </a:lnTo>
                  <a:lnTo>
                    <a:pt x="12344" y="3486"/>
                  </a:lnTo>
                  <a:lnTo>
                    <a:pt x="13497" y="2875"/>
                  </a:lnTo>
                  <a:lnTo>
                    <a:pt x="13988" y="3486"/>
                  </a:lnTo>
                  <a:lnTo>
                    <a:pt x="15018" y="2875"/>
                  </a:lnTo>
                  <a:lnTo>
                    <a:pt x="15755" y="1590"/>
                  </a:lnTo>
                  <a:lnTo>
                    <a:pt x="17301" y="979"/>
                  </a:lnTo>
                  <a:lnTo>
                    <a:pt x="18061" y="2508"/>
                  </a:lnTo>
                  <a:lnTo>
                    <a:pt x="18307" y="4098"/>
                  </a:lnTo>
                  <a:lnTo>
                    <a:pt x="18307" y="5994"/>
                  </a:lnTo>
                  <a:lnTo>
                    <a:pt x="19337" y="6972"/>
                  </a:lnTo>
                  <a:lnTo>
                    <a:pt x="18822" y="8257"/>
                  </a:lnTo>
                  <a:lnTo>
                    <a:pt x="19337" y="10765"/>
                  </a:lnTo>
                  <a:lnTo>
                    <a:pt x="19460" y="12355"/>
                  </a:lnTo>
                  <a:lnTo>
                    <a:pt x="19460" y="12722"/>
                  </a:lnTo>
                  <a:lnTo>
                    <a:pt x="19706" y="14251"/>
                  </a:lnTo>
                  <a:lnTo>
                    <a:pt x="19975" y="15841"/>
                  </a:lnTo>
                  <a:lnTo>
                    <a:pt x="19460" y="15841"/>
                  </a:lnTo>
                  <a:lnTo>
                    <a:pt x="18429" y="15229"/>
                  </a:lnTo>
                  <a:lnTo>
                    <a:pt x="17816" y="14862"/>
                  </a:lnTo>
                  <a:lnTo>
                    <a:pt x="17301" y="15841"/>
                  </a:lnTo>
                  <a:lnTo>
                    <a:pt x="17055" y="15229"/>
                  </a:lnTo>
                  <a:lnTo>
                    <a:pt x="16663" y="15841"/>
                  </a:lnTo>
                  <a:lnTo>
                    <a:pt x="16147" y="15841"/>
                  </a:lnTo>
                  <a:lnTo>
                    <a:pt x="15656" y="15841"/>
                  </a:lnTo>
                  <a:lnTo>
                    <a:pt x="14748" y="17431"/>
                  </a:lnTo>
                  <a:lnTo>
                    <a:pt x="13988" y="17431"/>
                  </a:lnTo>
                  <a:lnTo>
                    <a:pt x="13104" y="16820"/>
                  </a:lnTo>
                  <a:lnTo>
                    <a:pt x="12466" y="17431"/>
                  </a:lnTo>
                  <a:lnTo>
                    <a:pt x="11951" y="17431"/>
                  </a:lnTo>
                  <a:lnTo>
                    <a:pt x="11706" y="16820"/>
                  </a:lnTo>
                  <a:lnTo>
                    <a:pt x="11436" y="16820"/>
                  </a:lnTo>
                  <a:lnTo>
                    <a:pt x="11436" y="18349"/>
                  </a:lnTo>
                  <a:lnTo>
                    <a:pt x="11436" y="19021"/>
                  </a:lnTo>
                  <a:lnTo>
                    <a:pt x="11337" y="19327"/>
                  </a:lnTo>
                  <a:lnTo>
                    <a:pt x="10798" y="19939"/>
                  </a:lnTo>
                  <a:lnTo>
                    <a:pt x="10699" y="19327"/>
                  </a:lnTo>
                  <a:lnTo>
                    <a:pt x="10429" y="18349"/>
                  </a:lnTo>
                  <a:lnTo>
                    <a:pt x="10699" y="17431"/>
                  </a:lnTo>
                  <a:lnTo>
                    <a:pt x="10699" y="16820"/>
                  </a:lnTo>
                  <a:lnTo>
                    <a:pt x="10037" y="17737"/>
                  </a:lnTo>
                  <a:lnTo>
                    <a:pt x="9031" y="16820"/>
                  </a:lnTo>
                  <a:lnTo>
                    <a:pt x="8393" y="19021"/>
                  </a:lnTo>
                  <a:lnTo>
                    <a:pt x="7387" y="19327"/>
                  </a:lnTo>
                  <a:lnTo>
                    <a:pt x="6748" y="19327"/>
                  </a:lnTo>
                  <a:lnTo>
                    <a:pt x="6626" y="18349"/>
                  </a:lnTo>
                  <a:lnTo>
                    <a:pt x="5472" y="17431"/>
                  </a:lnTo>
                  <a:lnTo>
                    <a:pt x="4982" y="17431"/>
                  </a:lnTo>
                  <a:lnTo>
                    <a:pt x="4982" y="19021"/>
                  </a:lnTo>
                  <a:lnTo>
                    <a:pt x="4712" y="19021"/>
                  </a:lnTo>
                  <a:lnTo>
                    <a:pt x="4074" y="19327"/>
                  </a:lnTo>
                  <a:lnTo>
                    <a:pt x="3436" y="19021"/>
                  </a:lnTo>
                  <a:lnTo>
                    <a:pt x="3313" y="17737"/>
                  </a:lnTo>
                  <a:lnTo>
                    <a:pt x="2675" y="17431"/>
                  </a:lnTo>
                  <a:lnTo>
                    <a:pt x="2429" y="17431"/>
                  </a:lnTo>
                  <a:lnTo>
                    <a:pt x="2307" y="17737"/>
                  </a:lnTo>
                  <a:lnTo>
                    <a:pt x="1669" y="17737"/>
                  </a:lnTo>
                  <a:lnTo>
                    <a:pt x="1669" y="17431"/>
                  </a:lnTo>
                  <a:lnTo>
                    <a:pt x="2429" y="16820"/>
                  </a:lnTo>
                  <a:lnTo>
                    <a:pt x="1399" y="16820"/>
                  </a:lnTo>
                  <a:lnTo>
                    <a:pt x="1276" y="16208"/>
                  </a:lnTo>
                  <a:lnTo>
                    <a:pt x="1669" y="16208"/>
                  </a:lnTo>
                  <a:lnTo>
                    <a:pt x="1669" y="15841"/>
                  </a:lnTo>
                  <a:lnTo>
                    <a:pt x="1276" y="15841"/>
                  </a:lnTo>
                  <a:lnTo>
                    <a:pt x="1276" y="14862"/>
                  </a:lnTo>
                  <a:lnTo>
                    <a:pt x="1276" y="13639"/>
                  </a:lnTo>
                  <a:lnTo>
                    <a:pt x="761" y="12722"/>
                  </a:lnTo>
                  <a:lnTo>
                    <a:pt x="147" y="12722"/>
                  </a:lnTo>
                  <a:lnTo>
                    <a:pt x="393" y="12355"/>
                  </a:lnTo>
                  <a:lnTo>
                    <a:pt x="147" y="11743"/>
                  </a:lnTo>
                  <a:lnTo>
                    <a:pt x="393" y="11743"/>
                  </a:lnTo>
                  <a:lnTo>
                    <a:pt x="663" y="12355"/>
                  </a:lnTo>
                  <a:lnTo>
                    <a:pt x="1031" y="12355"/>
                  </a:lnTo>
                  <a:lnTo>
                    <a:pt x="761" y="11743"/>
                  </a:lnTo>
                  <a:lnTo>
                    <a:pt x="1031" y="10765"/>
                  </a:lnTo>
                  <a:lnTo>
                    <a:pt x="761" y="10765"/>
                  </a:lnTo>
                  <a:lnTo>
                    <a:pt x="663" y="9480"/>
                  </a:lnTo>
                  <a:lnTo>
                    <a:pt x="761" y="8563"/>
                  </a:lnTo>
                  <a:lnTo>
                    <a:pt x="0" y="8563"/>
                  </a:lnTo>
                  <a:lnTo>
                    <a:pt x="0" y="6972"/>
                  </a:lnTo>
                  <a:lnTo>
                    <a:pt x="663" y="5994"/>
                  </a:lnTo>
                  <a:lnTo>
                    <a:pt x="1031" y="5749"/>
                  </a:lnTo>
                  <a:lnTo>
                    <a:pt x="1669" y="5994"/>
                  </a:lnTo>
                  <a:lnTo>
                    <a:pt x="1669" y="5749"/>
                  </a:lnTo>
                  <a:lnTo>
                    <a:pt x="1767" y="5076"/>
                  </a:lnTo>
                  <a:lnTo>
                    <a:pt x="2061" y="5749"/>
                  </a:lnTo>
                  <a:lnTo>
                    <a:pt x="2822" y="5749"/>
                  </a:lnTo>
                  <a:lnTo>
                    <a:pt x="2822" y="5076"/>
                  </a:lnTo>
                  <a:lnTo>
                    <a:pt x="3706" y="4098"/>
                  </a:lnTo>
                  <a:lnTo>
                    <a:pt x="3313" y="4098"/>
                  </a:lnTo>
                  <a:lnTo>
                    <a:pt x="2307" y="3486"/>
                  </a:lnTo>
                  <a:lnTo>
                    <a:pt x="1276" y="4098"/>
                  </a:lnTo>
                  <a:lnTo>
                    <a:pt x="1031" y="4465"/>
                  </a:lnTo>
                  <a:lnTo>
                    <a:pt x="393" y="5749"/>
                  </a:lnTo>
                  <a:lnTo>
                    <a:pt x="0" y="6606"/>
                  </a:lnTo>
                  <a:lnTo>
                    <a:pt x="0" y="5749"/>
                  </a:lnTo>
                  <a:lnTo>
                    <a:pt x="393" y="4465"/>
                  </a:lnTo>
                  <a:lnTo>
                    <a:pt x="0" y="4465"/>
                  </a:lnTo>
                  <a:lnTo>
                    <a:pt x="393" y="4098"/>
                  </a:lnTo>
                  <a:lnTo>
                    <a:pt x="393" y="2875"/>
                  </a:lnTo>
                  <a:lnTo>
                    <a:pt x="663" y="2508"/>
                  </a:lnTo>
                  <a:lnTo>
                    <a:pt x="663" y="1896"/>
                  </a:lnTo>
                  <a:lnTo>
                    <a:pt x="147" y="97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0" name="Freeform 50"/>
            <p:cNvSpPr>
              <a:spLocks/>
            </p:cNvSpPr>
            <p:nvPr/>
          </p:nvSpPr>
          <p:spPr bwMode="auto">
            <a:xfrm>
              <a:off x="4897438" y="2505075"/>
              <a:ext cx="150812" cy="904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0 h 20000"/>
                <a:gd name="T68" fmla="*/ 2147483647 w 20000"/>
                <a:gd name="T69" fmla="*/ 0 h 20000"/>
                <a:gd name="T70" fmla="*/ 2147483647 w 20000"/>
                <a:gd name="T71" fmla="*/ 0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17630" y="1358"/>
                  </a:moveTo>
                  <a:lnTo>
                    <a:pt x="19926" y="3333"/>
                  </a:lnTo>
                  <a:lnTo>
                    <a:pt x="19185" y="3827"/>
                  </a:lnTo>
                  <a:lnTo>
                    <a:pt x="18000" y="5062"/>
                  </a:lnTo>
                  <a:lnTo>
                    <a:pt x="16889" y="7037"/>
                  </a:lnTo>
                  <a:lnTo>
                    <a:pt x="16148" y="11605"/>
                  </a:lnTo>
                  <a:lnTo>
                    <a:pt x="15704" y="13457"/>
                  </a:lnTo>
                  <a:lnTo>
                    <a:pt x="15704" y="14815"/>
                  </a:lnTo>
                  <a:lnTo>
                    <a:pt x="14519" y="15432"/>
                  </a:lnTo>
                  <a:lnTo>
                    <a:pt x="14519" y="16667"/>
                  </a:lnTo>
                  <a:lnTo>
                    <a:pt x="13037" y="16667"/>
                  </a:lnTo>
                  <a:lnTo>
                    <a:pt x="10741" y="16667"/>
                  </a:lnTo>
                  <a:lnTo>
                    <a:pt x="10000" y="17407"/>
                  </a:lnTo>
                  <a:lnTo>
                    <a:pt x="7704" y="17407"/>
                  </a:lnTo>
                  <a:lnTo>
                    <a:pt x="6889" y="18642"/>
                  </a:lnTo>
                  <a:lnTo>
                    <a:pt x="6519" y="19877"/>
                  </a:lnTo>
                  <a:lnTo>
                    <a:pt x="3778" y="18642"/>
                  </a:lnTo>
                  <a:lnTo>
                    <a:pt x="1926" y="16667"/>
                  </a:lnTo>
                  <a:lnTo>
                    <a:pt x="1481" y="16667"/>
                  </a:lnTo>
                  <a:lnTo>
                    <a:pt x="1481" y="14815"/>
                  </a:lnTo>
                  <a:lnTo>
                    <a:pt x="741" y="13457"/>
                  </a:lnTo>
                  <a:lnTo>
                    <a:pt x="741" y="11605"/>
                  </a:lnTo>
                  <a:lnTo>
                    <a:pt x="741" y="7037"/>
                  </a:lnTo>
                  <a:lnTo>
                    <a:pt x="0" y="6543"/>
                  </a:lnTo>
                  <a:lnTo>
                    <a:pt x="741" y="6543"/>
                  </a:lnTo>
                  <a:lnTo>
                    <a:pt x="1926" y="6543"/>
                  </a:lnTo>
                  <a:lnTo>
                    <a:pt x="2667" y="5062"/>
                  </a:lnTo>
                  <a:lnTo>
                    <a:pt x="2667" y="3827"/>
                  </a:lnTo>
                  <a:lnTo>
                    <a:pt x="3037" y="5062"/>
                  </a:lnTo>
                  <a:lnTo>
                    <a:pt x="5704" y="6543"/>
                  </a:lnTo>
                  <a:lnTo>
                    <a:pt x="7704" y="3827"/>
                  </a:lnTo>
                  <a:lnTo>
                    <a:pt x="10000" y="1975"/>
                  </a:lnTo>
                  <a:lnTo>
                    <a:pt x="10741" y="1975"/>
                  </a:lnTo>
                  <a:lnTo>
                    <a:pt x="13037" y="0"/>
                  </a:lnTo>
                  <a:lnTo>
                    <a:pt x="13778" y="0"/>
                  </a:lnTo>
                  <a:lnTo>
                    <a:pt x="15704" y="0"/>
                  </a:lnTo>
                  <a:lnTo>
                    <a:pt x="16148" y="1358"/>
                  </a:lnTo>
                  <a:lnTo>
                    <a:pt x="17630" y="135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1" name="Freeform 51"/>
            <p:cNvSpPr>
              <a:spLocks/>
            </p:cNvSpPr>
            <p:nvPr/>
          </p:nvSpPr>
          <p:spPr bwMode="auto">
            <a:xfrm>
              <a:off x="5292725" y="2894013"/>
              <a:ext cx="53975" cy="317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7660" y="19655"/>
                  </a:moveTo>
                  <a:lnTo>
                    <a:pt x="2128" y="17931"/>
                  </a:lnTo>
                  <a:lnTo>
                    <a:pt x="0" y="10690"/>
                  </a:lnTo>
                  <a:lnTo>
                    <a:pt x="2128" y="10690"/>
                  </a:lnTo>
                  <a:lnTo>
                    <a:pt x="3404" y="9310"/>
                  </a:lnTo>
                  <a:lnTo>
                    <a:pt x="5532" y="9310"/>
                  </a:lnTo>
                  <a:lnTo>
                    <a:pt x="7660" y="5517"/>
                  </a:lnTo>
                  <a:lnTo>
                    <a:pt x="10851" y="5517"/>
                  </a:lnTo>
                  <a:lnTo>
                    <a:pt x="19787" y="0"/>
                  </a:lnTo>
                  <a:lnTo>
                    <a:pt x="16383" y="9310"/>
                  </a:lnTo>
                  <a:lnTo>
                    <a:pt x="16383" y="10690"/>
                  </a:lnTo>
                  <a:lnTo>
                    <a:pt x="14255" y="10690"/>
                  </a:lnTo>
                  <a:lnTo>
                    <a:pt x="10851" y="17931"/>
                  </a:lnTo>
                  <a:lnTo>
                    <a:pt x="7660" y="17931"/>
                  </a:lnTo>
                  <a:lnTo>
                    <a:pt x="7660" y="1965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2" name="Freeform 52"/>
            <p:cNvSpPr>
              <a:spLocks/>
            </p:cNvSpPr>
            <p:nvPr/>
          </p:nvSpPr>
          <p:spPr bwMode="auto">
            <a:xfrm>
              <a:off x="4997450" y="2711450"/>
              <a:ext cx="157163" cy="1587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8470" y="1825"/>
                  </a:moveTo>
                  <a:lnTo>
                    <a:pt x="13238" y="1123"/>
                  </a:lnTo>
                  <a:lnTo>
                    <a:pt x="13950" y="1825"/>
                  </a:lnTo>
                  <a:lnTo>
                    <a:pt x="15089" y="1825"/>
                  </a:lnTo>
                  <a:lnTo>
                    <a:pt x="16157" y="2175"/>
                  </a:lnTo>
                  <a:lnTo>
                    <a:pt x="18007" y="1825"/>
                  </a:lnTo>
                  <a:lnTo>
                    <a:pt x="18007" y="0"/>
                  </a:lnTo>
                  <a:lnTo>
                    <a:pt x="18434" y="0"/>
                  </a:lnTo>
                  <a:lnTo>
                    <a:pt x="19929" y="1123"/>
                  </a:lnTo>
                  <a:lnTo>
                    <a:pt x="19929" y="1825"/>
                  </a:lnTo>
                  <a:lnTo>
                    <a:pt x="19146" y="2175"/>
                  </a:lnTo>
                  <a:lnTo>
                    <a:pt x="19146" y="3579"/>
                  </a:lnTo>
                  <a:lnTo>
                    <a:pt x="18007" y="4000"/>
                  </a:lnTo>
                  <a:lnTo>
                    <a:pt x="18007" y="4702"/>
                  </a:lnTo>
                  <a:lnTo>
                    <a:pt x="17295" y="4000"/>
                  </a:lnTo>
                  <a:lnTo>
                    <a:pt x="15089" y="3579"/>
                  </a:lnTo>
                  <a:lnTo>
                    <a:pt x="14377" y="2877"/>
                  </a:lnTo>
                  <a:lnTo>
                    <a:pt x="13238" y="3579"/>
                  </a:lnTo>
                  <a:lnTo>
                    <a:pt x="12527" y="3579"/>
                  </a:lnTo>
                  <a:lnTo>
                    <a:pt x="12171" y="4000"/>
                  </a:lnTo>
                  <a:lnTo>
                    <a:pt x="10605" y="4702"/>
                  </a:lnTo>
                  <a:lnTo>
                    <a:pt x="12171" y="6456"/>
                  </a:lnTo>
                  <a:lnTo>
                    <a:pt x="11459" y="5754"/>
                  </a:lnTo>
                  <a:lnTo>
                    <a:pt x="10605" y="5754"/>
                  </a:lnTo>
                  <a:lnTo>
                    <a:pt x="11459" y="6456"/>
                  </a:lnTo>
                  <a:lnTo>
                    <a:pt x="11459" y="6877"/>
                  </a:lnTo>
                  <a:lnTo>
                    <a:pt x="9609" y="6456"/>
                  </a:lnTo>
                  <a:lnTo>
                    <a:pt x="7687" y="5474"/>
                  </a:lnTo>
                  <a:lnTo>
                    <a:pt x="8470" y="5474"/>
                  </a:lnTo>
                  <a:lnTo>
                    <a:pt x="8470" y="4702"/>
                  </a:lnTo>
                  <a:lnTo>
                    <a:pt x="7402" y="5474"/>
                  </a:lnTo>
                  <a:lnTo>
                    <a:pt x="7402" y="6877"/>
                  </a:lnTo>
                  <a:lnTo>
                    <a:pt x="9609" y="9754"/>
                  </a:lnTo>
                  <a:lnTo>
                    <a:pt x="8470" y="11228"/>
                  </a:lnTo>
                  <a:lnTo>
                    <a:pt x="7402" y="11228"/>
                  </a:lnTo>
                  <a:lnTo>
                    <a:pt x="9181" y="11579"/>
                  </a:lnTo>
                  <a:lnTo>
                    <a:pt x="11459" y="13404"/>
                  </a:lnTo>
                  <a:lnTo>
                    <a:pt x="12171" y="15930"/>
                  </a:lnTo>
                  <a:lnTo>
                    <a:pt x="10320" y="14526"/>
                  </a:lnTo>
                  <a:lnTo>
                    <a:pt x="9181" y="15228"/>
                  </a:lnTo>
                  <a:lnTo>
                    <a:pt x="10320" y="17053"/>
                  </a:lnTo>
                  <a:lnTo>
                    <a:pt x="9609" y="17053"/>
                  </a:lnTo>
                  <a:lnTo>
                    <a:pt x="7687" y="15930"/>
                  </a:lnTo>
                  <a:lnTo>
                    <a:pt x="9609" y="18807"/>
                  </a:lnTo>
                  <a:lnTo>
                    <a:pt x="9609" y="19228"/>
                  </a:lnTo>
                  <a:lnTo>
                    <a:pt x="9609" y="19930"/>
                  </a:lnTo>
                  <a:lnTo>
                    <a:pt x="7687" y="18807"/>
                  </a:lnTo>
                  <a:lnTo>
                    <a:pt x="7687" y="19228"/>
                  </a:lnTo>
                  <a:lnTo>
                    <a:pt x="7687" y="19930"/>
                  </a:lnTo>
                  <a:lnTo>
                    <a:pt x="7402" y="19930"/>
                  </a:lnTo>
                  <a:lnTo>
                    <a:pt x="6619" y="18105"/>
                  </a:lnTo>
                  <a:lnTo>
                    <a:pt x="5480" y="18105"/>
                  </a:lnTo>
                  <a:lnTo>
                    <a:pt x="5907" y="19228"/>
                  </a:lnTo>
                  <a:lnTo>
                    <a:pt x="5480" y="18807"/>
                  </a:lnTo>
                  <a:lnTo>
                    <a:pt x="4769" y="17404"/>
                  </a:lnTo>
                  <a:lnTo>
                    <a:pt x="4769" y="16351"/>
                  </a:lnTo>
                  <a:lnTo>
                    <a:pt x="2918" y="15228"/>
                  </a:lnTo>
                  <a:lnTo>
                    <a:pt x="4342" y="14175"/>
                  </a:lnTo>
                  <a:lnTo>
                    <a:pt x="5907" y="13404"/>
                  </a:lnTo>
                  <a:lnTo>
                    <a:pt x="8470" y="14526"/>
                  </a:lnTo>
                  <a:lnTo>
                    <a:pt x="9181" y="14175"/>
                  </a:lnTo>
                  <a:lnTo>
                    <a:pt x="7402" y="13053"/>
                  </a:lnTo>
                  <a:lnTo>
                    <a:pt x="5907" y="13053"/>
                  </a:lnTo>
                  <a:lnTo>
                    <a:pt x="2918" y="13404"/>
                  </a:lnTo>
                  <a:lnTo>
                    <a:pt x="1851" y="11228"/>
                  </a:lnTo>
                  <a:lnTo>
                    <a:pt x="2918" y="11228"/>
                  </a:lnTo>
                  <a:lnTo>
                    <a:pt x="2918" y="10526"/>
                  </a:lnTo>
                  <a:lnTo>
                    <a:pt x="1851" y="10526"/>
                  </a:lnTo>
                  <a:lnTo>
                    <a:pt x="0" y="8702"/>
                  </a:lnTo>
                  <a:lnTo>
                    <a:pt x="1423" y="7579"/>
                  </a:lnTo>
                  <a:lnTo>
                    <a:pt x="2562" y="4702"/>
                  </a:lnTo>
                  <a:lnTo>
                    <a:pt x="3630" y="3579"/>
                  </a:lnTo>
                  <a:lnTo>
                    <a:pt x="5480" y="3579"/>
                  </a:lnTo>
                  <a:lnTo>
                    <a:pt x="5907" y="2175"/>
                  </a:lnTo>
                  <a:lnTo>
                    <a:pt x="7402" y="2877"/>
                  </a:lnTo>
                  <a:lnTo>
                    <a:pt x="8470" y="182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3" name="Freeform 53"/>
            <p:cNvSpPr>
              <a:spLocks/>
            </p:cNvSpPr>
            <p:nvPr/>
          </p:nvSpPr>
          <p:spPr bwMode="auto">
            <a:xfrm>
              <a:off x="5081588" y="2894013"/>
              <a:ext cx="66675" cy="17462"/>
            </a:xfrm>
            <a:custGeom>
              <a:avLst/>
              <a:gdLst>
                <a:gd name="T0" fmla="*/ 2147483647 w 20000"/>
                <a:gd name="T1" fmla="*/ 192 h 20000"/>
                <a:gd name="T2" fmla="*/ 2147483647 w 20000"/>
                <a:gd name="T3" fmla="*/ 162 h 20000"/>
                <a:gd name="T4" fmla="*/ 2147483647 w 20000"/>
                <a:gd name="T5" fmla="*/ 162 h 20000"/>
                <a:gd name="T6" fmla="*/ 0 w 20000"/>
                <a:gd name="T7" fmla="*/ 162 h 20000"/>
                <a:gd name="T8" fmla="*/ 0 w 20000"/>
                <a:gd name="T9" fmla="*/ 68 h 20000"/>
                <a:gd name="T10" fmla="*/ 2147483647 w 20000"/>
                <a:gd name="T11" fmla="*/ 68 h 20000"/>
                <a:gd name="T12" fmla="*/ 2147483647 w 20000"/>
                <a:gd name="T13" fmla="*/ 0 h 20000"/>
                <a:gd name="T14" fmla="*/ 2147483647 w 20000"/>
                <a:gd name="T15" fmla="*/ 93 h 20000"/>
                <a:gd name="T16" fmla="*/ 2147483647 w 20000"/>
                <a:gd name="T17" fmla="*/ 93 h 20000"/>
                <a:gd name="T18" fmla="*/ 2147483647 w 20000"/>
                <a:gd name="T19" fmla="*/ 93 h 20000"/>
                <a:gd name="T20" fmla="*/ 2147483647 w 20000"/>
                <a:gd name="T21" fmla="*/ 93 h 20000"/>
                <a:gd name="T22" fmla="*/ 2147483647 w 20000"/>
                <a:gd name="T23" fmla="*/ 162 h 20000"/>
                <a:gd name="T24" fmla="*/ 2147483647 w 20000"/>
                <a:gd name="T25" fmla="*/ 162 h 20000"/>
                <a:gd name="T26" fmla="*/ 2147483647 w 20000"/>
                <a:gd name="T27" fmla="*/ 192 h 20000"/>
                <a:gd name="T28" fmla="*/ 2147483647 w 20000"/>
                <a:gd name="T29" fmla="*/ 192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0333" y="19375"/>
                  </a:moveTo>
                  <a:lnTo>
                    <a:pt x="8667" y="16250"/>
                  </a:lnTo>
                  <a:lnTo>
                    <a:pt x="3500" y="16250"/>
                  </a:lnTo>
                  <a:lnTo>
                    <a:pt x="0" y="16250"/>
                  </a:lnTo>
                  <a:lnTo>
                    <a:pt x="0" y="6875"/>
                  </a:lnTo>
                  <a:lnTo>
                    <a:pt x="3500" y="6875"/>
                  </a:lnTo>
                  <a:lnTo>
                    <a:pt x="4500" y="0"/>
                  </a:lnTo>
                  <a:lnTo>
                    <a:pt x="6167" y="9375"/>
                  </a:lnTo>
                  <a:lnTo>
                    <a:pt x="10333" y="9375"/>
                  </a:lnTo>
                  <a:lnTo>
                    <a:pt x="11333" y="9375"/>
                  </a:lnTo>
                  <a:lnTo>
                    <a:pt x="15500" y="9375"/>
                  </a:lnTo>
                  <a:lnTo>
                    <a:pt x="17167" y="16250"/>
                  </a:lnTo>
                  <a:lnTo>
                    <a:pt x="19833" y="16250"/>
                  </a:lnTo>
                  <a:lnTo>
                    <a:pt x="19833" y="19375"/>
                  </a:lnTo>
                  <a:lnTo>
                    <a:pt x="10333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4" name="Freeform 54"/>
            <p:cNvSpPr>
              <a:spLocks/>
            </p:cNvSpPr>
            <p:nvPr/>
          </p:nvSpPr>
          <p:spPr bwMode="auto">
            <a:xfrm>
              <a:off x="5070475" y="2795588"/>
              <a:ext cx="31750" cy="317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0690" y="14138"/>
                  </a:moveTo>
                  <a:lnTo>
                    <a:pt x="5517" y="8966"/>
                  </a:lnTo>
                  <a:lnTo>
                    <a:pt x="0" y="3448"/>
                  </a:lnTo>
                  <a:lnTo>
                    <a:pt x="2069" y="0"/>
                  </a:lnTo>
                  <a:lnTo>
                    <a:pt x="6897" y="5172"/>
                  </a:lnTo>
                  <a:lnTo>
                    <a:pt x="14138" y="5172"/>
                  </a:lnTo>
                  <a:lnTo>
                    <a:pt x="16207" y="14138"/>
                  </a:lnTo>
                  <a:lnTo>
                    <a:pt x="19655" y="17586"/>
                  </a:lnTo>
                  <a:lnTo>
                    <a:pt x="19655" y="19655"/>
                  </a:lnTo>
                  <a:lnTo>
                    <a:pt x="16207" y="19655"/>
                  </a:lnTo>
                  <a:lnTo>
                    <a:pt x="10690" y="1413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5" name="Freeform 55"/>
            <p:cNvSpPr>
              <a:spLocks/>
            </p:cNvSpPr>
            <p:nvPr/>
          </p:nvSpPr>
          <p:spPr bwMode="auto">
            <a:xfrm>
              <a:off x="5130800" y="2786063"/>
              <a:ext cx="17463" cy="11112"/>
            </a:xfrm>
            <a:custGeom>
              <a:avLst/>
              <a:gdLst>
                <a:gd name="T0" fmla="*/ 192 w 20000"/>
                <a:gd name="T1" fmla="*/ 1 h 20000"/>
                <a:gd name="T2" fmla="*/ 93 w 20000"/>
                <a:gd name="T3" fmla="*/ 1 h 20000"/>
                <a:gd name="T4" fmla="*/ 93 w 20000"/>
                <a:gd name="T5" fmla="*/ 1 h 20000"/>
                <a:gd name="T6" fmla="*/ 38 w 20000"/>
                <a:gd name="T7" fmla="*/ 1 h 20000"/>
                <a:gd name="T8" fmla="*/ 0 w 20000"/>
                <a:gd name="T9" fmla="*/ 1 h 20000"/>
                <a:gd name="T10" fmla="*/ 130 w 20000"/>
                <a:gd name="T11" fmla="*/ 0 h 20000"/>
                <a:gd name="T12" fmla="*/ 192 w 20000"/>
                <a:gd name="T13" fmla="*/ 1 h 20000"/>
                <a:gd name="T14" fmla="*/ 192 w 20000"/>
                <a:gd name="T15" fmla="*/ 1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9375" y="18824"/>
                  </a:moveTo>
                  <a:lnTo>
                    <a:pt x="9375" y="18824"/>
                  </a:lnTo>
                  <a:lnTo>
                    <a:pt x="9375" y="5882"/>
                  </a:lnTo>
                  <a:lnTo>
                    <a:pt x="3750" y="18824"/>
                  </a:lnTo>
                  <a:lnTo>
                    <a:pt x="0" y="5882"/>
                  </a:lnTo>
                  <a:lnTo>
                    <a:pt x="13125" y="0"/>
                  </a:lnTo>
                  <a:lnTo>
                    <a:pt x="19375" y="5882"/>
                  </a:lnTo>
                  <a:lnTo>
                    <a:pt x="19375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6" name="Freeform 56"/>
            <p:cNvSpPr>
              <a:spLocks/>
            </p:cNvSpPr>
            <p:nvPr/>
          </p:nvSpPr>
          <p:spPr bwMode="auto">
            <a:xfrm>
              <a:off x="5186363" y="2876550"/>
              <a:ext cx="9525" cy="11113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1 h 20000"/>
                <a:gd name="T4" fmla="*/ 0 w 20000"/>
                <a:gd name="T5" fmla="*/ 0 h 20000"/>
                <a:gd name="T6" fmla="*/ 0 w 20000"/>
                <a:gd name="T7" fmla="*/ 1 h 20000"/>
                <a:gd name="T8" fmla="*/ 0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9048"/>
                  </a:moveTo>
                  <a:lnTo>
                    <a:pt x="0" y="3810"/>
                  </a:lnTo>
                  <a:lnTo>
                    <a:pt x="18824" y="0"/>
                  </a:lnTo>
                  <a:lnTo>
                    <a:pt x="11765" y="13333"/>
                  </a:lnTo>
                  <a:lnTo>
                    <a:pt x="0" y="1904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7" name="Freeform 57"/>
            <p:cNvSpPr>
              <a:spLocks/>
            </p:cNvSpPr>
            <p:nvPr/>
          </p:nvSpPr>
          <p:spPr bwMode="auto">
            <a:xfrm>
              <a:off x="5132388" y="2809875"/>
              <a:ext cx="11112" cy="9525"/>
            </a:xfrm>
            <a:custGeom>
              <a:avLst/>
              <a:gdLst>
                <a:gd name="T0" fmla="*/ 1 w 20000"/>
                <a:gd name="T1" fmla="*/ 0 h 20000"/>
                <a:gd name="T2" fmla="*/ 0 w 20000"/>
                <a:gd name="T3" fmla="*/ 0 h 20000"/>
                <a:gd name="T4" fmla="*/ 1 w 20000"/>
                <a:gd name="T5" fmla="*/ 0 h 20000"/>
                <a:gd name="T6" fmla="*/ 0 w 20000"/>
                <a:gd name="T7" fmla="*/ 0 h 20000"/>
                <a:gd name="T8" fmla="*/ 1 w 20000"/>
                <a:gd name="T9" fmla="*/ 0 h 20000"/>
                <a:gd name="T10" fmla="*/ 1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8824" y="18824"/>
                  </a:moveTo>
                  <a:lnTo>
                    <a:pt x="0" y="18824"/>
                  </a:lnTo>
                  <a:lnTo>
                    <a:pt x="11765" y="18824"/>
                  </a:lnTo>
                  <a:lnTo>
                    <a:pt x="0" y="0"/>
                  </a:lnTo>
                  <a:lnTo>
                    <a:pt x="11765" y="11765"/>
                  </a:lnTo>
                  <a:lnTo>
                    <a:pt x="18824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8" name="Freeform 58"/>
            <p:cNvSpPr>
              <a:spLocks/>
            </p:cNvSpPr>
            <p:nvPr/>
          </p:nvSpPr>
          <p:spPr bwMode="auto">
            <a:xfrm>
              <a:off x="4691063" y="2655888"/>
              <a:ext cx="6350" cy="952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8182" y="5882"/>
                  </a:moveTo>
                  <a:lnTo>
                    <a:pt x="0" y="5882"/>
                  </a:lnTo>
                  <a:lnTo>
                    <a:pt x="0" y="18824"/>
                  </a:lnTo>
                  <a:lnTo>
                    <a:pt x="0" y="5882"/>
                  </a:lnTo>
                  <a:lnTo>
                    <a:pt x="0" y="0"/>
                  </a:lnTo>
                  <a:lnTo>
                    <a:pt x="18182" y="588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69" name="Freeform 59"/>
            <p:cNvSpPr>
              <a:spLocks/>
            </p:cNvSpPr>
            <p:nvPr/>
          </p:nvSpPr>
          <p:spPr bwMode="auto">
            <a:xfrm>
              <a:off x="4751388" y="2555875"/>
              <a:ext cx="12700" cy="4763"/>
            </a:xfrm>
            <a:custGeom>
              <a:avLst/>
              <a:gdLst>
                <a:gd name="T0" fmla="*/ 1 w 20000"/>
                <a:gd name="T1" fmla="*/ 0 h 20000"/>
                <a:gd name="T2" fmla="*/ 1 w 20000"/>
                <a:gd name="T3" fmla="*/ 0 h 20000"/>
                <a:gd name="T4" fmla="*/ 0 w 20000"/>
                <a:gd name="T5" fmla="*/ 0 h 20000"/>
                <a:gd name="T6" fmla="*/ 1 w 20000"/>
                <a:gd name="T7" fmla="*/ 0 h 20000"/>
                <a:gd name="T8" fmla="*/ 1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9091" y="17143"/>
                  </a:moveTo>
                  <a:lnTo>
                    <a:pt x="10000" y="0"/>
                  </a:lnTo>
                  <a:lnTo>
                    <a:pt x="0" y="0"/>
                  </a:lnTo>
                  <a:lnTo>
                    <a:pt x="19091" y="0"/>
                  </a:lnTo>
                  <a:lnTo>
                    <a:pt x="19091" y="1714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0" name="Freeform 60"/>
            <p:cNvSpPr>
              <a:spLocks/>
            </p:cNvSpPr>
            <p:nvPr/>
          </p:nvSpPr>
          <p:spPr bwMode="auto">
            <a:xfrm>
              <a:off x="5551488" y="2725738"/>
              <a:ext cx="104775" cy="698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8770" y="18095"/>
                  </a:moveTo>
                  <a:lnTo>
                    <a:pt x="5561" y="11429"/>
                  </a:lnTo>
                  <a:lnTo>
                    <a:pt x="1070" y="9048"/>
                  </a:lnTo>
                  <a:lnTo>
                    <a:pt x="1070" y="4127"/>
                  </a:lnTo>
                  <a:lnTo>
                    <a:pt x="0" y="0"/>
                  </a:lnTo>
                  <a:lnTo>
                    <a:pt x="15508" y="952"/>
                  </a:lnTo>
                  <a:lnTo>
                    <a:pt x="16043" y="8254"/>
                  </a:lnTo>
                  <a:lnTo>
                    <a:pt x="19893" y="9048"/>
                  </a:lnTo>
                  <a:lnTo>
                    <a:pt x="17754" y="11429"/>
                  </a:lnTo>
                  <a:lnTo>
                    <a:pt x="18824" y="18095"/>
                  </a:lnTo>
                  <a:lnTo>
                    <a:pt x="15508" y="19841"/>
                  </a:lnTo>
                  <a:lnTo>
                    <a:pt x="8770" y="1809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1" name="Freeform 61"/>
            <p:cNvSpPr>
              <a:spLocks/>
            </p:cNvSpPr>
            <p:nvPr/>
          </p:nvSpPr>
          <p:spPr bwMode="auto">
            <a:xfrm>
              <a:off x="5632450" y="2711450"/>
              <a:ext cx="79375" cy="9207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0 w 20000"/>
                <a:gd name="T29" fmla="*/ 2147483647 h 20000"/>
                <a:gd name="T30" fmla="*/ 2147483647 w 20000"/>
                <a:gd name="T31" fmla="*/ 0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8873" y="0"/>
                  </a:moveTo>
                  <a:lnTo>
                    <a:pt x="13803" y="4940"/>
                  </a:lnTo>
                  <a:lnTo>
                    <a:pt x="19859" y="6867"/>
                  </a:lnTo>
                  <a:lnTo>
                    <a:pt x="13803" y="9398"/>
                  </a:lnTo>
                  <a:lnTo>
                    <a:pt x="13803" y="13012"/>
                  </a:lnTo>
                  <a:lnTo>
                    <a:pt x="13803" y="14940"/>
                  </a:lnTo>
                  <a:lnTo>
                    <a:pt x="12394" y="14337"/>
                  </a:lnTo>
                  <a:lnTo>
                    <a:pt x="10282" y="14940"/>
                  </a:lnTo>
                  <a:lnTo>
                    <a:pt x="12394" y="19880"/>
                  </a:lnTo>
                  <a:lnTo>
                    <a:pt x="4366" y="16747"/>
                  </a:lnTo>
                  <a:lnTo>
                    <a:pt x="2958" y="11807"/>
                  </a:lnTo>
                  <a:lnTo>
                    <a:pt x="5775" y="9880"/>
                  </a:lnTo>
                  <a:lnTo>
                    <a:pt x="845" y="9398"/>
                  </a:lnTo>
                  <a:lnTo>
                    <a:pt x="0" y="3735"/>
                  </a:lnTo>
                  <a:lnTo>
                    <a:pt x="0" y="1205"/>
                  </a:lnTo>
                  <a:lnTo>
                    <a:pt x="887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2" name="Freeform 62"/>
            <p:cNvSpPr>
              <a:spLocks/>
            </p:cNvSpPr>
            <p:nvPr/>
          </p:nvSpPr>
          <p:spPr bwMode="auto">
            <a:xfrm>
              <a:off x="5043488" y="2246313"/>
              <a:ext cx="219075" cy="1778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1902" y="18044"/>
                  </a:moveTo>
                  <a:lnTo>
                    <a:pt x="1337" y="16025"/>
                  </a:lnTo>
                  <a:lnTo>
                    <a:pt x="0" y="14385"/>
                  </a:lnTo>
                  <a:lnTo>
                    <a:pt x="1902" y="13123"/>
                  </a:lnTo>
                  <a:lnTo>
                    <a:pt x="1337" y="11104"/>
                  </a:lnTo>
                  <a:lnTo>
                    <a:pt x="514" y="9148"/>
                  </a:lnTo>
                  <a:lnTo>
                    <a:pt x="3445" y="7508"/>
                  </a:lnTo>
                  <a:lnTo>
                    <a:pt x="5347" y="5237"/>
                  </a:lnTo>
                  <a:lnTo>
                    <a:pt x="5861" y="1956"/>
                  </a:lnTo>
                  <a:lnTo>
                    <a:pt x="9049" y="631"/>
                  </a:lnTo>
                  <a:lnTo>
                    <a:pt x="10129" y="0"/>
                  </a:lnTo>
                  <a:lnTo>
                    <a:pt x="15681" y="1009"/>
                  </a:lnTo>
                  <a:lnTo>
                    <a:pt x="17326" y="6877"/>
                  </a:lnTo>
                  <a:lnTo>
                    <a:pt x="19177" y="9148"/>
                  </a:lnTo>
                  <a:lnTo>
                    <a:pt x="19949" y="12744"/>
                  </a:lnTo>
                  <a:lnTo>
                    <a:pt x="18098" y="11735"/>
                  </a:lnTo>
                  <a:lnTo>
                    <a:pt x="17326" y="12114"/>
                  </a:lnTo>
                  <a:lnTo>
                    <a:pt x="18612" y="15331"/>
                  </a:lnTo>
                  <a:lnTo>
                    <a:pt x="18098" y="18675"/>
                  </a:lnTo>
                  <a:lnTo>
                    <a:pt x="16504" y="18675"/>
                  </a:lnTo>
                  <a:lnTo>
                    <a:pt x="15681" y="19621"/>
                  </a:lnTo>
                  <a:lnTo>
                    <a:pt x="15681" y="19937"/>
                  </a:lnTo>
                  <a:lnTo>
                    <a:pt x="11671" y="18927"/>
                  </a:lnTo>
                  <a:lnTo>
                    <a:pt x="11671" y="18044"/>
                  </a:lnTo>
                  <a:lnTo>
                    <a:pt x="3445" y="18675"/>
                  </a:lnTo>
                  <a:lnTo>
                    <a:pt x="2674" y="18044"/>
                  </a:lnTo>
                  <a:lnTo>
                    <a:pt x="1902" y="1804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3" name="Freeform 63"/>
            <p:cNvSpPr>
              <a:spLocks/>
            </p:cNvSpPr>
            <p:nvPr/>
          </p:nvSpPr>
          <p:spPr bwMode="auto">
            <a:xfrm>
              <a:off x="5024438" y="2108200"/>
              <a:ext cx="100012" cy="762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4633" y="18235"/>
                  </a:moveTo>
                  <a:lnTo>
                    <a:pt x="4633" y="13824"/>
                  </a:lnTo>
                  <a:lnTo>
                    <a:pt x="3503" y="15294"/>
                  </a:lnTo>
                  <a:lnTo>
                    <a:pt x="1130" y="9853"/>
                  </a:lnTo>
                  <a:lnTo>
                    <a:pt x="0" y="5441"/>
                  </a:lnTo>
                  <a:lnTo>
                    <a:pt x="10621" y="0"/>
                  </a:lnTo>
                  <a:lnTo>
                    <a:pt x="16384" y="1471"/>
                  </a:lnTo>
                  <a:lnTo>
                    <a:pt x="15254" y="2353"/>
                  </a:lnTo>
                  <a:lnTo>
                    <a:pt x="16949" y="7500"/>
                  </a:lnTo>
                  <a:lnTo>
                    <a:pt x="16949" y="11471"/>
                  </a:lnTo>
                  <a:lnTo>
                    <a:pt x="19887" y="17500"/>
                  </a:lnTo>
                  <a:lnTo>
                    <a:pt x="15254" y="19853"/>
                  </a:lnTo>
                  <a:lnTo>
                    <a:pt x="8814" y="18235"/>
                  </a:lnTo>
                  <a:lnTo>
                    <a:pt x="4633" y="1823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4" name="Freeform 64"/>
            <p:cNvSpPr>
              <a:spLocks/>
            </p:cNvSpPr>
            <p:nvPr/>
          </p:nvSpPr>
          <p:spPr bwMode="auto">
            <a:xfrm>
              <a:off x="5459413" y="2659063"/>
              <a:ext cx="174625" cy="698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0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0641" y="18889"/>
                  </a:moveTo>
                  <a:lnTo>
                    <a:pt x="8654" y="14921"/>
                  </a:lnTo>
                  <a:lnTo>
                    <a:pt x="4615" y="16508"/>
                  </a:lnTo>
                  <a:lnTo>
                    <a:pt x="4615" y="10794"/>
                  </a:lnTo>
                  <a:lnTo>
                    <a:pt x="3013" y="4286"/>
                  </a:lnTo>
                  <a:lnTo>
                    <a:pt x="0" y="0"/>
                  </a:lnTo>
                  <a:lnTo>
                    <a:pt x="9615" y="0"/>
                  </a:lnTo>
                  <a:lnTo>
                    <a:pt x="17628" y="10794"/>
                  </a:lnTo>
                  <a:lnTo>
                    <a:pt x="19936" y="16508"/>
                  </a:lnTo>
                  <a:lnTo>
                    <a:pt x="19936" y="19841"/>
                  </a:lnTo>
                  <a:lnTo>
                    <a:pt x="10641" y="1888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5" name="Freeform 65"/>
            <p:cNvSpPr>
              <a:spLocks/>
            </p:cNvSpPr>
            <p:nvPr/>
          </p:nvSpPr>
          <p:spPr bwMode="auto">
            <a:xfrm>
              <a:off x="4978400" y="2176463"/>
              <a:ext cx="184150" cy="87312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0 w 20000"/>
                <a:gd name="T41" fmla="*/ 2147483647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0" y="13846"/>
                  </a:moveTo>
                  <a:lnTo>
                    <a:pt x="976" y="5256"/>
                  </a:lnTo>
                  <a:lnTo>
                    <a:pt x="3476" y="513"/>
                  </a:lnTo>
                  <a:lnTo>
                    <a:pt x="5671" y="7308"/>
                  </a:lnTo>
                  <a:lnTo>
                    <a:pt x="6585" y="7308"/>
                  </a:lnTo>
                  <a:lnTo>
                    <a:pt x="7561" y="6026"/>
                  </a:lnTo>
                  <a:lnTo>
                    <a:pt x="7561" y="513"/>
                  </a:lnTo>
                  <a:lnTo>
                    <a:pt x="9817" y="513"/>
                  </a:lnTo>
                  <a:lnTo>
                    <a:pt x="13293" y="2051"/>
                  </a:lnTo>
                  <a:lnTo>
                    <a:pt x="15793" y="0"/>
                  </a:lnTo>
                  <a:lnTo>
                    <a:pt x="17683" y="513"/>
                  </a:lnTo>
                  <a:lnTo>
                    <a:pt x="19939" y="6026"/>
                  </a:lnTo>
                  <a:lnTo>
                    <a:pt x="18963" y="15897"/>
                  </a:lnTo>
                  <a:lnTo>
                    <a:pt x="17683" y="17179"/>
                  </a:lnTo>
                  <a:lnTo>
                    <a:pt x="13902" y="19872"/>
                  </a:lnTo>
                  <a:lnTo>
                    <a:pt x="12683" y="17821"/>
                  </a:lnTo>
                  <a:lnTo>
                    <a:pt x="11707" y="17179"/>
                  </a:lnTo>
                  <a:lnTo>
                    <a:pt x="10122" y="14615"/>
                  </a:lnTo>
                  <a:lnTo>
                    <a:pt x="6585" y="12564"/>
                  </a:lnTo>
                  <a:lnTo>
                    <a:pt x="4085" y="12564"/>
                  </a:lnTo>
                  <a:lnTo>
                    <a:pt x="0" y="1384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6" name="Freeform 66"/>
            <p:cNvSpPr>
              <a:spLocks/>
            </p:cNvSpPr>
            <p:nvPr/>
          </p:nvSpPr>
          <p:spPr bwMode="auto">
            <a:xfrm>
              <a:off x="4959350" y="2232025"/>
              <a:ext cx="149225" cy="968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2075" y="19884"/>
                  </a:moveTo>
                  <a:lnTo>
                    <a:pt x="10189" y="14419"/>
                  </a:lnTo>
                  <a:lnTo>
                    <a:pt x="0" y="14419"/>
                  </a:lnTo>
                  <a:lnTo>
                    <a:pt x="2038" y="12558"/>
                  </a:lnTo>
                  <a:lnTo>
                    <a:pt x="0" y="13953"/>
                  </a:lnTo>
                  <a:lnTo>
                    <a:pt x="830" y="12093"/>
                  </a:lnTo>
                  <a:lnTo>
                    <a:pt x="4679" y="12093"/>
                  </a:lnTo>
                  <a:lnTo>
                    <a:pt x="2792" y="1163"/>
                  </a:lnTo>
                  <a:lnTo>
                    <a:pt x="7849" y="0"/>
                  </a:lnTo>
                  <a:lnTo>
                    <a:pt x="10943" y="0"/>
                  </a:lnTo>
                  <a:lnTo>
                    <a:pt x="15321" y="1860"/>
                  </a:lnTo>
                  <a:lnTo>
                    <a:pt x="17208" y="4186"/>
                  </a:lnTo>
                  <a:lnTo>
                    <a:pt x="18415" y="4767"/>
                  </a:lnTo>
                  <a:lnTo>
                    <a:pt x="19925" y="6628"/>
                  </a:lnTo>
                  <a:lnTo>
                    <a:pt x="19170" y="12558"/>
                  </a:lnTo>
                  <a:lnTo>
                    <a:pt x="16377" y="16860"/>
                  </a:lnTo>
                  <a:lnTo>
                    <a:pt x="12075" y="1988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7" name="Freeform 67"/>
            <p:cNvSpPr>
              <a:spLocks/>
            </p:cNvSpPr>
            <p:nvPr/>
          </p:nvSpPr>
          <p:spPr bwMode="auto">
            <a:xfrm>
              <a:off x="5141913" y="2513013"/>
              <a:ext cx="80962" cy="85725"/>
            </a:xfrm>
            <a:custGeom>
              <a:avLst/>
              <a:gdLst>
                <a:gd name="T0" fmla="*/ 0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0" y="0"/>
                  </a:moveTo>
                  <a:lnTo>
                    <a:pt x="6986" y="2105"/>
                  </a:lnTo>
                  <a:lnTo>
                    <a:pt x="10685" y="2105"/>
                  </a:lnTo>
                  <a:lnTo>
                    <a:pt x="14247" y="7500"/>
                  </a:lnTo>
                  <a:lnTo>
                    <a:pt x="14932" y="10263"/>
                  </a:lnTo>
                  <a:lnTo>
                    <a:pt x="19863" y="13684"/>
                  </a:lnTo>
                  <a:lnTo>
                    <a:pt x="12877" y="14474"/>
                  </a:lnTo>
                  <a:lnTo>
                    <a:pt x="10685" y="16447"/>
                  </a:lnTo>
                  <a:lnTo>
                    <a:pt x="8493" y="19868"/>
                  </a:lnTo>
                  <a:lnTo>
                    <a:pt x="6986" y="8947"/>
                  </a:lnTo>
                  <a:lnTo>
                    <a:pt x="6438" y="89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8" name="Freeform 68"/>
            <p:cNvSpPr>
              <a:spLocks/>
            </p:cNvSpPr>
            <p:nvPr/>
          </p:nvSpPr>
          <p:spPr bwMode="auto">
            <a:xfrm>
              <a:off x="5086350" y="1073150"/>
              <a:ext cx="3333750" cy="16446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138" y="7702"/>
                  </a:moveTo>
                  <a:lnTo>
                    <a:pt x="192" y="7702"/>
                  </a:lnTo>
                  <a:lnTo>
                    <a:pt x="259" y="7702"/>
                  </a:lnTo>
                  <a:lnTo>
                    <a:pt x="226" y="7661"/>
                  </a:lnTo>
                  <a:lnTo>
                    <a:pt x="488" y="7661"/>
                  </a:lnTo>
                  <a:lnTo>
                    <a:pt x="401" y="7702"/>
                  </a:lnTo>
                  <a:lnTo>
                    <a:pt x="542" y="7771"/>
                  </a:lnTo>
                  <a:lnTo>
                    <a:pt x="542" y="7948"/>
                  </a:lnTo>
                  <a:lnTo>
                    <a:pt x="556" y="7812"/>
                  </a:lnTo>
                  <a:lnTo>
                    <a:pt x="785" y="7812"/>
                  </a:lnTo>
                  <a:lnTo>
                    <a:pt x="1377" y="8262"/>
                  </a:lnTo>
                  <a:lnTo>
                    <a:pt x="1603" y="8692"/>
                  </a:lnTo>
                  <a:lnTo>
                    <a:pt x="1465" y="9082"/>
                  </a:lnTo>
                  <a:lnTo>
                    <a:pt x="1273" y="9252"/>
                  </a:lnTo>
                  <a:lnTo>
                    <a:pt x="488" y="8795"/>
                  </a:lnTo>
                  <a:lnTo>
                    <a:pt x="872" y="9430"/>
                  </a:lnTo>
                  <a:lnTo>
                    <a:pt x="852" y="9710"/>
                  </a:lnTo>
                  <a:lnTo>
                    <a:pt x="923" y="10174"/>
                  </a:lnTo>
                  <a:lnTo>
                    <a:pt x="1273" y="10454"/>
                  </a:lnTo>
                  <a:lnTo>
                    <a:pt x="1360" y="10386"/>
                  </a:lnTo>
                  <a:lnTo>
                    <a:pt x="1290" y="10174"/>
                  </a:lnTo>
                  <a:lnTo>
                    <a:pt x="1219" y="10099"/>
                  </a:lnTo>
                  <a:lnTo>
                    <a:pt x="1094" y="9894"/>
                  </a:lnTo>
                  <a:lnTo>
                    <a:pt x="1148" y="9710"/>
                  </a:lnTo>
                  <a:lnTo>
                    <a:pt x="1323" y="9894"/>
                  </a:lnTo>
                  <a:lnTo>
                    <a:pt x="1323" y="9990"/>
                  </a:lnTo>
                  <a:lnTo>
                    <a:pt x="1636" y="9990"/>
                  </a:lnTo>
                  <a:lnTo>
                    <a:pt x="1498" y="9464"/>
                  </a:lnTo>
                  <a:lnTo>
                    <a:pt x="1586" y="9252"/>
                  </a:lnTo>
                  <a:lnTo>
                    <a:pt x="1727" y="8972"/>
                  </a:lnTo>
                  <a:lnTo>
                    <a:pt x="1879" y="8972"/>
                  </a:lnTo>
                  <a:lnTo>
                    <a:pt x="2003" y="9150"/>
                  </a:lnTo>
                  <a:lnTo>
                    <a:pt x="2003" y="8720"/>
                  </a:lnTo>
                  <a:lnTo>
                    <a:pt x="1879" y="8549"/>
                  </a:lnTo>
                  <a:lnTo>
                    <a:pt x="1865" y="8051"/>
                  </a:lnTo>
                  <a:lnTo>
                    <a:pt x="1741" y="7948"/>
                  </a:lnTo>
                  <a:lnTo>
                    <a:pt x="2091" y="7982"/>
                  </a:lnTo>
                  <a:lnTo>
                    <a:pt x="2195" y="8228"/>
                  </a:lnTo>
                  <a:lnTo>
                    <a:pt x="2024" y="8330"/>
                  </a:lnTo>
                  <a:lnTo>
                    <a:pt x="2024" y="8440"/>
                  </a:lnTo>
                  <a:lnTo>
                    <a:pt x="2229" y="8720"/>
                  </a:lnTo>
                  <a:lnTo>
                    <a:pt x="2370" y="8617"/>
                  </a:lnTo>
                  <a:lnTo>
                    <a:pt x="2370" y="8330"/>
                  </a:lnTo>
                  <a:lnTo>
                    <a:pt x="2475" y="8262"/>
                  </a:lnTo>
                  <a:lnTo>
                    <a:pt x="2424" y="8160"/>
                  </a:lnTo>
                  <a:lnTo>
                    <a:pt x="2788" y="7771"/>
                  </a:lnTo>
                  <a:lnTo>
                    <a:pt x="2842" y="7948"/>
                  </a:lnTo>
                  <a:lnTo>
                    <a:pt x="2875" y="7812"/>
                  </a:lnTo>
                  <a:lnTo>
                    <a:pt x="2822" y="7771"/>
                  </a:lnTo>
                  <a:lnTo>
                    <a:pt x="2980" y="7525"/>
                  </a:lnTo>
                  <a:lnTo>
                    <a:pt x="3051" y="7525"/>
                  </a:lnTo>
                  <a:lnTo>
                    <a:pt x="2966" y="7593"/>
                  </a:lnTo>
                  <a:lnTo>
                    <a:pt x="3013" y="7812"/>
                  </a:lnTo>
                  <a:lnTo>
                    <a:pt x="2966" y="7982"/>
                  </a:lnTo>
                  <a:lnTo>
                    <a:pt x="2980" y="8051"/>
                  </a:lnTo>
                  <a:lnTo>
                    <a:pt x="3104" y="7880"/>
                  </a:lnTo>
                  <a:lnTo>
                    <a:pt x="3155" y="7948"/>
                  </a:lnTo>
                  <a:lnTo>
                    <a:pt x="3155" y="7702"/>
                  </a:lnTo>
                  <a:lnTo>
                    <a:pt x="3242" y="7661"/>
                  </a:lnTo>
                  <a:lnTo>
                    <a:pt x="3380" y="7661"/>
                  </a:lnTo>
                  <a:lnTo>
                    <a:pt x="3606" y="7422"/>
                  </a:lnTo>
                  <a:lnTo>
                    <a:pt x="3660" y="7702"/>
                  </a:lnTo>
                  <a:lnTo>
                    <a:pt x="3710" y="7702"/>
                  </a:lnTo>
                  <a:lnTo>
                    <a:pt x="3710" y="7525"/>
                  </a:lnTo>
                  <a:lnTo>
                    <a:pt x="3801" y="7422"/>
                  </a:lnTo>
                  <a:lnTo>
                    <a:pt x="3660" y="7060"/>
                  </a:lnTo>
                  <a:lnTo>
                    <a:pt x="3697" y="6958"/>
                  </a:lnTo>
                  <a:lnTo>
                    <a:pt x="4219" y="7060"/>
                  </a:lnTo>
                  <a:lnTo>
                    <a:pt x="4569" y="7238"/>
                  </a:lnTo>
                  <a:lnTo>
                    <a:pt x="4758" y="7525"/>
                  </a:lnTo>
                  <a:lnTo>
                    <a:pt x="4791" y="7129"/>
                  </a:lnTo>
                  <a:lnTo>
                    <a:pt x="4586" y="7033"/>
                  </a:lnTo>
                  <a:lnTo>
                    <a:pt x="4586" y="6849"/>
                  </a:lnTo>
                  <a:lnTo>
                    <a:pt x="4428" y="6849"/>
                  </a:lnTo>
                  <a:lnTo>
                    <a:pt x="4391" y="6671"/>
                  </a:lnTo>
                  <a:lnTo>
                    <a:pt x="4428" y="6671"/>
                  </a:lnTo>
                  <a:lnTo>
                    <a:pt x="4444" y="6637"/>
                  </a:lnTo>
                  <a:lnTo>
                    <a:pt x="4377" y="6221"/>
                  </a:lnTo>
                  <a:lnTo>
                    <a:pt x="4306" y="6323"/>
                  </a:lnTo>
                  <a:lnTo>
                    <a:pt x="4306" y="6111"/>
                  </a:lnTo>
                  <a:lnTo>
                    <a:pt x="4253" y="6180"/>
                  </a:lnTo>
                  <a:lnTo>
                    <a:pt x="4290" y="6002"/>
                  </a:lnTo>
                  <a:lnTo>
                    <a:pt x="4377" y="5900"/>
                  </a:lnTo>
                  <a:lnTo>
                    <a:pt x="4391" y="5579"/>
                  </a:lnTo>
                  <a:lnTo>
                    <a:pt x="4343" y="5012"/>
                  </a:lnTo>
                  <a:lnTo>
                    <a:pt x="4758" y="5012"/>
                  </a:lnTo>
                  <a:lnTo>
                    <a:pt x="4811" y="5299"/>
                  </a:lnTo>
                  <a:lnTo>
                    <a:pt x="4811" y="5722"/>
                  </a:lnTo>
                  <a:lnTo>
                    <a:pt x="4983" y="6043"/>
                  </a:lnTo>
                  <a:lnTo>
                    <a:pt x="5212" y="7060"/>
                  </a:lnTo>
                  <a:lnTo>
                    <a:pt x="5387" y="7204"/>
                  </a:lnTo>
                  <a:lnTo>
                    <a:pt x="5316" y="7313"/>
                  </a:lnTo>
                  <a:lnTo>
                    <a:pt x="5387" y="7593"/>
                  </a:lnTo>
                  <a:lnTo>
                    <a:pt x="5266" y="7982"/>
                  </a:lnTo>
                  <a:lnTo>
                    <a:pt x="5300" y="8119"/>
                  </a:lnTo>
                  <a:lnTo>
                    <a:pt x="5178" y="8228"/>
                  </a:lnTo>
                  <a:lnTo>
                    <a:pt x="5074" y="8051"/>
                  </a:lnTo>
                  <a:lnTo>
                    <a:pt x="4933" y="8160"/>
                  </a:lnTo>
                  <a:lnTo>
                    <a:pt x="5162" y="8330"/>
                  </a:lnTo>
                  <a:lnTo>
                    <a:pt x="5438" y="8262"/>
                  </a:lnTo>
                  <a:lnTo>
                    <a:pt x="5404" y="8119"/>
                  </a:lnTo>
                  <a:lnTo>
                    <a:pt x="5542" y="7880"/>
                  </a:lnTo>
                  <a:lnTo>
                    <a:pt x="5576" y="7525"/>
                  </a:lnTo>
                  <a:lnTo>
                    <a:pt x="5438" y="7060"/>
                  </a:lnTo>
                  <a:lnTo>
                    <a:pt x="5667" y="6849"/>
                  </a:lnTo>
                  <a:lnTo>
                    <a:pt x="5805" y="7033"/>
                  </a:lnTo>
                  <a:lnTo>
                    <a:pt x="5859" y="7422"/>
                  </a:lnTo>
                  <a:lnTo>
                    <a:pt x="6118" y="7491"/>
                  </a:lnTo>
                  <a:lnTo>
                    <a:pt x="5912" y="7422"/>
                  </a:lnTo>
                  <a:lnTo>
                    <a:pt x="5892" y="7204"/>
                  </a:lnTo>
                  <a:lnTo>
                    <a:pt x="5912" y="7129"/>
                  </a:lnTo>
                  <a:lnTo>
                    <a:pt x="5805" y="6849"/>
                  </a:lnTo>
                  <a:lnTo>
                    <a:pt x="5525" y="6740"/>
                  </a:lnTo>
                  <a:lnTo>
                    <a:pt x="5316" y="6924"/>
                  </a:lnTo>
                  <a:lnTo>
                    <a:pt x="5212" y="6501"/>
                  </a:lnTo>
                  <a:lnTo>
                    <a:pt x="5178" y="6002"/>
                  </a:lnTo>
                  <a:lnTo>
                    <a:pt x="4949" y="5722"/>
                  </a:lnTo>
                  <a:lnTo>
                    <a:pt x="4949" y="5469"/>
                  </a:lnTo>
                  <a:lnTo>
                    <a:pt x="5037" y="5367"/>
                  </a:lnTo>
                  <a:lnTo>
                    <a:pt x="4983" y="4841"/>
                  </a:lnTo>
                  <a:lnTo>
                    <a:pt x="5162" y="5189"/>
                  </a:lnTo>
                  <a:lnTo>
                    <a:pt x="5162" y="5442"/>
                  </a:lnTo>
                  <a:lnTo>
                    <a:pt x="5212" y="5654"/>
                  </a:lnTo>
                  <a:lnTo>
                    <a:pt x="5316" y="5722"/>
                  </a:lnTo>
                  <a:lnTo>
                    <a:pt x="5721" y="5831"/>
                  </a:lnTo>
                  <a:lnTo>
                    <a:pt x="5246" y="5367"/>
                  </a:lnTo>
                  <a:lnTo>
                    <a:pt x="5266" y="5258"/>
                  </a:lnTo>
                  <a:lnTo>
                    <a:pt x="5492" y="5258"/>
                  </a:lnTo>
                  <a:lnTo>
                    <a:pt x="5387" y="5189"/>
                  </a:lnTo>
                  <a:lnTo>
                    <a:pt x="5438" y="5012"/>
                  </a:lnTo>
                  <a:lnTo>
                    <a:pt x="5542" y="4978"/>
                  </a:lnTo>
                  <a:lnTo>
                    <a:pt x="5859" y="5189"/>
                  </a:lnTo>
                  <a:lnTo>
                    <a:pt x="6084" y="5189"/>
                  </a:lnTo>
                  <a:lnTo>
                    <a:pt x="6084" y="5367"/>
                  </a:lnTo>
                  <a:lnTo>
                    <a:pt x="6030" y="5442"/>
                  </a:lnTo>
                  <a:lnTo>
                    <a:pt x="6051" y="5579"/>
                  </a:lnTo>
                  <a:lnTo>
                    <a:pt x="6135" y="5756"/>
                  </a:lnTo>
                  <a:lnTo>
                    <a:pt x="6135" y="5654"/>
                  </a:lnTo>
                  <a:lnTo>
                    <a:pt x="6222" y="6043"/>
                  </a:lnTo>
                  <a:lnTo>
                    <a:pt x="6347" y="6111"/>
                  </a:lnTo>
                  <a:lnTo>
                    <a:pt x="6505" y="6221"/>
                  </a:lnTo>
                  <a:lnTo>
                    <a:pt x="6572" y="6111"/>
                  </a:lnTo>
                  <a:lnTo>
                    <a:pt x="6347" y="6043"/>
                  </a:lnTo>
                  <a:lnTo>
                    <a:pt x="6259" y="5934"/>
                  </a:lnTo>
                  <a:lnTo>
                    <a:pt x="6313" y="5756"/>
                  </a:lnTo>
                  <a:lnTo>
                    <a:pt x="6135" y="5469"/>
                  </a:lnTo>
                  <a:lnTo>
                    <a:pt x="6084" y="5162"/>
                  </a:lnTo>
                  <a:lnTo>
                    <a:pt x="5980" y="5087"/>
                  </a:lnTo>
                  <a:lnTo>
                    <a:pt x="5892" y="4910"/>
                  </a:lnTo>
                  <a:lnTo>
                    <a:pt x="5684" y="4841"/>
                  </a:lnTo>
                  <a:lnTo>
                    <a:pt x="5542" y="4561"/>
                  </a:lnTo>
                  <a:lnTo>
                    <a:pt x="5492" y="4268"/>
                  </a:lnTo>
                  <a:lnTo>
                    <a:pt x="6135" y="3878"/>
                  </a:lnTo>
                  <a:lnTo>
                    <a:pt x="6168" y="3960"/>
                  </a:lnTo>
                  <a:lnTo>
                    <a:pt x="6135" y="4063"/>
                  </a:lnTo>
                  <a:lnTo>
                    <a:pt x="6222" y="3988"/>
                  </a:lnTo>
                  <a:lnTo>
                    <a:pt x="6118" y="3708"/>
                  </a:lnTo>
                  <a:lnTo>
                    <a:pt x="6222" y="3776"/>
                  </a:lnTo>
                  <a:lnTo>
                    <a:pt x="6209" y="3708"/>
                  </a:lnTo>
                  <a:lnTo>
                    <a:pt x="5946" y="3598"/>
                  </a:lnTo>
                  <a:lnTo>
                    <a:pt x="6051" y="3496"/>
                  </a:lnTo>
                  <a:lnTo>
                    <a:pt x="5912" y="3428"/>
                  </a:lnTo>
                  <a:lnTo>
                    <a:pt x="5912" y="3319"/>
                  </a:lnTo>
                  <a:lnTo>
                    <a:pt x="5980" y="3319"/>
                  </a:lnTo>
                  <a:lnTo>
                    <a:pt x="5997" y="3141"/>
                  </a:lnTo>
                  <a:lnTo>
                    <a:pt x="6051" y="3141"/>
                  </a:lnTo>
                  <a:lnTo>
                    <a:pt x="5912" y="3073"/>
                  </a:lnTo>
                  <a:lnTo>
                    <a:pt x="6051" y="3073"/>
                  </a:lnTo>
                  <a:lnTo>
                    <a:pt x="6084" y="2684"/>
                  </a:lnTo>
                  <a:lnTo>
                    <a:pt x="6118" y="2786"/>
                  </a:lnTo>
                  <a:lnTo>
                    <a:pt x="6209" y="2608"/>
                  </a:lnTo>
                  <a:lnTo>
                    <a:pt x="6397" y="2581"/>
                  </a:lnTo>
                  <a:lnTo>
                    <a:pt x="6397" y="2472"/>
                  </a:lnTo>
                  <a:lnTo>
                    <a:pt x="6589" y="2301"/>
                  </a:lnTo>
                  <a:lnTo>
                    <a:pt x="6451" y="2219"/>
                  </a:lnTo>
                  <a:lnTo>
                    <a:pt x="6623" y="2117"/>
                  </a:lnTo>
                  <a:lnTo>
                    <a:pt x="6801" y="2048"/>
                  </a:lnTo>
                  <a:lnTo>
                    <a:pt x="6801" y="2219"/>
                  </a:lnTo>
                  <a:lnTo>
                    <a:pt x="6902" y="2117"/>
                  </a:lnTo>
                  <a:lnTo>
                    <a:pt x="6902" y="2219"/>
                  </a:lnTo>
                  <a:lnTo>
                    <a:pt x="6953" y="2048"/>
                  </a:lnTo>
                  <a:lnTo>
                    <a:pt x="6993" y="2048"/>
                  </a:lnTo>
                  <a:lnTo>
                    <a:pt x="7007" y="1728"/>
                  </a:lnTo>
                  <a:lnTo>
                    <a:pt x="7044" y="1871"/>
                  </a:lnTo>
                  <a:lnTo>
                    <a:pt x="7131" y="1837"/>
                  </a:lnTo>
                  <a:lnTo>
                    <a:pt x="6902" y="1482"/>
                  </a:lnTo>
                  <a:lnTo>
                    <a:pt x="7044" y="1550"/>
                  </a:lnTo>
                  <a:lnTo>
                    <a:pt x="7165" y="1407"/>
                  </a:lnTo>
                  <a:lnTo>
                    <a:pt x="7357" y="1482"/>
                  </a:lnTo>
                  <a:lnTo>
                    <a:pt x="7357" y="1202"/>
                  </a:lnTo>
                  <a:lnTo>
                    <a:pt x="7236" y="1379"/>
                  </a:lnTo>
                  <a:lnTo>
                    <a:pt x="7165" y="1311"/>
                  </a:lnTo>
                  <a:lnTo>
                    <a:pt x="7044" y="1093"/>
                  </a:lnTo>
                  <a:lnTo>
                    <a:pt x="7007" y="457"/>
                  </a:lnTo>
                  <a:lnTo>
                    <a:pt x="7077" y="348"/>
                  </a:lnTo>
                  <a:lnTo>
                    <a:pt x="7215" y="389"/>
                  </a:lnTo>
                  <a:lnTo>
                    <a:pt x="7269" y="560"/>
                  </a:lnTo>
                  <a:lnTo>
                    <a:pt x="7182" y="737"/>
                  </a:lnTo>
                  <a:lnTo>
                    <a:pt x="7303" y="813"/>
                  </a:lnTo>
                  <a:lnTo>
                    <a:pt x="7323" y="737"/>
                  </a:lnTo>
                  <a:lnTo>
                    <a:pt x="7374" y="813"/>
                  </a:lnTo>
                  <a:lnTo>
                    <a:pt x="7407" y="990"/>
                  </a:lnTo>
                  <a:lnTo>
                    <a:pt x="7461" y="847"/>
                  </a:lnTo>
                  <a:lnTo>
                    <a:pt x="7549" y="990"/>
                  </a:lnTo>
                  <a:lnTo>
                    <a:pt x="7586" y="1311"/>
                  </a:lnTo>
                  <a:lnTo>
                    <a:pt x="7670" y="1202"/>
                  </a:lnTo>
                  <a:lnTo>
                    <a:pt x="7636" y="1017"/>
                  </a:lnTo>
                  <a:lnTo>
                    <a:pt x="7862" y="847"/>
                  </a:lnTo>
                  <a:lnTo>
                    <a:pt x="7949" y="990"/>
                  </a:lnTo>
                  <a:lnTo>
                    <a:pt x="7949" y="847"/>
                  </a:lnTo>
                  <a:lnTo>
                    <a:pt x="8141" y="737"/>
                  </a:lnTo>
                  <a:lnTo>
                    <a:pt x="8455" y="915"/>
                  </a:lnTo>
                  <a:lnTo>
                    <a:pt x="8508" y="1017"/>
                  </a:lnTo>
                  <a:lnTo>
                    <a:pt x="8508" y="915"/>
                  </a:lnTo>
                  <a:lnTo>
                    <a:pt x="8680" y="1093"/>
                  </a:lnTo>
                  <a:lnTo>
                    <a:pt x="8700" y="1379"/>
                  </a:lnTo>
                  <a:lnTo>
                    <a:pt x="8542" y="1270"/>
                  </a:lnTo>
                  <a:lnTo>
                    <a:pt x="8630" y="1482"/>
                  </a:lnTo>
                  <a:lnTo>
                    <a:pt x="8680" y="1407"/>
                  </a:lnTo>
                  <a:lnTo>
                    <a:pt x="8785" y="1550"/>
                  </a:lnTo>
                  <a:lnTo>
                    <a:pt x="8771" y="1939"/>
                  </a:lnTo>
                  <a:lnTo>
                    <a:pt x="8785" y="2008"/>
                  </a:lnTo>
                  <a:lnTo>
                    <a:pt x="8700" y="2048"/>
                  </a:lnTo>
                  <a:lnTo>
                    <a:pt x="8680" y="2328"/>
                  </a:lnTo>
                  <a:lnTo>
                    <a:pt x="8542" y="2397"/>
                  </a:lnTo>
                  <a:lnTo>
                    <a:pt x="8630" y="2472"/>
                  </a:lnTo>
                  <a:lnTo>
                    <a:pt x="8404" y="2970"/>
                  </a:lnTo>
                  <a:lnTo>
                    <a:pt x="8316" y="2970"/>
                  </a:lnTo>
                  <a:lnTo>
                    <a:pt x="8333" y="3039"/>
                  </a:lnTo>
                  <a:lnTo>
                    <a:pt x="8316" y="3530"/>
                  </a:lnTo>
                  <a:lnTo>
                    <a:pt x="8475" y="3428"/>
                  </a:lnTo>
                  <a:lnTo>
                    <a:pt x="8404" y="3360"/>
                  </a:lnTo>
                  <a:lnTo>
                    <a:pt x="8542" y="3141"/>
                  </a:lnTo>
                  <a:lnTo>
                    <a:pt x="8562" y="3209"/>
                  </a:lnTo>
                  <a:lnTo>
                    <a:pt x="8562" y="3073"/>
                  </a:lnTo>
                  <a:lnTo>
                    <a:pt x="8700" y="3039"/>
                  </a:lnTo>
                  <a:lnTo>
                    <a:pt x="8680" y="2895"/>
                  </a:lnTo>
                  <a:lnTo>
                    <a:pt x="8818" y="2970"/>
                  </a:lnTo>
                  <a:lnTo>
                    <a:pt x="8963" y="2684"/>
                  </a:lnTo>
                  <a:lnTo>
                    <a:pt x="8818" y="2684"/>
                  </a:lnTo>
                  <a:lnTo>
                    <a:pt x="8700" y="2786"/>
                  </a:lnTo>
                  <a:lnTo>
                    <a:pt x="8680" y="2684"/>
                  </a:lnTo>
                  <a:lnTo>
                    <a:pt x="8700" y="2506"/>
                  </a:lnTo>
                  <a:lnTo>
                    <a:pt x="8963" y="2472"/>
                  </a:lnTo>
                  <a:lnTo>
                    <a:pt x="8963" y="2581"/>
                  </a:lnTo>
                  <a:lnTo>
                    <a:pt x="9101" y="2581"/>
                  </a:lnTo>
                  <a:lnTo>
                    <a:pt x="9101" y="2472"/>
                  </a:lnTo>
                  <a:lnTo>
                    <a:pt x="9205" y="2581"/>
                  </a:lnTo>
                  <a:lnTo>
                    <a:pt x="9327" y="2895"/>
                  </a:lnTo>
                  <a:lnTo>
                    <a:pt x="9380" y="2752"/>
                  </a:lnTo>
                  <a:lnTo>
                    <a:pt x="9273" y="2608"/>
                  </a:lnTo>
                  <a:lnTo>
                    <a:pt x="9414" y="2506"/>
                  </a:lnTo>
                  <a:lnTo>
                    <a:pt x="9781" y="2328"/>
                  </a:lnTo>
                  <a:lnTo>
                    <a:pt x="9798" y="2397"/>
                  </a:lnTo>
                  <a:lnTo>
                    <a:pt x="9747" y="2472"/>
                  </a:lnTo>
                  <a:lnTo>
                    <a:pt x="9781" y="2581"/>
                  </a:lnTo>
                  <a:lnTo>
                    <a:pt x="10007" y="2581"/>
                  </a:lnTo>
                  <a:lnTo>
                    <a:pt x="9973" y="2506"/>
                  </a:lnTo>
                  <a:lnTo>
                    <a:pt x="10057" y="2472"/>
                  </a:lnTo>
                  <a:lnTo>
                    <a:pt x="10236" y="2397"/>
                  </a:lnTo>
                  <a:lnTo>
                    <a:pt x="10340" y="2151"/>
                  </a:lnTo>
                  <a:lnTo>
                    <a:pt x="10148" y="2048"/>
                  </a:lnTo>
                  <a:lnTo>
                    <a:pt x="10148" y="1871"/>
                  </a:lnTo>
                  <a:lnTo>
                    <a:pt x="10202" y="1939"/>
                  </a:lnTo>
                  <a:lnTo>
                    <a:pt x="10202" y="1837"/>
                  </a:lnTo>
                  <a:lnTo>
                    <a:pt x="10286" y="1728"/>
                  </a:lnTo>
                  <a:lnTo>
                    <a:pt x="10428" y="1837"/>
                  </a:lnTo>
                  <a:lnTo>
                    <a:pt x="10933" y="1769"/>
                  </a:lnTo>
                  <a:lnTo>
                    <a:pt x="10966" y="1871"/>
                  </a:lnTo>
                  <a:lnTo>
                    <a:pt x="10879" y="2008"/>
                  </a:lnTo>
                  <a:lnTo>
                    <a:pt x="10896" y="2117"/>
                  </a:lnTo>
                  <a:lnTo>
                    <a:pt x="10791" y="2397"/>
                  </a:lnTo>
                  <a:lnTo>
                    <a:pt x="10896" y="2608"/>
                  </a:lnTo>
                  <a:lnTo>
                    <a:pt x="10966" y="2608"/>
                  </a:lnTo>
                  <a:lnTo>
                    <a:pt x="10879" y="2397"/>
                  </a:lnTo>
                  <a:lnTo>
                    <a:pt x="11246" y="2608"/>
                  </a:lnTo>
                  <a:lnTo>
                    <a:pt x="11246" y="2472"/>
                  </a:lnTo>
                  <a:lnTo>
                    <a:pt x="11350" y="2581"/>
                  </a:lnTo>
                  <a:lnTo>
                    <a:pt x="11296" y="2684"/>
                  </a:lnTo>
                  <a:lnTo>
                    <a:pt x="11751" y="3039"/>
                  </a:lnTo>
                  <a:lnTo>
                    <a:pt x="11785" y="2970"/>
                  </a:lnTo>
                  <a:lnTo>
                    <a:pt x="11751" y="2608"/>
                  </a:lnTo>
                  <a:lnTo>
                    <a:pt x="11626" y="2219"/>
                  </a:lnTo>
                  <a:lnTo>
                    <a:pt x="11889" y="2472"/>
                  </a:lnTo>
                  <a:lnTo>
                    <a:pt x="11993" y="2397"/>
                  </a:lnTo>
                  <a:lnTo>
                    <a:pt x="12081" y="2151"/>
                  </a:lnTo>
                  <a:lnTo>
                    <a:pt x="12431" y="2301"/>
                  </a:lnTo>
                  <a:lnTo>
                    <a:pt x="12364" y="2048"/>
                  </a:lnTo>
                  <a:lnTo>
                    <a:pt x="12397" y="1939"/>
                  </a:lnTo>
                  <a:lnTo>
                    <a:pt x="12515" y="2048"/>
                  </a:lnTo>
                  <a:lnTo>
                    <a:pt x="12569" y="1871"/>
                  </a:lnTo>
                  <a:lnTo>
                    <a:pt x="12397" y="1769"/>
                  </a:lnTo>
                  <a:lnTo>
                    <a:pt x="12431" y="1728"/>
                  </a:lnTo>
                  <a:lnTo>
                    <a:pt x="12364" y="1591"/>
                  </a:lnTo>
                  <a:lnTo>
                    <a:pt x="12310" y="1659"/>
                  </a:lnTo>
                  <a:lnTo>
                    <a:pt x="12256" y="1482"/>
                  </a:lnTo>
                  <a:lnTo>
                    <a:pt x="12397" y="1379"/>
                  </a:lnTo>
                  <a:lnTo>
                    <a:pt x="12256" y="1127"/>
                  </a:lnTo>
                  <a:lnTo>
                    <a:pt x="12256" y="1093"/>
                  </a:lnTo>
                  <a:lnTo>
                    <a:pt x="13040" y="990"/>
                  </a:lnTo>
                  <a:lnTo>
                    <a:pt x="13108" y="1093"/>
                  </a:lnTo>
                  <a:lnTo>
                    <a:pt x="12936" y="1017"/>
                  </a:lnTo>
                  <a:lnTo>
                    <a:pt x="12902" y="1270"/>
                  </a:lnTo>
                  <a:lnTo>
                    <a:pt x="13024" y="1127"/>
                  </a:lnTo>
                  <a:lnTo>
                    <a:pt x="13074" y="1270"/>
                  </a:lnTo>
                  <a:lnTo>
                    <a:pt x="12990" y="1311"/>
                  </a:lnTo>
                  <a:lnTo>
                    <a:pt x="13108" y="1482"/>
                  </a:lnTo>
                  <a:lnTo>
                    <a:pt x="13128" y="915"/>
                  </a:lnTo>
                  <a:lnTo>
                    <a:pt x="13444" y="847"/>
                  </a:lnTo>
                  <a:lnTo>
                    <a:pt x="13545" y="990"/>
                  </a:lnTo>
                  <a:lnTo>
                    <a:pt x="13545" y="1017"/>
                  </a:lnTo>
                  <a:lnTo>
                    <a:pt x="13407" y="990"/>
                  </a:lnTo>
                  <a:lnTo>
                    <a:pt x="13444" y="1093"/>
                  </a:lnTo>
                  <a:lnTo>
                    <a:pt x="13754" y="1202"/>
                  </a:lnTo>
                  <a:lnTo>
                    <a:pt x="13774" y="1379"/>
                  </a:lnTo>
                  <a:lnTo>
                    <a:pt x="13808" y="1202"/>
                  </a:lnTo>
                  <a:lnTo>
                    <a:pt x="14051" y="1311"/>
                  </a:lnTo>
                  <a:lnTo>
                    <a:pt x="14000" y="1379"/>
                  </a:lnTo>
                  <a:lnTo>
                    <a:pt x="14175" y="1407"/>
                  </a:lnTo>
                  <a:lnTo>
                    <a:pt x="14505" y="915"/>
                  </a:lnTo>
                  <a:lnTo>
                    <a:pt x="14785" y="847"/>
                  </a:lnTo>
                  <a:lnTo>
                    <a:pt x="15081" y="990"/>
                  </a:lnTo>
                  <a:lnTo>
                    <a:pt x="15273" y="1407"/>
                  </a:lnTo>
                  <a:lnTo>
                    <a:pt x="15502" y="1550"/>
                  </a:lnTo>
                  <a:lnTo>
                    <a:pt x="15502" y="1379"/>
                  </a:lnTo>
                  <a:lnTo>
                    <a:pt x="15586" y="1550"/>
                  </a:lnTo>
                  <a:lnTo>
                    <a:pt x="15586" y="1311"/>
                  </a:lnTo>
                  <a:lnTo>
                    <a:pt x="15778" y="1093"/>
                  </a:lnTo>
                  <a:lnTo>
                    <a:pt x="15916" y="1127"/>
                  </a:lnTo>
                  <a:lnTo>
                    <a:pt x="16145" y="1017"/>
                  </a:lnTo>
                  <a:lnTo>
                    <a:pt x="16178" y="813"/>
                  </a:lnTo>
                  <a:lnTo>
                    <a:pt x="16404" y="1017"/>
                  </a:lnTo>
                  <a:lnTo>
                    <a:pt x="16791" y="1127"/>
                  </a:lnTo>
                  <a:lnTo>
                    <a:pt x="16700" y="847"/>
                  </a:lnTo>
                  <a:lnTo>
                    <a:pt x="16562" y="635"/>
                  </a:lnTo>
                  <a:lnTo>
                    <a:pt x="16475" y="669"/>
                  </a:lnTo>
                  <a:lnTo>
                    <a:pt x="16475" y="526"/>
                  </a:lnTo>
                  <a:lnTo>
                    <a:pt x="16370" y="280"/>
                  </a:lnTo>
                  <a:lnTo>
                    <a:pt x="16771" y="280"/>
                  </a:lnTo>
                  <a:lnTo>
                    <a:pt x="17017" y="0"/>
                  </a:lnTo>
                  <a:lnTo>
                    <a:pt x="17101" y="68"/>
                  </a:lnTo>
                  <a:lnTo>
                    <a:pt x="17067" y="0"/>
                  </a:lnTo>
                  <a:lnTo>
                    <a:pt x="17801" y="178"/>
                  </a:lnTo>
                  <a:lnTo>
                    <a:pt x="17835" y="68"/>
                  </a:lnTo>
                  <a:lnTo>
                    <a:pt x="18098" y="280"/>
                  </a:lnTo>
                  <a:lnTo>
                    <a:pt x="18532" y="457"/>
                  </a:lnTo>
                  <a:lnTo>
                    <a:pt x="18670" y="635"/>
                  </a:lnTo>
                  <a:lnTo>
                    <a:pt x="18657" y="526"/>
                  </a:lnTo>
                  <a:lnTo>
                    <a:pt x="18882" y="669"/>
                  </a:lnTo>
                  <a:lnTo>
                    <a:pt x="19074" y="1093"/>
                  </a:lnTo>
                  <a:lnTo>
                    <a:pt x="19249" y="1270"/>
                  </a:lnTo>
                  <a:lnTo>
                    <a:pt x="19249" y="1127"/>
                  </a:lnTo>
                  <a:lnTo>
                    <a:pt x="19303" y="1311"/>
                  </a:lnTo>
                  <a:lnTo>
                    <a:pt x="19249" y="1017"/>
                  </a:lnTo>
                  <a:lnTo>
                    <a:pt x="19020" y="737"/>
                  </a:lnTo>
                  <a:lnTo>
                    <a:pt x="19108" y="737"/>
                  </a:lnTo>
                  <a:lnTo>
                    <a:pt x="19212" y="813"/>
                  </a:lnTo>
                  <a:lnTo>
                    <a:pt x="19266" y="737"/>
                  </a:lnTo>
                  <a:lnTo>
                    <a:pt x="19212" y="669"/>
                  </a:lnTo>
                  <a:lnTo>
                    <a:pt x="19354" y="635"/>
                  </a:lnTo>
                  <a:lnTo>
                    <a:pt x="19859" y="990"/>
                  </a:lnTo>
                  <a:lnTo>
                    <a:pt x="19805" y="1270"/>
                  </a:lnTo>
                  <a:lnTo>
                    <a:pt x="19896" y="1482"/>
                  </a:lnTo>
                  <a:lnTo>
                    <a:pt x="19700" y="1311"/>
                  </a:lnTo>
                  <a:lnTo>
                    <a:pt x="19859" y="1659"/>
                  </a:lnTo>
                  <a:lnTo>
                    <a:pt x="19579" y="1591"/>
                  </a:lnTo>
                  <a:lnTo>
                    <a:pt x="19717" y="1728"/>
                  </a:lnTo>
                  <a:lnTo>
                    <a:pt x="19751" y="1837"/>
                  </a:lnTo>
                  <a:lnTo>
                    <a:pt x="19717" y="1939"/>
                  </a:lnTo>
                  <a:lnTo>
                    <a:pt x="19842" y="2048"/>
                  </a:lnTo>
                  <a:lnTo>
                    <a:pt x="19791" y="2328"/>
                  </a:lnTo>
                  <a:lnTo>
                    <a:pt x="19997" y="2581"/>
                  </a:lnTo>
                  <a:lnTo>
                    <a:pt x="19929" y="2506"/>
                  </a:lnTo>
                  <a:lnTo>
                    <a:pt x="19943" y="2752"/>
                  </a:lnTo>
                  <a:lnTo>
                    <a:pt x="19805" y="2506"/>
                  </a:lnTo>
                  <a:lnTo>
                    <a:pt x="19859" y="2752"/>
                  </a:lnTo>
                  <a:lnTo>
                    <a:pt x="19579" y="2397"/>
                  </a:lnTo>
                  <a:lnTo>
                    <a:pt x="19562" y="2506"/>
                  </a:lnTo>
                  <a:lnTo>
                    <a:pt x="19421" y="2397"/>
                  </a:lnTo>
                  <a:lnTo>
                    <a:pt x="19266" y="2048"/>
                  </a:lnTo>
                  <a:lnTo>
                    <a:pt x="19125" y="2048"/>
                  </a:lnTo>
                  <a:lnTo>
                    <a:pt x="19108" y="1939"/>
                  </a:lnTo>
                  <a:lnTo>
                    <a:pt x="19108" y="2151"/>
                  </a:lnTo>
                  <a:lnTo>
                    <a:pt x="18966" y="2219"/>
                  </a:lnTo>
                  <a:lnTo>
                    <a:pt x="18795" y="1939"/>
                  </a:lnTo>
                  <a:lnTo>
                    <a:pt x="18710" y="1550"/>
                  </a:lnTo>
                  <a:lnTo>
                    <a:pt x="18744" y="1769"/>
                  </a:lnTo>
                  <a:lnTo>
                    <a:pt x="18657" y="1659"/>
                  </a:lnTo>
                  <a:lnTo>
                    <a:pt x="18670" y="1769"/>
                  </a:lnTo>
                  <a:lnTo>
                    <a:pt x="18657" y="1837"/>
                  </a:lnTo>
                  <a:lnTo>
                    <a:pt x="18882" y="2328"/>
                  </a:lnTo>
                  <a:lnTo>
                    <a:pt x="18899" y="2970"/>
                  </a:lnTo>
                  <a:lnTo>
                    <a:pt x="18882" y="3209"/>
                  </a:lnTo>
                  <a:lnTo>
                    <a:pt x="18848" y="3141"/>
                  </a:lnTo>
                  <a:lnTo>
                    <a:pt x="18761" y="3209"/>
                  </a:lnTo>
                  <a:lnTo>
                    <a:pt x="18532" y="2970"/>
                  </a:lnTo>
                  <a:lnTo>
                    <a:pt x="18481" y="3073"/>
                  </a:lnTo>
                  <a:lnTo>
                    <a:pt x="18603" y="3039"/>
                  </a:lnTo>
                  <a:lnTo>
                    <a:pt x="18620" y="3141"/>
                  </a:lnTo>
                  <a:lnTo>
                    <a:pt x="18519" y="3141"/>
                  </a:lnTo>
                  <a:lnTo>
                    <a:pt x="18566" y="3496"/>
                  </a:lnTo>
                  <a:lnTo>
                    <a:pt x="18657" y="3209"/>
                  </a:lnTo>
                  <a:lnTo>
                    <a:pt x="18828" y="3496"/>
                  </a:lnTo>
                  <a:lnTo>
                    <a:pt x="18882" y="3360"/>
                  </a:lnTo>
                  <a:lnTo>
                    <a:pt x="18966" y="3530"/>
                  </a:lnTo>
                  <a:lnTo>
                    <a:pt x="18966" y="3639"/>
                  </a:lnTo>
                  <a:lnTo>
                    <a:pt x="19020" y="3639"/>
                  </a:lnTo>
                  <a:lnTo>
                    <a:pt x="19108" y="3878"/>
                  </a:lnTo>
                  <a:lnTo>
                    <a:pt x="19074" y="3878"/>
                  </a:lnTo>
                  <a:lnTo>
                    <a:pt x="19074" y="3988"/>
                  </a:lnTo>
                  <a:lnTo>
                    <a:pt x="19125" y="3988"/>
                  </a:lnTo>
                  <a:lnTo>
                    <a:pt x="19421" y="4452"/>
                  </a:lnTo>
                  <a:lnTo>
                    <a:pt x="19441" y="4841"/>
                  </a:lnTo>
                  <a:lnTo>
                    <a:pt x="19158" y="4630"/>
                  </a:lnTo>
                  <a:lnTo>
                    <a:pt x="19195" y="4800"/>
                  </a:lnTo>
                  <a:lnTo>
                    <a:pt x="18987" y="5189"/>
                  </a:lnTo>
                  <a:lnTo>
                    <a:pt x="18966" y="5545"/>
                  </a:lnTo>
                  <a:lnTo>
                    <a:pt x="18899" y="5654"/>
                  </a:lnTo>
                  <a:lnTo>
                    <a:pt x="18848" y="5579"/>
                  </a:lnTo>
                  <a:lnTo>
                    <a:pt x="18848" y="5900"/>
                  </a:lnTo>
                  <a:lnTo>
                    <a:pt x="18828" y="5900"/>
                  </a:lnTo>
                  <a:lnTo>
                    <a:pt x="18848" y="5934"/>
                  </a:lnTo>
                  <a:lnTo>
                    <a:pt x="18828" y="6002"/>
                  </a:lnTo>
                  <a:lnTo>
                    <a:pt x="18848" y="6180"/>
                  </a:lnTo>
                  <a:lnTo>
                    <a:pt x="18795" y="6180"/>
                  </a:lnTo>
                  <a:lnTo>
                    <a:pt x="18828" y="6221"/>
                  </a:lnTo>
                  <a:lnTo>
                    <a:pt x="18744" y="6740"/>
                  </a:lnTo>
                  <a:lnTo>
                    <a:pt x="18795" y="7060"/>
                  </a:lnTo>
                  <a:lnTo>
                    <a:pt x="18710" y="7033"/>
                  </a:lnTo>
                  <a:lnTo>
                    <a:pt x="18519" y="6671"/>
                  </a:lnTo>
                  <a:lnTo>
                    <a:pt x="18394" y="6740"/>
                  </a:lnTo>
                  <a:lnTo>
                    <a:pt x="18290" y="6958"/>
                  </a:lnTo>
                  <a:lnTo>
                    <a:pt x="18256" y="7491"/>
                  </a:lnTo>
                  <a:lnTo>
                    <a:pt x="18168" y="6958"/>
                  </a:lnTo>
                  <a:lnTo>
                    <a:pt x="18098" y="7525"/>
                  </a:lnTo>
                  <a:lnTo>
                    <a:pt x="18010" y="7422"/>
                  </a:lnTo>
                  <a:lnTo>
                    <a:pt x="17926" y="7491"/>
                  </a:lnTo>
                  <a:lnTo>
                    <a:pt x="17886" y="7593"/>
                  </a:lnTo>
                  <a:lnTo>
                    <a:pt x="18010" y="8051"/>
                  </a:lnTo>
                  <a:lnTo>
                    <a:pt x="17939" y="8051"/>
                  </a:lnTo>
                  <a:lnTo>
                    <a:pt x="17976" y="8617"/>
                  </a:lnTo>
                  <a:lnTo>
                    <a:pt x="18064" y="8904"/>
                  </a:lnTo>
                  <a:lnTo>
                    <a:pt x="18114" y="8972"/>
                  </a:lnTo>
                  <a:lnTo>
                    <a:pt x="18098" y="8863"/>
                  </a:lnTo>
                  <a:lnTo>
                    <a:pt x="18236" y="8904"/>
                  </a:lnTo>
                  <a:lnTo>
                    <a:pt x="18290" y="9464"/>
                  </a:lnTo>
                  <a:lnTo>
                    <a:pt x="18306" y="9607"/>
                  </a:lnTo>
                  <a:lnTo>
                    <a:pt x="18374" y="9539"/>
                  </a:lnTo>
                  <a:lnTo>
                    <a:pt x="18465" y="9894"/>
                  </a:lnTo>
                  <a:lnTo>
                    <a:pt x="18428" y="9990"/>
                  </a:lnTo>
                  <a:lnTo>
                    <a:pt x="18374" y="9921"/>
                  </a:lnTo>
                  <a:lnTo>
                    <a:pt x="18374" y="9642"/>
                  </a:lnTo>
                  <a:lnTo>
                    <a:pt x="18306" y="9751"/>
                  </a:lnTo>
                  <a:lnTo>
                    <a:pt x="18374" y="10563"/>
                  </a:lnTo>
                  <a:lnTo>
                    <a:pt x="18481" y="10741"/>
                  </a:lnTo>
                  <a:lnTo>
                    <a:pt x="18465" y="10953"/>
                  </a:lnTo>
                  <a:lnTo>
                    <a:pt x="18374" y="10912"/>
                  </a:lnTo>
                  <a:lnTo>
                    <a:pt x="18290" y="11192"/>
                  </a:lnTo>
                  <a:lnTo>
                    <a:pt x="18306" y="11512"/>
                  </a:lnTo>
                  <a:lnTo>
                    <a:pt x="18428" y="11833"/>
                  </a:lnTo>
                  <a:lnTo>
                    <a:pt x="18340" y="11833"/>
                  </a:lnTo>
                  <a:lnTo>
                    <a:pt x="18256" y="11970"/>
                  </a:lnTo>
                  <a:lnTo>
                    <a:pt x="18202" y="11943"/>
                  </a:lnTo>
                  <a:lnTo>
                    <a:pt x="18290" y="12571"/>
                  </a:lnTo>
                  <a:lnTo>
                    <a:pt x="18290" y="12864"/>
                  </a:lnTo>
                  <a:lnTo>
                    <a:pt x="18202" y="13247"/>
                  </a:lnTo>
                  <a:lnTo>
                    <a:pt x="17556" y="10843"/>
                  </a:lnTo>
                  <a:lnTo>
                    <a:pt x="17384" y="9990"/>
                  </a:lnTo>
                  <a:lnTo>
                    <a:pt x="17438" y="9539"/>
                  </a:lnTo>
                  <a:lnTo>
                    <a:pt x="17367" y="9184"/>
                  </a:lnTo>
                  <a:lnTo>
                    <a:pt x="17438" y="9252"/>
                  </a:lnTo>
                  <a:lnTo>
                    <a:pt x="17438" y="9082"/>
                  </a:lnTo>
                  <a:lnTo>
                    <a:pt x="17505" y="9013"/>
                  </a:lnTo>
                  <a:lnTo>
                    <a:pt x="17609" y="7880"/>
                  </a:lnTo>
                  <a:lnTo>
                    <a:pt x="17609" y="7238"/>
                  </a:lnTo>
                  <a:lnTo>
                    <a:pt x="17781" y="6849"/>
                  </a:lnTo>
                  <a:lnTo>
                    <a:pt x="17697" y="6780"/>
                  </a:lnTo>
                  <a:lnTo>
                    <a:pt x="17731" y="6637"/>
                  </a:lnTo>
                  <a:lnTo>
                    <a:pt x="17556" y="5900"/>
                  </a:lnTo>
                  <a:lnTo>
                    <a:pt x="17663" y="5756"/>
                  </a:lnTo>
                  <a:lnTo>
                    <a:pt x="17697" y="5722"/>
                  </a:lnTo>
                  <a:lnTo>
                    <a:pt x="17522" y="5579"/>
                  </a:lnTo>
                  <a:lnTo>
                    <a:pt x="17418" y="5756"/>
                  </a:lnTo>
                  <a:lnTo>
                    <a:pt x="17522" y="6323"/>
                  </a:lnTo>
                  <a:lnTo>
                    <a:pt x="17576" y="6391"/>
                  </a:lnTo>
                  <a:lnTo>
                    <a:pt x="17556" y="6501"/>
                  </a:lnTo>
                  <a:lnTo>
                    <a:pt x="17505" y="6391"/>
                  </a:lnTo>
                  <a:lnTo>
                    <a:pt x="17471" y="6460"/>
                  </a:lnTo>
                  <a:lnTo>
                    <a:pt x="17384" y="7129"/>
                  </a:lnTo>
                  <a:lnTo>
                    <a:pt x="17330" y="7238"/>
                  </a:lnTo>
                  <a:lnTo>
                    <a:pt x="17293" y="7033"/>
                  </a:lnTo>
                  <a:lnTo>
                    <a:pt x="17242" y="7060"/>
                  </a:lnTo>
                  <a:lnTo>
                    <a:pt x="17141" y="6391"/>
                  </a:lnTo>
                  <a:lnTo>
                    <a:pt x="17067" y="6637"/>
                  </a:lnTo>
                  <a:lnTo>
                    <a:pt x="16963" y="6501"/>
                  </a:lnTo>
                  <a:lnTo>
                    <a:pt x="16879" y="6740"/>
                  </a:lnTo>
                  <a:lnTo>
                    <a:pt x="16791" y="6671"/>
                  </a:lnTo>
                  <a:lnTo>
                    <a:pt x="16700" y="8119"/>
                  </a:lnTo>
                  <a:lnTo>
                    <a:pt x="16737" y="8412"/>
                  </a:lnTo>
                  <a:lnTo>
                    <a:pt x="16845" y="8330"/>
                  </a:lnTo>
                  <a:lnTo>
                    <a:pt x="16912" y="8515"/>
                  </a:lnTo>
                  <a:lnTo>
                    <a:pt x="16687" y="8549"/>
                  </a:lnTo>
                  <a:lnTo>
                    <a:pt x="16650" y="8795"/>
                  </a:lnTo>
                  <a:lnTo>
                    <a:pt x="16599" y="8720"/>
                  </a:lnTo>
                  <a:lnTo>
                    <a:pt x="16458" y="8904"/>
                  </a:lnTo>
                  <a:lnTo>
                    <a:pt x="16404" y="8795"/>
                  </a:lnTo>
                  <a:lnTo>
                    <a:pt x="16549" y="8617"/>
                  </a:lnTo>
                  <a:lnTo>
                    <a:pt x="16370" y="8515"/>
                  </a:lnTo>
                  <a:lnTo>
                    <a:pt x="16320" y="8515"/>
                  </a:lnTo>
                  <a:lnTo>
                    <a:pt x="16320" y="8617"/>
                  </a:lnTo>
                  <a:lnTo>
                    <a:pt x="16108" y="8515"/>
                  </a:lnTo>
                  <a:lnTo>
                    <a:pt x="16054" y="8617"/>
                  </a:lnTo>
                  <a:lnTo>
                    <a:pt x="16054" y="8795"/>
                  </a:lnTo>
                  <a:lnTo>
                    <a:pt x="16040" y="8863"/>
                  </a:lnTo>
                  <a:lnTo>
                    <a:pt x="15970" y="8795"/>
                  </a:lnTo>
                  <a:lnTo>
                    <a:pt x="15916" y="8904"/>
                  </a:lnTo>
                  <a:lnTo>
                    <a:pt x="15744" y="8863"/>
                  </a:lnTo>
                  <a:lnTo>
                    <a:pt x="15724" y="9013"/>
                  </a:lnTo>
                  <a:lnTo>
                    <a:pt x="15673" y="8904"/>
                  </a:lnTo>
                  <a:lnTo>
                    <a:pt x="15310" y="9082"/>
                  </a:lnTo>
                  <a:lnTo>
                    <a:pt x="15013" y="10843"/>
                  </a:lnTo>
                  <a:lnTo>
                    <a:pt x="15013" y="10953"/>
                  </a:lnTo>
                  <a:lnTo>
                    <a:pt x="15081" y="11021"/>
                  </a:lnTo>
                  <a:lnTo>
                    <a:pt x="14993" y="11089"/>
                  </a:lnTo>
                  <a:lnTo>
                    <a:pt x="14822" y="12113"/>
                  </a:lnTo>
                  <a:lnTo>
                    <a:pt x="14939" y="12154"/>
                  </a:lnTo>
                  <a:lnTo>
                    <a:pt x="15081" y="12113"/>
                  </a:lnTo>
                  <a:lnTo>
                    <a:pt x="15131" y="12571"/>
                  </a:lnTo>
                  <a:lnTo>
                    <a:pt x="15185" y="12434"/>
                  </a:lnTo>
                  <a:lnTo>
                    <a:pt x="15152" y="12332"/>
                  </a:lnTo>
                  <a:lnTo>
                    <a:pt x="15219" y="12223"/>
                  </a:lnTo>
                  <a:lnTo>
                    <a:pt x="15239" y="12612"/>
                  </a:lnTo>
                  <a:lnTo>
                    <a:pt x="15360" y="12400"/>
                  </a:lnTo>
                  <a:lnTo>
                    <a:pt x="15377" y="12612"/>
                  </a:lnTo>
                  <a:lnTo>
                    <a:pt x="15414" y="12434"/>
                  </a:lnTo>
                  <a:lnTo>
                    <a:pt x="15360" y="12154"/>
                  </a:lnTo>
                  <a:lnTo>
                    <a:pt x="15515" y="12113"/>
                  </a:lnTo>
                  <a:lnTo>
                    <a:pt x="15832" y="12612"/>
                  </a:lnTo>
                  <a:lnTo>
                    <a:pt x="15832" y="12714"/>
                  </a:lnTo>
                  <a:lnTo>
                    <a:pt x="15778" y="12714"/>
                  </a:lnTo>
                  <a:lnTo>
                    <a:pt x="15953" y="13172"/>
                  </a:lnTo>
                  <a:lnTo>
                    <a:pt x="15916" y="13602"/>
                  </a:lnTo>
                  <a:lnTo>
                    <a:pt x="16108" y="15193"/>
                  </a:lnTo>
                  <a:lnTo>
                    <a:pt x="16007" y="15862"/>
                  </a:lnTo>
                  <a:lnTo>
                    <a:pt x="16007" y="16422"/>
                  </a:lnTo>
                  <a:lnTo>
                    <a:pt x="15811" y="17596"/>
                  </a:lnTo>
                  <a:lnTo>
                    <a:pt x="15640" y="17986"/>
                  </a:lnTo>
                  <a:lnTo>
                    <a:pt x="15515" y="18054"/>
                  </a:lnTo>
                  <a:lnTo>
                    <a:pt x="15414" y="17986"/>
                  </a:lnTo>
                  <a:lnTo>
                    <a:pt x="15377" y="17876"/>
                  </a:lnTo>
                  <a:lnTo>
                    <a:pt x="15310" y="17876"/>
                  </a:lnTo>
                  <a:lnTo>
                    <a:pt x="15185" y="18334"/>
                  </a:lnTo>
                  <a:lnTo>
                    <a:pt x="15185" y="18266"/>
                  </a:lnTo>
                  <a:lnTo>
                    <a:pt x="15185" y="18156"/>
                  </a:lnTo>
                  <a:lnTo>
                    <a:pt x="15219" y="17801"/>
                  </a:lnTo>
                  <a:lnTo>
                    <a:pt x="15098" y="17132"/>
                  </a:lnTo>
                  <a:lnTo>
                    <a:pt x="15185" y="16886"/>
                  </a:lnTo>
                  <a:lnTo>
                    <a:pt x="15360" y="17023"/>
                  </a:lnTo>
                  <a:lnTo>
                    <a:pt x="15360" y="16033"/>
                  </a:lnTo>
                  <a:lnTo>
                    <a:pt x="15377" y="15930"/>
                  </a:lnTo>
                  <a:lnTo>
                    <a:pt x="15377" y="15644"/>
                  </a:lnTo>
                  <a:lnTo>
                    <a:pt x="15377" y="15364"/>
                  </a:lnTo>
                  <a:lnTo>
                    <a:pt x="15273" y="15473"/>
                  </a:lnTo>
                  <a:lnTo>
                    <a:pt x="15131" y="15575"/>
                  </a:lnTo>
                  <a:lnTo>
                    <a:pt x="15081" y="15753"/>
                  </a:lnTo>
                  <a:lnTo>
                    <a:pt x="14939" y="15821"/>
                  </a:lnTo>
                  <a:lnTo>
                    <a:pt x="14872" y="15821"/>
                  </a:lnTo>
                  <a:lnTo>
                    <a:pt x="14731" y="15261"/>
                  </a:lnTo>
                  <a:lnTo>
                    <a:pt x="14505" y="15015"/>
                  </a:lnTo>
                  <a:lnTo>
                    <a:pt x="14421" y="15015"/>
                  </a:lnTo>
                  <a:lnTo>
                    <a:pt x="14279" y="15015"/>
                  </a:lnTo>
                  <a:lnTo>
                    <a:pt x="14229" y="14906"/>
                  </a:lnTo>
                  <a:lnTo>
                    <a:pt x="14175" y="14735"/>
                  </a:lnTo>
                  <a:lnTo>
                    <a:pt x="14088" y="14374"/>
                  </a:lnTo>
                  <a:lnTo>
                    <a:pt x="13983" y="14162"/>
                  </a:lnTo>
                  <a:lnTo>
                    <a:pt x="13721" y="13424"/>
                  </a:lnTo>
                  <a:lnTo>
                    <a:pt x="13670" y="13349"/>
                  </a:lnTo>
                  <a:lnTo>
                    <a:pt x="13582" y="13315"/>
                  </a:lnTo>
                  <a:lnTo>
                    <a:pt x="13407" y="13247"/>
                  </a:lnTo>
                  <a:lnTo>
                    <a:pt x="13320" y="13172"/>
                  </a:lnTo>
                  <a:lnTo>
                    <a:pt x="13253" y="13247"/>
                  </a:lnTo>
                  <a:lnTo>
                    <a:pt x="12990" y="13452"/>
                  </a:lnTo>
                  <a:lnTo>
                    <a:pt x="12936" y="13745"/>
                  </a:lnTo>
                  <a:lnTo>
                    <a:pt x="12990" y="13745"/>
                  </a:lnTo>
                  <a:lnTo>
                    <a:pt x="13040" y="13882"/>
                  </a:lnTo>
                  <a:lnTo>
                    <a:pt x="13074" y="13991"/>
                  </a:lnTo>
                  <a:lnTo>
                    <a:pt x="13024" y="14551"/>
                  </a:lnTo>
                  <a:lnTo>
                    <a:pt x="12990" y="14906"/>
                  </a:lnTo>
                  <a:lnTo>
                    <a:pt x="13040" y="15084"/>
                  </a:lnTo>
                  <a:lnTo>
                    <a:pt x="12902" y="15364"/>
                  </a:lnTo>
                  <a:lnTo>
                    <a:pt x="12798" y="15295"/>
                  </a:lnTo>
                  <a:lnTo>
                    <a:pt x="12727" y="15295"/>
                  </a:lnTo>
                  <a:lnTo>
                    <a:pt x="12569" y="15295"/>
                  </a:lnTo>
                  <a:lnTo>
                    <a:pt x="12310" y="15125"/>
                  </a:lnTo>
                  <a:lnTo>
                    <a:pt x="12219" y="15541"/>
                  </a:lnTo>
                  <a:lnTo>
                    <a:pt x="11923" y="15753"/>
                  </a:lnTo>
                  <a:lnTo>
                    <a:pt x="11717" y="15753"/>
                  </a:lnTo>
                  <a:lnTo>
                    <a:pt x="11626" y="15753"/>
                  </a:lnTo>
                  <a:lnTo>
                    <a:pt x="11525" y="15644"/>
                  </a:lnTo>
                  <a:lnTo>
                    <a:pt x="11488" y="15541"/>
                  </a:lnTo>
                  <a:lnTo>
                    <a:pt x="11246" y="15364"/>
                  </a:lnTo>
                  <a:lnTo>
                    <a:pt x="11125" y="15295"/>
                  </a:lnTo>
                  <a:lnTo>
                    <a:pt x="10879" y="15473"/>
                  </a:lnTo>
                  <a:lnTo>
                    <a:pt x="10741" y="15473"/>
                  </a:lnTo>
                  <a:lnTo>
                    <a:pt x="10532" y="15015"/>
                  </a:lnTo>
                  <a:lnTo>
                    <a:pt x="10094" y="14804"/>
                  </a:lnTo>
                  <a:lnTo>
                    <a:pt x="10094" y="14906"/>
                  </a:lnTo>
                  <a:lnTo>
                    <a:pt x="10024" y="15084"/>
                  </a:lnTo>
                  <a:lnTo>
                    <a:pt x="10007" y="15125"/>
                  </a:lnTo>
                  <a:lnTo>
                    <a:pt x="10057" y="15405"/>
                  </a:lnTo>
                  <a:lnTo>
                    <a:pt x="10094" y="15575"/>
                  </a:lnTo>
                  <a:lnTo>
                    <a:pt x="10148" y="15753"/>
                  </a:lnTo>
                  <a:lnTo>
                    <a:pt x="9886" y="15821"/>
                  </a:lnTo>
                  <a:lnTo>
                    <a:pt x="9694" y="15821"/>
                  </a:lnTo>
                  <a:lnTo>
                    <a:pt x="9569" y="15753"/>
                  </a:lnTo>
                  <a:lnTo>
                    <a:pt x="9556" y="15575"/>
                  </a:lnTo>
                  <a:lnTo>
                    <a:pt x="9380" y="15644"/>
                  </a:lnTo>
                  <a:lnTo>
                    <a:pt x="9327" y="15541"/>
                  </a:lnTo>
                  <a:lnTo>
                    <a:pt x="9155" y="15575"/>
                  </a:lnTo>
                  <a:lnTo>
                    <a:pt x="9067" y="15685"/>
                  </a:lnTo>
                  <a:lnTo>
                    <a:pt x="9047" y="15753"/>
                  </a:lnTo>
                  <a:lnTo>
                    <a:pt x="8963" y="15930"/>
                  </a:lnTo>
                  <a:lnTo>
                    <a:pt x="8963" y="16033"/>
                  </a:lnTo>
                  <a:lnTo>
                    <a:pt x="8771" y="16217"/>
                  </a:lnTo>
                  <a:lnTo>
                    <a:pt x="8734" y="16320"/>
                  </a:lnTo>
                  <a:lnTo>
                    <a:pt x="8646" y="16395"/>
                  </a:lnTo>
                  <a:lnTo>
                    <a:pt x="8404" y="16285"/>
                  </a:lnTo>
                  <a:lnTo>
                    <a:pt x="8141" y="16033"/>
                  </a:lnTo>
                  <a:lnTo>
                    <a:pt x="7737" y="15930"/>
                  </a:lnTo>
                  <a:lnTo>
                    <a:pt x="7441" y="15295"/>
                  </a:lnTo>
                  <a:lnTo>
                    <a:pt x="6953" y="14660"/>
                  </a:lnTo>
                  <a:lnTo>
                    <a:pt x="6505" y="14804"/>
                  </a:lnTo>
                  <a:lnTo>
                    <a:pt x="6209" y="14271"/>
                  </a:lnTo>
                  <a:lnTo>
                    <a:pt x="5805" y="14483"/>
                  </a:lnTo>
                  <a:lnTo>
                    <a:pt x="5387" y="14442"/>
                  </a:lnTo>
                  <a:lnTo>
                    <a:pt x="4758" y="14660"/>
                  </a:lnTo>
                  <a:lnTo>
                    <a:pt x="4653" y="15821"/>
                  </a:lnTo>
                  <a:lnTo>
                    <a:pt x="4758" y="16320"/>
                  </a:lnTo>
                  <a:lnTo>
                    <a:pt x="3835" y="16108"/>
                  </a:lnTo>
                  <a:lnTo>
                    <a:pt x="3488" y="15930"/>
                  </a:lnTo>
                  <a:lnTo>
                    <a:pt x="3189" y="16033"/>
                  </a:lnTo>
                  <a:lnTo>
                    <a:pt x="3013" y="17064"/>
                  </a:lnTo>
                  <a:lnTo>
                    <a:pt x="3155" y="17064"/>
                  </a:lnTo>
                  <a:lnTo>
                    <a:pt x="3330" y="18054"/>
                  </a:lnTo>
                  <a:lnTo>
                    <a:pt x="3468" y="18054"/>
                  </a:lnTo>
                  <a:lnTo>
                    <a:pt x="3347" y="18266"/>
                  </a:lnTo>
                  <a:lnTo>
                    <a:pt x="3209" y="18334"/>
                  </a:lnTo>
                  <a:lnTo>
                    <a:pt x="3118" y="18791"/>
                  </a:lnTo>
                  <a:lnTo>
                    <a:pt x="3209" y="18791"/>
                  </a:lnTo>
                  <a:lnTo>
                    <a:pt x="3155" y="18826"/>
                  </a:lnTo>
                  <a:lnTo>
                    <a:pt x="3242" y="18976"/>
                  </a:lnTo>
                  <a:lnTo>
                    <a:pt x="3276" y="19078"/>
                  </a:lnTo>
                  <a:lnTo>
                    <a:pt x="3276" y="19358"/>
                  </a:lnTo>
                  <a:lnTo>
                    <a:pt x="3347" y="19577"/>
                  </a:lnTo>
                  <a:lnTo>
                    <a:pt x="3488" y="19925"/>
                  </a:lnTo>
                  <a:lnTo>
                    <a:pt x="3276" y="19993"/>
                  </a:lnTo>
                  <a:lnTo>
                    <a:pt x="3155" y="19747"/>
                  </a:lnTo>
                  <a:lnTo>
                    <a:pt x="2737" y="19283"/>
                  </a:lnTo>
                  <a:lnTo>
                    <a:pt x="2229" y="19283"/>
                  </a:lnTo>
                  <a:lnTo>
                    <a:pt x="2091" y="19078"/>
                  </a:lnTo>
                  <a:lnTo>
                    <a:pt x="1970" y="18894"/>
                  </a:lnTo>
                  <a:lnTo>
                    <a:pt x="1778" y="18655"/>
                  </a:lnTo>
                  <a:lnTo>
                    <a:pt x="1778" y="18546"/>
                  </a:lnTo>
                  <a:lnTo>
                    <a:pt x="1970" y="18054"/>
                  </a:lnTo>
                  <a:lnTo>
                    <a:pt x="2057" y="18054"/>
                  </a:lnTo>
                  <a:lnTo>
                    <a:pt x="2091" y="17801"/>
                  </a:lnTo>
                  <a:lnTo>
                    <a:pt x="2024" y="17692"/>
                  </a:lnTo>
                  <a:lnTo>
                    <a:pt x="1879" y="17876"/>
                  </a:lnTo>
                  <a:lnTo>
                    <a:pt x="1832" y="17692"/>
                  </a:lnTo>
                  <a:lnTo>
                    <a:pt x="2162" y="17487"/>
                  </a:lnTo>
                  <a:lnTo>
                    <a:pt x="2057" y="16886"/>
                  </a:lnTo>
                  <a:lnTo>
                    <a:pt x="1832" y="16886"/>
                  </a:lnTo>
                  <a:lnTo>
                    <a:pt x="1586" y="16497"/>
                  </a:lnTo>
                  <a:lnTo>
                    <a:pt x="1239" y="16422"/>
                  </a:lnTo>
                  <a:lnTo>
                    <a:pt x="923" y="16285"/>
                  </a:lnTo>
                  <a:lnTo>
                    <a:pt x="956" y="15930"/>
                  </a:lnTo>
                  <a:lnTo>
                    <a:pt x="872" y="15575"/>
                  </a:lnTo>
                  <a:lnTo>
                    <a:pt x="923" y="15541"/>
                  </a:lnTo>
                  <a:lnTo>
                    <a:pt x="1044" y="15644"/>
                  </a:lnTo>
                  <a:lnTo>
                    <a:pt x="993" y="15261"/>
                  </a:lnTo>
                  <a:lnTo>
                    <a:pt x="872" y="15015"/>
                  </a:lnTo>
                  <a:lnTo>
                    <a:pt x="764" y="14374"/>
                  </a:lnTo>
                  <a:lnTo>
                    <a:pt x="401" y="14271"/>
                  </a:lnTo>
                  <a:lnTo>
                    <a:pt x="455" y="13745"/>
                  </a:lnTo>
                  <a:lnTo>
                    <a:pt x="330" y="13452"/>
                  </a:lnTo>
                  <a:lnTo>
                    <a:pt x="226" y="13424"/>
                  </a:lnTo>
                  <a:lnTo>
                    <a:pt x="138" y="13144"/>
                  </a:lnTo>
                  <a:lnTo>
                    <a:pt x="138" y="12960"/>
                  </a:lnTo>
                  <a:lnTo>
                    <a:pt x="88" y="12714"/>
                  </a:lnTo>
                  <a:lnTo>
                    <a:pt x="121" y="12680"/>
                  </a:lnTo>
                  <a:lnTo>
                    <a:pt x="192" y="12680"/>
                  </a:lnTo>
                  <a:lnTo>
                    <a:pt x="192" y="12571"/>
                  </a:lnTo>
                  <a:lnTo>
                    <a:pt x="330" y="12434"/>
                  </a:lnTo>
                  <a:lnTo>
                    <a:pt x="488" y="12503"/>
                  </a:lnTo>
                  <a:lnTo>
                    <a:pt x="418" y="12332"/>
                  </a:lnTo>
                  <a:lnTo>
                    <a:pt x="313" y="12332"/>
                  </a:lnTo>
                  <a:lnTo>
                    <a:pt x="259" y="12045"/>
                  </a:lnTo>
                  <a:lnTo>
                    <a:pt x="172" y="12154"/>
                  </a:lnTo>
                  <a:lnTo>
                    <a:pt x="455" y="11478"/>
                  </a:lnTo>
                  <a:lnTo>
                    <a:pt x="626" y="10912"/>
                  </a:lnTo>
                  <a:lnTo>
                    <a:pt x="542" y="10775"/>
                  </a:lnTo>
                  <a:lnTo>
                    <a:pt x="488" y="10741"/>
                  </a:lnTo>
                  <a:lnTo>
                    <a:pt x="364" y="10563"/>
                  </a:lnTo>
                  <a:lnTo>
                    <a:pt x="401" y="10283"/>
                  </a:lnTo>
                  <a:lnTo>
                    <a:pt x="330" y="10208"/>
                  </a:lnTo>
                  <a:lnTo>
                    <a:pt x="330" y="10099"/>
                  </a:lnTo>
                  <a:lnTo>
                    <a:pt x="330" y="9990"/>
                  </a:lnTo>
                  <a:lnTo>
                    <a:pt x="276" y="9990"/>
                  </a:lnTo>
                  <a:lnTo>
                    <a:pt x="276" y="9894"/>
                  </a:lnTo>
                  <a:lnTo>
                    <a:pt x="276" y="9819"/>
                  </a:lnTo>
                  <a:lnTo>
                    <a:pt x="313" y="9464"/>
                  </a:lnTo>
                  <a:lnTo>
                    <a:pt x="138" y="8863"/>
                  </a:lnTo>
                  <a:lnTo>
                    <a:pt x="192" y="8549"/>
                  </a:lnTo>
                  <a:lnTo>
                    <a:pt x="138" y="8440"/>
                  </a:lnTo>
                  <a:lnTo>
                    <a:pt x="54" y="8330"/>
                  </a:lnTo>
                  <a:lnTo>
                    <a:pt x="34" y="8160"/>
                  </a:lnTo>
                  <a:lnTo>
                    <a:pt x="0" y="8051"/>
                  </a:lnTo>
                  <a:lnTo>
                    <a:pt x="138" y="770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79" name="Freeform 69"/>
            <p:cNvSpPr>
              <a:spLocks/>
            </p:cNvSpPr>
            <p:nvPr/>
          </p:nvSpPr>
          <p:spPr bwMode="auto">
            <a:xfrm>
              <a:off x="5032375" y="2406650"/>
              <a:ext cx="415925" cy="2270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0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709" y="12000"/>
                  </a:moveTo>
                  <a:lnTo>
                    <a:pt x="15364" y="13531"/>
                  </a:lnTo>
                  <a:lnTo>
                    <a:pt x="15499" y="15605"/>
                  </a:lnTo>
                  <a:lnTo>
                    <a:pt x="15067" y="14074"/>
                  </a:lnTo>
                  <a:lnTo>
                    <a:pt x="13962" y="15309"/>
                  </a:lnTo>
                  <a:lnTo>
                    <a:pt x="14124" y="16593"/>
                  </a:lnTo>
                  <a:lnTo>
                    <a:pt x="16199" y="17333"/>
                  </a:lnTo>
                  <a:lnTo>
                    <a:pt x="16496" y="17630"/>
                  </a:lnTo>
                  <a:lnTo>
                    <a:pt x="15903" y="17630"/>
                  </a:lnTo>
                  <a:lnTo>
                    <a:pt x="15364" y="17630"/>
                  </a:lnTo>
                  <a:lnTo>
                    <a:pt x="14663" y="18617"/>
                  </a:lnTo>
                  <a:lnTo>
                    <a:pt x="13531" y="19951"/>
                  </a:lnTo>
                  <a:lnTo>
                    <a:pt x="12857" y="19407"/>
                  </a:lnTo>
                  <a:lnTo>
                    <a:pt x="12992" y="18123"/>
                  </a:lnTo>
                  <a:lnTo>
                    <a:pt x="12156" y="17333"/>
                  </a:lnTo>
                  <a:lnTo>
                    <a:pt x="11752" y="16840"/>
                  </a:lnTo>
                  <a:lnTo>
                    <a:pt x="12156" y="16593"/>
                  </a:lnTo>
                  <a:lnTo>
                    <a:pt x="12992" y="15605"/>
                  </a:lnTo>
                  <a:lnTo>
                    <a:pt x="12857" y="15309"/>
                  </a:lnTo>
                  <a:lnTo>
                    <a:pt x="11024" y="14815"/>
                  </a:lnTo>
                  <a:lnTo>
                    <a:pt x="10755" y="14074"/>
                  </a:lnTo>
                  <a:lnTo>
                    <a:pt x="11024" y="14074"/>
                  </a:lnTo>
                  <a:lnTo>
                    <a:pt x="11159" y="14074"/>
                  </a:lnTo>
                  <a:lnTo>
                    <a:pt x="10755" y="12790"/>
                  </a:lnTo>
                  <a:lnTo>
                    <a:pt x="10755" y="13531"/>
                  </a:lnTo>
                  <a:lnTo>
                    <a:pt x="10620" y="13284"/>
                  </a:lnTo>
                  <a:lnTo>
                    <a:pt x="10323" y="13284"/>
                  </a:lnTo>
                  <a:lnTo>
                    <a:pt x="9650" y="13531"/>
                  </a:lnTo>
                  <a:lnTo>
                    <a:pt x="8949" y="15605"/>
                  </a:lnTo>
                  <a:lnTo>
                    <a:pt x="8518" y="16840"/>
                  </a:lnTo>
                  <a:lnTo>
                    <a:pt x="7412" y="17630"/>
                  </a:lnTo>
                  <a:lnTo>
                    <a:pt x="7008" y="16840"/>
                  </a:lnTo>
                  <a:lnTo>
                    <a:pt x="7412" y="15605"/>
                  </a:lnTo>
                  <a:lnTo>
                    <a:pt x="7844" y="14815"/>
                  </a:lnTo>
                  <a:lnTo>
                    <a:pt x="9218" y="14568"/>
                  </a:lnTo>
                  <a:lnTo>
                    <a:pt x="8248" y="13284"/>
                  </a:lnTo>
                  <a:lnTo>
                    <a:pt x="8113" y="12247"/>
                  </a:lnTo>
                  <a:lnTo>
                    <a:pt x="7412" y="10173"/>
                  </a:lnTo>
                  <a:lnTo>
                    <a:pt x="6685" y="10173"/>
                  </a:lnTo>
                  <a:lnTo>
                    <a:pt x="5310" y="9432"/>
                  </a:lnTo>
                  <a:lnTo>
                    <a:pt x="4474" y="9975"/>
                  </a:lnTo>
                  <a:lnTo>
                    <a:pt x="3369" y="10667"/>
                  </a:lnTo>
                  <a:lnTo>
                    <a:pt x="1267" y="9975"/>
                  </a:lnTo>
                  <a:lnTo>
                    <a:pt x="836" y="9975"/>
                  </a:lnTo>
                  <a:lnTo>
                    <a:pt x="0" y="9185"/>
                  </a:lnTo>
                  <a:lnTo>
                    <a:pt x="431" y="6864"/>
                  </a:lnTo>
                  <a:lnTo>
                    <a:pt x="566" y="6617"/>
                  </a:lnTo>
                  <a:lnTo>
                    <a:pt x="431" y="5333"/>
                  </a:lnTo>
                  <a:lnTo>
                    <a:pt x="1995" y="1481"/>
                  </a:lnTo>
                  <a:lnTo>
                    <a:pt x="1563" y="0"/>
                  </a:lnTo>
                  <a:lnTo>
                    <a:pt x="1995" y="0"/>
                  </a:lnTo>
                  <a:lnTo>
                    <a:pt x="2372" y="494"/>
                  </a:lnTo>
                  <a:lnTo>
                    <a:pt x="6685" y="0"/>
                  </a:lnTo>
                  <a:lnTo>
                    <a:pt x="6685" y="741"/>
                  </a:lnTo>
                  <a:lnTo>
                    <a:pt x="8787" y="1481"/>
                  </a:lnTo>
                  <a:lnTo>
                    <a:pt x="8787" y="1284"/>
                  </a:lnTo>
                  <a:lnTo>
                    <a:pt x="9218" y="494"/>
                  </a:lnTo>
                  <a:lnTo>
                    <a:pt x="10054" y="494"/>
                  </a:lnTo>
                  <a:lnTo>
                    <a:pt x="12588" y="1481"/>
                  </a:lnTo>
                  <a:lnTo>
                    <a:pt x="15364" y="2025"/>
                  </a:lnTo>
                  <a:lnTo>
                    <a:pt x="17332" y="4840"/>
                  </a:lnTo>
                  <a:lnTo>
                    <a:pt x="19137" y="4840"/>
                  </a:lnTo>
                  <a:lnTo>
                    <a:pt x="19973" y="9185"/>
                  </a:lnTo>
                  <a:lnTo>
                    <a:pt x="17332" y="10667"/>
                  </a:lnTo>
                  <a:lnTo>
                    <a:pt x="17709" y="1200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0" name="Freeform 70"/>
            <p:cNvSpPr>
              <a:spLocks/>
            </p:cNvSpPr>
            <p:nvPr/>
          </p:nvSpPr>
          <p:spPr bwMode="auto">
            <a:xfrm>
              <a:off x="4833938" y="2555875"/>
              <a:ext cx="76200" cy="4286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0 w 20000"/>
                <a:gd name="T29" fmla="*/ 2147483647 h 20000"/>
                <a:gd name="T30" fmla="*/ 2147483647 w 20000"/>
                <a:gd name="T31" fmla="*/ 2147483647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593" y="7027"/>
                  </a:moveTo>
                  <a:lnTo>
                    <a:pt x="6815" y="7027"/>
                  </a:lnTo>
                  <a:lnTo>
                    <a:pt x="13778" y="4324"/>
                  </a:lnTo>
                  <a:lnTo>
                    <a:pt x="16000" y="4324"/>
                  </a:lnTo>
                  <a:lnTo>
                    <a:pt x="16000" y="1622"/>
                  </a:lnTo>
                  <a:lnTo>
                    <a:pt x="18370" y="0"/>
                  </a:lnTo>
                  <a:lnTo>
                    <a:pt x="18370" y="4324"/>
                  </a:lnTo>
                  <a:lnTo>
                    <a:pt x="19852" y="7027"/>
                  </a:lnTo>
                  <a:lnTo>
                    <a:pt x="19852" y="11081"/>
                  </a:lnTo>
                  <a:lnTo>
                    <a:pt x="16000" y="15405"/>
                  </a:lnTo>
                  <a:lnTo>
                    <a:pt x="13778" y="19730"/>
                  </a:lnTo>
                  <a:lnTo>
                    <a:pt x="8444" y="18108"/>
                  </a:lnTo>
                  <a:lnTo>
                    <a:pt x="4444" y="19730"/>
                  </a:lnTo>
                  <a:lnTo>
                    <a:pt x="3852" y="15405"/>
                  </a:lnTo>
                  <a:lnTo>
                    <a:pt x="0" y="8378"/>
                  </a:lnTo>
                  <a:lnTo>
                    <a:pt x="593" y="702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1" name="Freeform 71"/>
            <p:cNvSpPr>
              <a:spLocks/>
            </p:cNvSpPr>
            <p:nvPr/>
          </p:nvSpPr>
          <p:spPr bwMode="auto">
            <a:xfrm>
              <a:off x="4833938" y="2579688"/>
              <a:ext cx="131762" cy="10318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0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11453" y="0"/>
                  </a:moveTo>
                  <a:lnTo>
                    <a:pt x="11880" y="0"/>
                  </a:lnTo>
                  <a:lnTo>
                    <a:pt x="14103" y="1749"/>
                  </a:lnTo>
                  <a:lnTo>
                    <a:pt x="17265" y="2842"/>
                  </a:lnTo>
                  <a:lnTo>
                    <a:pt x="17607" y="1749"/>
                  </a:lnTo>
                  <a:lnTo>
                    <a:pt x="18547" y="656"/>
                  </a:lnTo>
                  <a:lnTo>
                    <a:pt x="18974" y="3388"/>
                  </a:lnTo>
                  <a:lnTo>
                    <a:pt x="19915" y="7322"/>
                  </a:lnTo>
                  <a:lnTo>
                    <a:pt x="18547" y="7322"/>
                  </a:lnTo>
                  <a:lnTo>
                    <a:pt x="14103" y="7322"/>
                  </a:lnTo>
                  <a:lnTo>
                    <a:pt x="9744" y="7322"/>
                  </a:lnTo>
                  <a:lnTo>
                    <a:pt x="11453" y="12459"/>
                  </a:lnTo>
                  <a:lnTo>
                    <a:pt x="15043" y="16940"/>
                  </a:lnTo>
                  <a:lnTo>
                    <a:pt x="15043" y="19891"/>
                  </a:lnTo>
                  <a:lnTo>
                    <a:pt x="12735" y="16940"/>
                  </a:lnTo>
                  <a:lnTo>
                    <a:pt x="10598" y="16503"/>
                  </a:lnTo>
                  <a:lnTo>
                    <a:pt x="9231" y="16940"/>
                  </a:lnTo>
                  <a:lnTo>
                    <a:pt x="5726" y="12459"/>
                  </a:lnTo>
                  <a:lnTo>
                    <a:pt x="7863" y="11913"/>
                  </a:lnTo>
                  <a:lnTo>
                    <a:pt x="4872" y="9071"/>
                  </a:lnTo>
                  <a:lnTo>
                    <a:pt x="4872" y="7322"/>
                  </a:lnTo>
                  <a:lnTo>
                    <a:pt x="2564" y="5137"/>
                  </a:lnTo>
                  <a:lnTo>
                    <a:pt x="1368" y="7978"/>
                  </a:lnTo>
                  <a:lnTo>
                    <a:pt x="0" y="4481"/>
                  </a:lnTo>
                  <a:lnTo>
                    <a:pt x="342" y="3388"/>
                  </a:lnTo>
                  <a:lnTo>
                    <a:pt x="2222" y="4481"/>
                  </a:lnTo>
                  <a:lnTo>
                    <a:pt x="2564" y="3388"/>
                  </a:lnTo>
                  <a:lnTo>
                    <a:pt x="4872" y="2842"/>
                  </a:lnTo>
                  <a:lnTo>
                    <a:pt x="7863" y="3388"/>
                  </a:lnTo>
                  <a:lnTo>
                    <a:pt x="9231" y="1749"/>
                  </a:lnTo>
                  <a:lnTo>
                    <a:pt x="1145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2" name="Freeform 72"/>
            <p:cNvSpPr>
              <a:spLocks/>
            </p:cNvSpPr>
            <p:nvPr/>
          </p:nvSpPr>
          <p:spPr bwMode="auto">
            <a:xfrm>
              <a:off x="4897438" y="2616200"/>
              <a:ext cx="80962" cy="762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0 w 20000"/>
                <a:gd name="T15" fmla="*/ 0 h 20000"/>
                <a:gd name="T16" fmla="*/ 2147483647 w 20000"/>
                <a:gd name="T17" fmla="*/ 0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4795" y="19853"/>
                  </a:moveTo>
                  <a:lnTo>
                    <a:pt x="10548" y="18382"/>
                  </a:lnTo>
                  <a:lnTo>
                    <a:pt x="5616" y="16912"/>
                  </a:lnTo>
                  <a:lnTo>
                    <a:pt x="5616" y="16029"/>
                  </a:lnTo>
                  <a:lnTo>
                    <a:pt x="8493" y="16912"/>
                  </a:lnTo>
                  <a:lnTo>
                    <a:pt x="8493" y="12941"/>
                  </a:lnTo>
                  <a:lnTo>
                    <a:pt x="2740" y="6912"/>
                  </a:lnTo>
                  <a:lnTo>
                    <a:pt x="0" y="0"/>
                  </a:lnTo>
                  <a:lnTo>
                    <a:pt x="6986" y="0"/>
                  </a:lnTo>
                  <a:lnTo>
                    <a:pt x="14247" y="0"/>
                  </a:lnTo>
                  <a:lnTo>
                    <a:pt x="16301" y="0"/>
                  </a:lnTo>
                  <a:lnTo>
                    <a:pt x="19863" y="0"/>
                  </a:lnTo>
                  <a:lnTo>
                    <a:pt x="18493" y="4559"/>
                  </a:lnTo>
                  <a:lnTo>
                    <a:pt x="19863" y="8382"/>
                  </a:lnTo>
                  <a:lnTo>
                    <a:pt x="19863" y="12353"/>
                  </a:lnTo>
                  <a:lnTo>
                    <a:pt x="16301" y="16029"/>
                  </a:lnTo>
                  <a:lnTo>
                    <a:pt x="14795" y="1985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3" name="Freeform 73"/>
            <p:cNvSpPr>
              <a:spLocks/>
            </p:cNvSpPr>
            <p:nvPr/>
          </p:nvSpPr>
          <p:spPr bwMode="auto">
            <a:xfrm>
              <a:off x="4956175" y="2579688"/>
              <a:ext cx="65088" cy="38100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0" y="1765"/>
                  </a:moveTo>
                  <a:lnTo>
                    <a:pt x="5391" y="1765"/>
                  </a:lnTo>
                  <a:lnTo>
                    <a:pt x="7130" y="0"/>
                  </a:lnTo>
                  <a:lnTo>
                    <a:pt x="12696" y="0"/>
                  </a:lnTo>
                  <a:lnTo>
                    <a:pt x="14435" y="4706"/>
                  </a:lnTo>
                  <a:lnTo>
                    <a:pt x="14435" y="9118"/>
                  </a:lnTo>
                  <a:lnTo>
                    <a:pt x="19826" y="13824"/>
                  </a:lnTo>
                  <a:lnTo>
                    <a:pt x="19826" y="19706"/>
                  </a:lnTo>
                  <a:lnTo>
                    <a:pt x="17043" y="19706"/>
                  </a:lnTo>
                  <a:lnTo>
                    <a:pt x="12696" y="16765"/>
                  </a:lnTo>
                  <a:lnTo>
                    <a:pt x="7130" y="19706"/>
                  </a:lnTo>
                  <a:lnTo>
                    <a:pt x="2783" y="19706"/>
                  </a:lnTo>
                  <a:lnTo>
                    <a:pt x="696" y="9118"/>
                  </a:lnTo>
                  <a:lnTo>
                    <a:pt x="0" y="176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4" name="Freeform 74"/>
            <p:cNvSpPr>
              <a:spLocks/>
            </p:cNvSpPr>
            <p:nvPr/>
          </p:nvSpPr>
          <p:spPr bwMode="auto">
            <a:xfrm>
              <a:off x="4973638" y="2611438"/>
              <a:ext cx="84137" cy="904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0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0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10933" y="1235"/>
                  </a:moveTo>
                  <a:lnTo>
                    <a:pt x="10933" y="1975"/>
                  </a:lnTo>
                  <a:lnTo>
                    <a:pt x="13600" y="3210"/>
                  </a:lnTo>
                  <a:lnTo>
                    <a:pt x="15733" y="4568"/>
                  </a:lnTo>
                  <a:lnTo>
                    <a:pt x="16400" y="3210"/>
                  </a:lnTo>
                  <a:lnTo>
                    <a:pt x="17733" y="3210"/>
                  </a:lnTo>
                  <a:lnTo>
                    <a:pt x="16400" y="4568"/>
                  </a:lnTo>
                  <a:lnTo>
                    <a:pt x="17733" y="6543"/>
                  </a:lnTo>
                  <a:lnTo>
                    <a:pt x="17733" y="10247"/>
                  </a:lnTo>
                  <a:lnTo>
                    <a:pt x="19200" y="12099"/>
                  </a:lnTo>
                  <a:lnTo>
                    <a:pt x="19867" y="13457"/>
                  </a:lnTo>
                  <a:lnTo>
                    <a:pt x="19200" y="14815"/>
                  </a:lnTo>
                  <a:lnTo>
                    <a:pt x="17733" y="15432"/>
                  </a:lnTo>
                  <a:lnTo>
                    <a:pt x="17733" y="16667"/>
                  </a:lnTo>
                  <a:lnTo>
                    <a:pt x="19200" y="17901"/>
                  </a:lnTo>
                  <a:lnTo>
                    <a:pt x="17733" y="18642"/>
                  </a:lnTo>
                  <a:lnTo>
                    <a:pt x="12267" y="19877"/>
                  </a:lnTo>
                  <a:lnTo>
                    <a:pt x="14400" y="17901"/>
                  </a:lnTo>
                  <a:lnTo>
                    <a:pt x="12267" y="14815"/>
                  </a:lnTo>
                  <a:lnTo>
                    <a:pt x="8933" y="14815"/>
                  </a:lnTo>
                  <a:lnTo>
                    <a:pt x="8133" y="15432"/>
                  </a:lnTo>
                  <a:lnTo>
                    <a:pt x="4800" y="12099"/>
                  </a:lnTo>
                  <a:lnTo>
                    <a:pt x="1333" y="11605"/>
                  </a:lnTo>
                  <a:lnTo>
                    <a:pt x="1333" y="8272"/>
                  </a:lnTo>
                  <a:lnTo>
                    <a:pt x="0" y="5062"/>
                  </a:lnTo>
                  <a:lnTo>
                    <a:pt x="1333" y="1235"/>
                  </a:lnTo>
                  <a:lnTo>
                    <a:pt x="5467" y="0"/>
                  </a:lnTo>
                  <a:lnTo>
                    <a:pt x="8933" y="1235"/>
                  </a:lnTo>
                  <a:lnTo>
                    <a:pt x="10933" y="123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5" name="Freeform 75"/>
            <p:cNvSpPr>
              <a:spLocks/>
            </p:cNvSpPr>
            <p:nvPr/>
          </p:nvSpPr>
          <p:spPr bwMode="auto">
            <a:xfrm>
              <a:off x="4956175" y="2665413"/>
              <a:ext cx="53975" cy="476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2128" y="9762"/>
                  </a:moveTo>
                  <a:lnTo>
                    <a:pt x="8723" y="13571"/>
                  </a:lnTo>
                  <a:lnTo>
                    <a:pt x="5532" y="19762"/>
                  </a:lnTo>
                  <a:lnTo>
                    <a:pt x="0" y="12381"/>
                  </a:lnTo>
                  <a:lnTo>
                    <a:pt x="851" y="12381"/>
                  </a:lnTo>
                  <a:lnTo>
                    <a:pt x="3404" y="6190"/>
                  </a:lnTo>
                  <a:lnTo>
                    <a:pt x="8723" y="0"/>
                  </a:lnTo>
                  <a:lnTo>
                    <a:pt x="14255" y="952"/>
                  </a:lnTo>
                  <a:lnTo>
                    <a:pt x="19787" y="7381"/>
                  </a:lnTo>
                  <a:lnTo>
                    <a:pt x="17660" y="9762"/>
                  </a:lnTo>
                  <a:lnTo>
                    <a:pt x="12128" y="976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6" name="Freeform 76"/>
            <p:cNvSpPr>
              <a:spLocks/>
            </p:cNvSpPr>
            <p:nvPr/>
          </p:nvSpPr>
          <p:spPr bwMode="auto">
            <a:xfrm>
              <a:off x="4987925" y="2678113"/>
              <a:ext cx="47625" cy="381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5952" y="12059"/>
                  </a:moveTo>
                  <a:lnTo>
                    <a:pt x="8571" y="19706"/>
                  </a:lnTo>
                  <a:lnTo>
                    <a:pt x="8571" y="16765"/>
                  </a:lnTo>
                  <a:lnTo>
                    <a:pt x="8571" y="12059"/>
                  </a:lnTo>
                  <a:lnTo>
                    <a:pt x="0" y="4706"/>
                  </a:lnTo>
                  <a:lnTo>
                    <a:pt x="6190" y="4706"/>
                  </a:lnTo>
                  <a:lnTo>
                    <a:pt x="8571" y="1765"/>
                  </a:lnTo>
                  <a:lnTo>
                    <a:pt x="9762" y="0"/>
                  </a:lnTo>
                  <a:lnTo>
                    <a:pt x="15952" y="0"/>
                  </a:lnTo>
                  <a:lnTo>
                    <a:pt x="19762" y="7647"/>
                  </a:lnTo>
                  <a:lnTo>
                    <a:pt x="15952" y="120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7" name="Freeform 77"/>
            <p:cNvSpPr>
              <a:spLocks/>
            </p:cNvSpPr>
            <p:nvPr/>
          </p:nvSpPr>
          <p:spPr bwMode="auto">
            <a:xfrm>
              <a:off x="5008563" y="2697163"/>
              <a:ext cx="55562" cy="5238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0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0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4400" y="0"/>
                  </a:moveTo>
                  <a:lnTo>
                    <a:pt x="19800" y="5532"/>
                  </a:lnTo>
                  <a:lnTo>
                    <a:pt x="19800" y="10851"/>
                  </a:lnTo>
                  <a:lnTo>
                    <a:pt x="16600" y="14255"/>
                  </a:lnTo>
                  <a:lnTo>
                    <a:pt x="12400" y="12128"/>
                  </a:lnTo>
                  <a:lnTo>
                    <a:pt x="11400" y="16383"/>
                  </a:lnTo>
                  <a:lnTo>
                    <a:pt x="6200" y="16383"/>
                  </a:lnTo>
                  <a:lnTo>
                    <a:pt x="3200" y="19787"/>
                  </a:lnTo>
                  <a:lnTo>
                    <a:pt x="1200" y="14255"/>
                  </a:lnTo>
                  <a:lnTo>
                    <a:pt x="0" y="10851"/>
                  </a:lnTo>
                  <a:lnTo>
                    <a:pt x="0" y="7660"/>
                  </a:lnTo>
                  <a:lnTo>
                    <a:pt x="6200" y="2128"/>
                  </a:lnTo>
                  <a:lnTo>
                    <a:pt x="1440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8" name="Freeform 78"/>
            <p:cNvSpPr>
              <a:spLocks/>
            </p:cNvSpPr>
            <p:nvPr/>
          </p:nvSpPr>
          <p:spPr bwMode="auto">
            <a:xfrm>
              <a:off x="4908550" y="2460625"/>
              <a:ext cx="131763" cy="730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5812" y="0"/>
                  </a:moveTo>
                  <a:lnTo>
                    <a:pt x="7521" y="3077"/>
                  </a:lnTo>
                  <a:lnTo>
                    <a:pt x="9316" y="1538"/>
                  </a:lnTo>
                  <a:lnTo>
                    <a:pt x="9829" y="4000"/>
                  </a:lnTo>
                  <a:lnTo>
                    <a:pt x="10684" y="5538"/>
                  </a:lnTo>
                  <a:lnTo>
                    <a:pt x="12821" y="4000"/>
                  </a:lnTo>
                  <a:lnTo>
                    <a:pt x="14188" y="4000"/>
                  </a:lnTo>
                  <a:lnTo>
                    <a:pt x="15043" y="3077"/>
                  </a:lnTo>
                  <a:lnTo>
                    <a:pt x="16838" y="4000"/>
                  </a:lnTo>
                  <a:lnTo>
                    <a:pt x="19060" y="5538"/>
                  </a:lnTo>
                  <a:lnTo>
                    <a:pt x="19915" y="6308"/>
                  </a:lnTo>
                  <a:lnTo>
                    <a:pt x="18547" y="13538"/>
                  </a:lnTo>
                  <a:lnTo>
                    <a:pt x="16838" y="13538"/>
                  </a:lnTo>
                  <a:lnTo>
                    <a:pt x="16410" y="11846"/>
                  </a:lnTo>
                  <a:lnTo>
                    <a:pt x="14188" y="11846"/>
                  </a:lnTo>
                  <a:lnTo>
                    <a:pt x="13333" y="11846"/>
                  </a:lnTo>
                  <a:lnTo>
                    <a:pt x="10684" y="14154"/>
                  </a:lnTo>
                  <a:lnTo>
                    <a:pt x="9829" y="14154"/>
                  </a:lnTo>
                  <a:lnTo>
                    <a:pt x="7179" y="16615"/>
                  </a:lnTo>
                  <a:lnTo>
                    <a:pt x="4872" y="19846"/>
                  </a:lnTo>
                  <a:lnTo>
                    <a:pt x="1795" y="18154"/>
                  </a:lnTo>
                  <a:lnTo>
                    <a:pt x="1368" y="16615"/>
                  </a:lnTo>
                  <a:lnTo>
                    <a:pt x="0" y="14154"/>
                  </a:lnTo>
                  <a:lnTo>
                    <a:pt x="0" y="10308"/>
                  </a:lnTo>
                  <a:lnTo>
                    <a:pt x="581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89" name="Freeform 79"/>
            <p:cNvSpPr>
              <a:spLocks/>
            </p:cNvSpPr>
            <p:nvPr/>
          </p:nvSpPr>
          <p:spPr bwMode="auto">
            <a:xfrm>
              <a:off x="4799013" y="2422525"/>
              <a:ext cx="149225" cy="8255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w 20000"/>
                <a:gd name="T55" fmla="*/ 2147483647 h 20000"/>
                <a:gd name="T56" fmla="*/ 0 w 20000"/>
                <a:gd name="T57" fmla="*/ 2147483647 h 20000"/>
                <a:gd name="T58" fmla="*/ 0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6943" y="0"/>
                  </a:moveTo>
                  <a:lnTo>
                    <a:pt x="8151" y="0"/>
                  </a:lnTo>
                  <a:lnTo>
                    <a:pt x="8981" y="0"/>
                  </a:lnTo>
                  <a:lnTo>
                    <a:pt x="10189" y="0"/>
                  </a:lnTo>
                  <a:lnTo>
                    <a:pt x="10189" y="1507"/>
                  </a:lnTo>
                  <a:lnTo>
                    <a:pt x="12075" y="2877"/>
                  </a:lnTo>
                  <a:lnTo>
                    <a:pt x="12830" y="2877"/>
                  </a:lnTo>
                  <a:lnTo>
                    <a:pt x="12830" y="3699"/>
                  </a:lnTo>
                  <a:lnTo>
                    <a:pt x="12830" y="5068"/>
                  </a:lnTo>
                  <a:lnTo>
                    <a:pt x="14038" y="6438"/>
                  </a:lnTo>
                  <a:lnTo>
                    <a:pt x="14792" y="6438"/>
                  </a:lnTo>
                  <a:lnTo>
                    <a:pt x="16000" y="5068"/>
                  </a:lnTo>
                  <a:lnTo>
                    <a:pt x="17132" y="6438"/>
                  </a:lnTo>
                  <a:lnTo>
                    <a:pt x="17132" y="7123"/>
                  </a:lnTo>
                  <a:lnTo>
                    <a:pt x="19925" y="8493"/>
                  </a:lnTo>
                  <a:lnTo>
                    <a:pt x="19925" y="9315"/>
                  </a:lnTo>
                  <a:lnTo>
                    <a:pt x="14792" y="18493"/>
                  </a:lnTo>
                  <a:lnTo>
                    <a:pt x="11698" y="17671"/>
                  </a:lnTo>
                  <a:lnTo>
                    <a:pt x="9736" y="16301"/>
                  </a:lnTo>
                  <a:lnTo>
                    <a:pt x="8151" y="19863"/>
                  </a:lnTo>
                  <a:lnTo>
                    <a:pt x="6943" y="19863"/>
                  </a:lnTo>
                  <a:lnTo>
                    <a:pt x="5057" y="18493"/>
                  </a:lnTo>
                  <a:lnTo>
                    <a:pt x="5057" y="17671"/>
                  </a:lnTo>
                  <a:lnTo>
                    <a:pt x="3849" y="14932"/>
                  </a:lnTo>
                  <a:lnTo>
                    <a:pt x="3547" y="14247"/>
                  </a:lnTo>
                  <a:lnTo>
                    <a:pt x="1509" y="12055"/>
                  </a:lnTo>
                  <a:lnTo>
                    <a:pt x="1509" y="9315"/>
                  </a:lnTo>
                  <a:lnTo>
                    <a:pt x="0" y="8493"/>
                  </a:lnTo>
                  <a:lnTo>
                    <a:pt x="0" y="6438"/>
                  </a:lnTo>
                  <a:lnTo>
                    <a:pt x="0" y="5068"/>
                  </a:lnTo>
                  <a:lnTo>
                    <a:pt x="755" y="6438"/>
                  </a:lnTo>
                  <a:lnTo>
                    <a:pt x="6642" y="1507"/>
                  </a:lnTo>
                  <a:lnTo>
                    <a:pt x="694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0" name="Freeform 80"/>
            <p:cNvSpPr>
              <a:spLocks/>
            </p:cNvSpPr>
            <p:nvPr/>
          </p:nvSpPr>
          <p:spPr bwMode="auto">
            <a:xfrm>
              <a:off x="6796088" y="3076575"/>
              <a:ext cx="227012" cy="5032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00"/>
                <a:gd name="T184" fmla="*/ 0 h 20000"/>
                <a:gd name="T185" fmla="*/ 20000 w 20000"/>
                <a:gd name="T186" fmla="*/ 20000 h 2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00" h="20000">
                  <a:moveTo>
                    <a:pt x="1034" y="7031"/>
                  </a:moveTo>
                  <a:lnTo>
                    <a:pt x="1823" y="7031"/>
                  </a:lnTo>
                  <a:lnTo>
                    <a:pt x="1330" y="6116"/>
                  </a:lnTo>
                  <a:lnTo>
                    <a:pt x="2069" y="6004"/>
                  </a:lnTo>
                  <a:lnTo>
                    <a:pt x="2069" y="5067"/>
                  </a:lnTo>
                  <a:lnTo>
                    <a:pt x="3350" y="5067"/>
                  </a:lnTo>
                  <a:lnTo>
                    <a:pt x="4138" y="4286"/>
                  </a:lnTo>
                  <a:lnTo>
                    <a:pt x="4138" y="3683"/>
                  </a:lnTo>
                  <a:lnTo>
                    <a:pt x="4138" y="3326"/>
                  </a:lnTo>
                  <a:lnTo>
                    <a:pt x="5123" y="3013"/>
                  </a:lnTo>
                  <a:lnTo>
                    <a:pt x="5123" y="2188"/>
                  </a:lnTo>
                  <a:lnTo>
                    <a:pt x="6650" y="1496"/>
                  </a:lnTo>
                  <a:lnTo>
                    <a:pt x="8473" y="1272"/>
                  </a:lnTo>
                  <a:lnTo>
                    <a:pt x="8670" y="1496"/>
                  </a:lnTo>
                  <a:lnTo>
                    <a:pt x="9212" y="1272"/>
                  </a:lnTo>
                  <a:lnTo>
                    <a:pt x="8670" y="692"/>
                  </a:lnTo>
                  <a:lnTo>
                    <a:pt x="9212" y="357"/>
                  </a:lnTo>
                  <a:lnTo>
                    <a:pt x="9458" y="357"/>
                  </a:lnTo>
                  <a:lnTo>
                    <a:pt x="9458" y="0"/>
                  </a:lnTo>
                  <a:lnTo>
                    <a:pt x="10788" y="0"/>
                  </a:lnTo>
                  <a:lnTo>
                    <a:pt x="11773" y="580"/>
                  </a:lnTo>
                  <a:lnTo>
                    <a:pt x="11773" y="915"/>
                  </a:lnTo>
                  <a:lnTo>
                    <a:pt x="12512" y="915"/>
                  </a:lnTo>
                  <a:lnTo>
                    <a:pt x="13300" y="2768"/>
                  </a:lnTo>
                  <a:lnTo>
                    <a:pt x="12808" y="3237"/>
                  </a:lnTo>
                  <a:lnTo>
                    <a:pt x="12808" y="3326"/>
                  </a:lnTo>
                  <a:lnTo>
                    <a:pt x="12512" y="3326"/>
                  </a:lnTo>
                  <a:lnTo>
                    <a:pt x="11281" y="3683"/>
                  </a:lnTo>
                  <a:lnTo>
                    <a:pt x="11773" y="4152"/>
                  </a:lnTo>
                  <a:lnTo>
                    <a:pt x="10788" y="4152"/>
                  </a:lnTo>
                  <a:lnTo>
                    <a:pt x="11281" y="4621"/>
                  </a:lnTo>
                  <a:lnTo>
                    <a:pt x="11773" y="5067"/>
                  </a:lnTo>
                  <a:lnTo>
                    <a:pt x="12512" y="4844"/>
                  </a:lnTo>
                  <a:lnTo>
                    <a:pt x="12808" y="4844"/>
                  </a:lnTo>
                  <a:lnTo>
                    <a:pt x="14089" y="4844"/>
                  </a:lnTo>
                  <a:lnTo>
                    <a:pt x="13793" y="5067"/>
                  </a:lnTo>
                  <a:lnTo>
                    <a:pt x="14089" y="5201"/>
                  </a:lnTo>
                  <a:lnTo>
                    <a:pt x="14581" y="6004"/>
                  </a:lnTo>
                  <a:lnTo>
                    <a:pt x="15813" y="6004"/>
                  </a:lnTo>
                  <a:lnTo>
                    <a:pt x="15813" y="6563"/>
                  </a:lnTo>
                  <a:lnTo>
                    <a:pt x="15320" y="7031"/>
                  </a:lnTo>
                  <a:lnTo>
                    <a:pt x="17340" y="7254"/>
                  </a:lnTo>
                  <a:lnTo>
                    <a:pt x="17340" y="7522"/>
                  </a:lnTo>
                  <a:lnTo>
                    <a:pt x="17340" y="7612"/>
                  </a:lnTo>
                  <a:lnTo>
                    <a:pt x="17931" y="7612"/>
                  </a:lnTo>
                  <a:lnTo>
                    <a:pt x="18670" y="7857"/>
                  </a:lnTo>
                  <a:lnTo>
                    <a:pt x="19951" y="7857"/>
                  </a:lnTo>
                  <a:lnTo>
                    <a:pt x="19163" y="8080"/>
                  </a:lnTo>
                  <a:lnTo>
                    <a:pt x="18670" y="8192"/>
                  </a:lnTo>
                  <a:lnTo>
                    <a:pt x="19163" y="8438"/>
                  </a:lnTo>
                  <a:lnTo>
                    <a:pt x="18128" y="8527"/>
                  </a:lnTo>
                  <a:lnTo>
                    <a:pt x="17931" y="8772"/>
                  </a:lnTo>
                  <a:lnTo>
                    <a:pt x="16601" y="8996"/>
                  </a:lnTo>
                  <a:lnTo>
                    <a:pt x="16108" y="9353"/>
                  </a:lnTo>
                  <a:lnTo>
                    <a:pt x="15320" y="9129"/>
                  </a:lnTo>
                  <a:lnTo>
                    <a:pt x="15813" y="9442"/>
                  </a:lnTo>
                  <a:lnTo>
                    <a:pt x="13793" y="9710"/>
                  </a:lnTo>
                  <a:lnTo>
                    <a:pt x="13300" y="9933"/>
                  </a:lnTo>
                  <a:lnTo>
                    <a:pt x="12808" y="10268"/>
                  </a:lnTo>
                  <a:lnTo>
                    <a:pt x="12808" y="10848"/>
                  </a:lnTo>
                  <a:lnTo>
                    <a:pt x="12512" y="10960"/>
                  </a:lnTo>
                  <a:lnTo>
                    <a:pt x="12512" y="11183"/>
                  </a:lnTo>
                  <a:lnTo>
                    <a:pt x="12808" y="11183"/>
                  </a:lnTo>
                  <a:lnTo>
                    <a:pt x="13300" y="11540"/>
                  </a:lnTo>
                  <a:lnTo>
                    <a:pt x="14828" y="12679"/>
                  </a:lnTo>
                  <a:lnTo>
                    <a:pt x="15320" y="13036"/>
                  </a:lnTo>
                  <a:lnTo>
                    <a:pt x="15813" y="13638"/>
                  </a:lnTo>
                  <a:lnTo>
                    <a:pt x="15320" y="13862"/>
                  </a:lnTo>
                  <a:lnTo>
                    <a:pt x="15320" y="14308"/>
                  </a:lnTo>
                  <a:lnTo>
                    <a:pt x="14828" y="14777"/>
                  </a:lnTo>
                  <a:lnTo>
                    <a:pt x="14828" y="15134"/>
                  </a:lnTo>
                  <a:lnTo>
                    <a:pt x="17143" y="16272"/>
                  </a:lnTo>
                  <a:lnTo>
                    <a:pt x="17143" y="16741"/>
                  </a:lnTo>
                  <a:lnTo>
                    <a:pt x="17931" y="17879"/>
                  </a:lnTo>
                  <a:lnTo>
                    <a:pt x="17340" y="18482"/>
                  </a:lnTo>
                  <a:lnTo>
                    <a:pt x="16601" y="19397"/>
                  </a:lnTo>
                  <a:lnTo>
                    <a:pt x="16601" y="19754"/>
                  </a:lnTo>
                  <a:lnTo>
                    <a:pt x="16108" y="19978"/>
                  </a:lnTo>
                  <a:lnTo>
                    <a:pt x="15813" y="19397"/>
                  </a:lnTo>
                  <a:lnTo>
                    <a:pt x="16108" y="19063"/>
                  </a:lnTo>
                  <a:lnTo>
                    <a:pt x="16108" y="18125"/>
                  </a:lnTo>
                  <a:lnTo>
                    <a:pt x="15813" y="18125"/>
                  </a:lnTo>
                  <a:lnTo>
                    <a:pt x="16108" y="17879"/>
                  </a:lnTo>
                  <a:lnTo>
                    <a:pt x="16108" y="16964"/>
                  </a:lnTo>
                  <a:lnTo>
                    <a:pt x="14828" y="15826"/>
                  </a:lnTo>
                  <a:lnTo>
                    <a:pt x="14828" y="16272"/>
                  </a:lnTo>
                  <a:lnTo>
                    <a:pt x="14581" y="16272"/>
                  </a:lnTo>
                  <a:lnTo>
                    <a:pt x="14089" y="15357"/>
                  </a:lnTo>
                  <a:lnTo>
                    <a:pt x="13793" y="14308"/>
                  </a:lnTo>
                  <a:lnTo>
                    <a:pt x="13300" y="13638"/>
                  </a:lnTo>
                  <a:lnTo>
                    <a:pt x="13300" y="13036"/>
                  </a:lnTo>
                  <a:lnTo>
                    <a:pt x="12512" y="13036"/>
                  </a:lnTo>
                  <a:lnTo>
                    <a:pt x="12020" y="12679"/>
                  </a:lnTo>
                  <a:lnTo>
                    <a:pt x="11773" y="12366"/>
                  </a:lnTo>
                  <a:lnTo>
                    <a:pt x="11281" y="12455"/>
                  </a:lnTo>
                  <a:lnTo>
                    <a:pt x="11281" y="13036"/>
                  </a:lnTo>
                  <a:lnTo>
                    <a:pt x="10493" y="13393"/>
                  </a:lnTo>
                  <a:lnTo>
                    <a:pt x="8670" y="13862"/>
                  </a:lnTo>
                  <a:lnTo>
                    <a:pt x="8473" y="13973"/>
                  </a:lnTo>
                  <a:lnTo>
                    <a:pt x="7438" y="13862"/>
                  </a:lnTo>
                  <a:lnTo>
                    <a:pt x="7931" y="13638"/>
                  </a:lnTo>
                  <a:lnTo>
                    <a:pt x="7438" y="13862"/>
                  </a:lnTo>
                  <a:lnTo>
                    <a:pt x="6650" y="13862"/>
                  </a:lnTo>
                  <a:lnTo>
                    <a:pt x="6650" y="13638"/>
                  </a:lnTo>
                  <a:lnTo>
                    <a:pt x="5862" y="13862"/>
                  </a:lnTo>
                  <a:lnTo>
                    <a:pt x="5862" y="12679"/>
                  </a:lnTo>
                  <a:lnTo>
                    <a:pt x="6453" y="11763"/>
                  </a:lnTo>
                  <a:lnTo>
                    <a:pt x="5862" y="11183"/>
                  </a:lnTo>
                  <a:lnTo>
                    <a:pt x="4631" y="10491"/>
                  </a:lnTo>
                  <a:lnTo>
                    <a:pt x="4631" y="10625"/>
                  </a:lnTo>
                  <a:lnTo>
                    <a:pt x="3350" y="10045"/>
                  </a:lnTo>
                  <a:lnTo>
                    <a:pt x="4138" y="10268"/>
                  </a:lnTo>
                  <a:lnTo>
                    <a:pt x="4631" y="10045"/>
                  </a:lnTo>
                  <a:lnTo>
                    <a:pt x="3350" y="9710"/>
                  </a:lnTo>
                  <a:lnTo>
                    <a:pt x="3054" y="9353"/>
                  </a:lnTo>
                  <a:lnTo>
                    <a:pt x="2562" y="9129"/>
                  </a:lnTo>
                  <a:lnTo>
                    <a:pt x="1823" y="8996"/>
                  </a:lnTo>
                  <a:lnTo>
                    <a:pt x="1330" y="8996"/>
                  </a:lnTo>
                  <a:lnTo>
                    <a:pt x="0" y="8192"/>
                  </a:lnTo>
                  <a:lnTo>
                    <a:pt x="542" y="8080"/>
                  </a:lnTo>
                  <a:lnTo>
                    <a:pt x="1330" y="8192"/>
                  </a:lnTo>
                  <a:lnTo>
                    <a:pt x="1034" y="703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1" name="Freeform 81"/>
            <p:cNvSpPr>
              <a:spLocks/>
            </p:cNvSpPr>
            <p:nvPr/>
          </p:nvSpPr>
          <p:spPr bwMode="auto">
            <a:xfrm>
              <a:off x="6275388" y="2157413"/>
              <a:ext cx="1374775" cy="114776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00"/>
                <a:gd name="T169" fmla="*/ 0 h 20000"/>
                <a:gd name="T170" fmla="*/ 20000 w 20000"/>
                <a:gd name="T171" fmla="*/ 20000 h 200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00" h="20000">
                  <a:moveTo>
                    <a:pt x="14841" y="108"/>
                  </a:moveTo>
                  <a:lnTo>
                    <a:pt x="15004" y="0"/>
                  </a:lnTo>
                  <a:lnTo>
                    <a:pt x="15216" y="108"/>
                  </a:lnTo>
                  <a:lnTo>
                    <a:pt x="15641" y="205"/>
                  </a:lnTo>
                  <a:lnTo>
                    <a:pt x="15853" y="254"/>
                  </a:lnTo>
                  <a:lnTo>
                    <a:pt x="15976" y="362"/>
                  </a:lnTo>
                  <a:lnTo>
                    <a:pt x="16612" y="1418"/>
                  </a:lnTo>
                  <a:lnTo>
                    <a:pt x="16873" y="1721"/>
                  </a:lnTo>
                  <a:lnTo>
                    <a:pt x="17078" y="2230"/>
                  </a:lnTo>
                  <a:lnTo>
                    <a:pt x="17208" y="2484"/>
                  </a:lnTo>
                  <a:lnTo>
                    <a:pt x="17331" y="2641"/>
                  </a:lnTo>
                  <a:lnTo>
                    <a:pt x="17673" y="2641"/>
                  </a:lnTo>
                  <a:lnTo>
                    <a:pt x="17878" y="2641"/>
                  </a:lnTo>
                  <a:lnTo>
                    <a:pt x="18424" y="2983"/>
                  </a:lnTo>
                  <a:lnTo>
                    <a:pt x="18776" y="3795"/>
                  </a:lnTo>
                  <a:lnTo>
                    <a:pt x="18939" y="3795"/>
                  </a:lnTo>
                  <a:lnTo>
                    <a:pt x="19273" y="3697"/>
                  </a:lnTo>
                  <a:lnTo>
                    <a:pt x="19396" y="3443"/>
                  </a:lnTo>
                  <a:lnTo>
                    <a:pt x="19739" y="3296"/>
                  </a:lnTo>
                  <a:lnTo>
                    <a:pt x="19992" y="3139"/>
                  </a:lnTo>
                  <a:lnTo>
                    <a:pt x="19992" y="3540"/>
                  </a:lnTo>
                  <a:lnTo>
                    <a:pt x="19992" y="3941"/>
                  </a:lnTo>
                  <a:lnTo>
                    <a:pt x="19951" y="4098"/>
                  </a:lnTo>
                  <a:lnTo>
                    <a:pt x="19951" y="5516"/>
                  </a:lnTo>
                  <a:lnTo>
                    <a:pt x="19527" y="5320"/>
                  </a:lnTo>
                  <a:lnTo>
                    <a:pt x="19314" y="5672"/>
                  </a:lnTo>
                  <a:lnTo>
                    <a:pt x="19608" y="6631"/>
                  </a:lnTo>
                  <a:lnTo>
                    <a:pt x="19527" y="7139"/>
                  </a:lnTo>
                  <a:lnTo>
                    <a:pt x="19527" y="7296"/>
                  </a:lnTo>
                  <a:lnTo>
                    <a:pt x="19396" y="7139"/>
                  </a:lnTo>
                  <a:lnTo>
                    <a:pt x="19273" y="7042"/>
                  </a:lnTo>
                  <a:lnTo>
                    <a:pt x="19273" y="7296"/>
                  </a:lnTo>
                  <a:lnTo>
                    <a:pt x="19110" y="7443"/>
                  </a:lnTo>
                  <a:lnTo>
                    <a:pt x="19061" y="7638"/>
                  </a:lnTo>
                  <a:lnTo>
                    <a:pt x="18939" y="7697"/>
                  </a:lnTo>
                  <a:lnTo>
                    <a:pt x="18776" y="7795"/>
                  </a:lnTo>
                  <a:lnTo>
                    <a:pt x="18776" y="7844"/>
                  </a:lnTo>
                  <a:lnTo>
                    <a:pt x="18857" y="8039"/>
                  </a:lnTo>
                  <a:lnTo>
                    <a:pt x="18727" y="8039"/>
                  </a:lnTo>
                  <a:lnTo>
                    <a:pt x="18514" y="8039"/>
                  </a:lnTo>
                  <a:lnTo>
                    <a:pt x="18392" y="7844"/>
                  </a:lnTo>
                  <a:lnTo>
                    <a:pt x="18220" y="7941"/>
                  </a:lnTo>
                  <a:lnTo>
                    <a:pt x="18220" y="8196"/>
                  </a:lnTo>
                  <a:lnTo>
                    <a:pt x="18180" y="8352"/>
                  </a:lnTo>
                  <a:lnTo>
                    <a:pt x="18049" y="8499"/>
                  </a:lnTo>
                  <a:lnTo>
                    <a:pt x="17755" y="8753"/>
                  </a:lnTo>
                  <a:lnTo>
                    <a:pt x="17624" y="9164"/>
                  </a:lnTo>
                  <a:lnTo>
                    <a:pt x="17331" y="9262"/>
                  </a:lnTo>
                  <a:lnTo>
                    <a:pt x="17159" y="9418"/>
                  </a:lnTo>
                  <a:lnTo>
                    <a:pt x="16955" y="9672"/>
                  </a:lnTo>
                  <a:lnTo>
                    <a:pt x="16743" y="9917"/>
                  </a:lnTo>
                  <a:lnTo>
                    <a:pt x="16653" y="9819"/>
                  </a:lnTo>
                  <a:lnTo>
                    <a:pt x="16776" y="9672"/>
                  </a:lnTo>
                  <a:lnTo>
                    <a:pt x="16776" y="9565"/>
                  </a:lnTo>
                  <a:lnTo>
                    <a:pt x="16873" y="9516"/>
                  </a:lnTo>
                  <a:lnTo>
                    <a:pt x="16743" y="9418"/>
                  </a:lnTo>
                  <a:lnTo>
                    <a:pt x="16653" y="9262"/>
                  </a:lnTo>
                  <a:lnTo>
                    <a:pt x="16873" y="8753"/>
                  </a:lnTo>
                  <a:lnTo>
                    <a:pt x="16612" y="8499"/>
                  </a:lnTo>
                  <a:lnTo>
                    <a:pt x="16318" y="8704"/>
                  </a:lnTo>
                  <a:lnTo>
                    <a:pt x="16106" y="9164"/>
                  </a:lnTo>
                  <a:lnTo>
                    <a:pt x="15894" y="9418"/>
                  </a:lnTo>
                  <a:lnTo>
                    <a:pt x="15853" y="9672"/>
                  </a:lnTo>
                  <a:lnTo>
                    <a:pt x="15722" y="9770"/>
                  </a:lnTo>
                  <a:lnTo>
                    <a:pt x="15429" y="9770"/>
                  </a:lnTo>
                  <a:lnTo>
                    <a:pt x="15510" y="10171"/>
                  </a:lnTo>
                  <a:lnTo>
                    <a:pt x="15641" y="10474"/>
                  </a:lnTo>
                  <a:lnTo>
                    <a:pt x="15771" y="10435"/>
                  </a:lnTo>
                  <a:lnTo>
                    <a:pt x="15976" y="10572"/>
                  </a:lnTo>
                  <a:lnTo>
                    <a:pt x="16057" y="10836"/>
                  </a:lnTo>
                  <a:lnTo>
                    <a:pt x="16188" y="10983"/>
                  </a:lnTo>
                  <a:lnTo>
                    <a:pt x="16318" y="10875"/>
                  </a:lnTo>
                  <a:lnTo>
                    <a:pt x="16522" y="10631"/>
                  </a:lnTo>
                  <a:lnTo>
                    <a:pt x="16653" y="10474"/>
                  </a:lnTo>
                  <a:lnTo>
                    <a:pt x="16955" y="10631"/>
                  </a:lnTo>
                  <a:lnTo>
                    <a:pt x="17159" y="10631"/>
                  </a:lnTo>
                  <a:lnTo>
                    <a:pt x="17331" y="10631"/>
                  </a:lnTo>
                  <a:lnTo>
                    <a:pt x="17331" y="10983"/>
                  </a:lnTo>
                  <a:lnTo>
                    <a:pt x="17159" y="10875"/>
                  </a:lnTo>
                  <a:lnTo>
                    <a:pt x="16776" y="11139"/>
                  </a:lnTo>
                  <a:lnTo>
                    <a:pt x="16873" y="11237"/>
                  </a:lnTo>
                  <a:lnTo>
                    <a:pt x="16612" y="11638"/>
                  </a:lnTo>
                  <a:lnTo>
                    <a:pt x="16400" y="12039"/>
                  </a:lnTo>
                  <a:lnTo>
                    <a:pt x="16400" y="12293"/>
                  </a:lnTo>
                  <a:lnTo>
                    <a:pt x="16776" y="12557"/>
                  </a:lnTo>
                  <a:lnTo>
                    <a:pt x="17078" y="13154"/>
                  </a:lnTo>
                  <a:lnTo>
                    <a:pt x="17208" y="13262"/>
                  </a:lnTo>
                  <a:lnTo>
                    <a:pt x="17290" y="13516"/>
                  </a:lnTo>
                  <a:lnTo>
                    <a:pt x="17494" y="13770"/>
                  </a:lnTo>
                  <a:lnTo>
                    <a:pt x="17624" y="13917"/>
                  </a:lnTo>
                  <a:lnTo>
                    <a:pt x="17290" y="13819"/>
                  </a:lnTo>
                  <a:lnTo>
                    <a:pt x="17159" y="13770"/>
                  </a:lnTo>
                  <a:lnTo>
                    <a:pt x="17078" y="13819"/>
                  </a:lnTo>
                  <a:lnTo>
                    <a:pt x="17208" y="13819"/>
                  </a:lnTo>
                  <a:lnTo>
                    <a:pt x="17412" y="14073"/>
                  </a:lnTo>
                  <a:lnTo>
                    <a:pt x="17673" y="14416"/>
                  </a:lnTo>
                  <a:lnTo>
                    <a:pt x="17494" y="14474"/>
                  </a:lnTo>
                  <a:lnTo>
                    <a:pt x="17412" y="14680"/>
                  </a:lnTo>
                  <a:lnTo>
                    <a:pt x="17208" y="14680"/>
                  </a:lnTo>
                  <a:lnTo>
                    <a:pt x="17159" y="14826"/>
                  </a:lnTo>
                  <a:lnTo>
                    <a:pt x="17290" y="14729"/>
                  </a:lnTo>
                  <a:lnTo>
                    <a:pt x="17290" y="14875"/>
                  </a:lnTo>
                  <a:lnTo>
                    <a:pt x="17543" y="14729"/>
                  </a:lnTo>
                  <a:lnTo>
                    <a:pt x="17755" y="14875"/>
                  </a:lnTo>
                  <a:lnTo>
                    <a:pt x="17837" y="14973"/>
                  </a:lnTo>
                  <a:lnTo>
                    <a:pt x="17673" y="15130"/>
                  </a:lnTo>
                  <a:lnTo>
                    <a:pt x="17837" y="15130"/>
                  </a:lnTo>
                  <a:lnTo>
                    <a:pt x="17837" y="15276"/>
                  </a:lnTo>
                  <a:lnTo>
                    <a:pt x="17673" y="15276"/>
                  </a:lnTo>
                  <a:lnTo>
                    <a:pt x="17755" y="15374"/>
                  </a:lnTo>
                  <a:lnTo>
                    <a:pt x="17755" y="15531"/>
                  </a:lnTo>
                  <a:lnTo>
                    <a:pt x="17673" y="15531"/>
                  </a:lnTo>
                  <a:lnTo>
                    <a:pt x="17673" y="15638"/>
                  </a:lnTo>
                  <a:lnTo>
                    <a:pt x="17837" y="15736"/>
                  </a:lnTo>
                  <a:lnTo>
                    <a:pt x="17673" y="15795"/>
                  </a:lnTo>
                  <a:lnTo>
                    <a:pt x="17673" y="15736"/>
                  </a:lnTo>
                  <a:lnTo>
                    <a:pt x="17624" y="15795"/>
                  </a:lnTo>
                  <a:lnTo>
                    <a:pt x="17494" y="16196"/>
                  </a:lnTo>
                  <a:lnTo>
                    <a:pt x="17331" y="16597"/>
                  </a:lnTo>
                  <a:lnTo>
                    <a:pt x="17208" y="16597"/>
                  </a:lnTo>
                  <a:lnTo>
                    <a:pt x="17208" y="16694"/>
                  </a:lnTo>
                  <a:lnTo>
                    <a:pt x="17290" y="16792"/>
                  </a:lnTo>
                  <a:lnTo>
                    <a:pt x="17208" y="16949"/>
                  </a:lnTo>
                  <a:lnTo>
                    <a:pt x="17208" y="17213"/>
                  </a:lnTo>
                  <a:lnTo>
                    <a:pt x="17208" y="17359"/>
                  </a:lnTo>
                  <a:lnTo>
                    <a:pt x="17078" y="17614"/>
                  </a:lnTo>
                  <a:lnTo>
                    <a:pt x="16955" y="17770"/>
                  </a:lnTo>
                  <a:lnTo>
                    <a:pt x="16743" y="17868"/>
                  </a:lnTo>
                  <a:lnTo>
                    <a:pt x="16776" y="17917"/>
                  </a:lnTo>
                  <a:lnTo>
                    <a:pt x="16612" y="18171"/>
                  </a:lnTo>
                  <a:lnTo>
                    <a:pt x="16441" y="18269"/>
                  </a:lnTo>
                  <a:lnTo>
                    <a:pt x="16400" y="18269"/>
                  </a:lnTo>
                  <a:lnTo>
                    <a:pt x="16269" y="18670"/>
                  </a:lnTo>
                  <a:lnTo>
                    <a:pt x="15976" y="18729"/>
                  </a:lnTo>
                  <a:lnTo>
                    <a:pt x="15894" y="18826"/>
                  </a:lnTo>
                  <a:lnTo>
                    <a:pt x="15771" y="18729"/>
                  </a:lnTo>
                  <a:lnTo>
                    <a:pt x="15722" y="18826"/>
                  </a:lnTo>
                  <a:lnTo>
                    <a:pt x="15641" y="18729"/>
                  </a:lnTo>
                  <a:lnTo>
                    <a:pt x="15429" y="18924"/>
                  </a:lnTo>
                  <a:lnTo>
                    <a:pt x="15216" y="18670"/>
                  </a:lnTo>
                  <a:lnTo>
                    <a:pt x="15306" y="19071"/>
                  </a:lnTo>
                  <a:lnTo>
                    <a:pt x="14955" y="19227"/>
                  </a:lnTo>
                  <a:lnTo>
                    <a:pt x="14873" y="19130"/>
                  </a:lnTo>
                  <a:lnTo>
                    <a:pt x="14873" y="19227"/>
                  </a:lnTo>
                  <a:lnTo>
                    <a:pt x="14751" y="19335"/>
                  </a:lnTo>
                  <a:lnTo>
                    <a:pt x="14620" y="19374"/>
                  </a:lnTo>
                  <a:lnTo>
                    <a:pt x="14416" y="19491"/>
                  </a:lnTo>
                  <a:lnTo>
                    <a:pt x="14204" y="19589"/>
                  </a:lnTo>
                  <a:lnTo>
                    <a:pt x="14204" y="19491"/>
                  </a:lnTo>
                  <a:lnTo>
                    <a:pt x="14122" y="19736"/>
                  </a:lnTo>
                  <a:lnTo>
                    <a:pt x="14286" y="19892"/>
                  </a:lnTo>
                  <a:lnTo>
                    <a:pt x="14073" y="19990"/>
                  </a:lnTo>
                  <a:lnTo>
                    <a:pt x="13992" y="19628"/>
                  </a:lnTo>
                  <a:lnTo>
                    <a:pt x="13951" y="19491"/>
                  </a:lnTo>
                  <a:lnTo>
                    <a:pt x="14073" y="19374"/>
                  </a:lnTo>
                  <a:lnTo>
                    <a:pt x="13869" y="19227"/>
                  </a:lnTo>
                  <a:lnTo>
                    <a:pt x="13780" y="19374"/>
                  </a:lnTo>
                  <a:lnTo>
                    <a:pt x="13649" y="19335"/>
                  </a:lnTo>
                  <a:lnTo>
                    <a:pt x="13527" y="19227"/>
                  </a:lnTo>
                  <a:lnTo>
                    <a:pt x="13437" y="19227"/>
                  </a:lnTo>
                  <a:lnTo>
                    <a:pt x="13437" y="19374"/>
                  </a:lnTo>
                  <a:lnTo>
                    <a:pt x="13314" y="19374"/>
                  </a:lnTo>
                  <a:lnTo>
                    <a:pt x="13233" y="19335"/>
                  </a:lnTo>
                  <a:lnTo>
                    <a:pt x="13061" y="19374"/>
                  </a:lnTo>
                  <a:lnTo>
                    <a:pt x="12767" y="18973"/>
                  </a:lnTo>
                  <a:lnTo>
                    <a:pt x="12849" y="18729"/>
                  </a:lnTo>
                  <a:lnTo>
                    <a:pt x="12767" y="18729"/>
                  </a:lnTo>
                  <a:lnTo>
                    <a:pt x="12433" y="18670"/>
                  </a:lnTo>
                  <a:lnTo>
                    <a:pt x="12302" y="18513"/>
                  </a:lnTo>
                  <a:lnTo>
                    <a:pt x="12090" y="18572"/>
                  </a:lnTo>
                  <a:lnTo>
                    <a:pt x="12090" y="18729"/>
                  </a:lnTo>
                  <a:lnTo>
                    <a:pt x="11878" y="18826"/>
                  </a:lnTo>
                  <a:lnTo>
                    <a:pt x="11796" y="18973"/>
                  </a:lnTo>
                  <a:lnTo>
                    <a:pt x="11665" y="18826"/>
                  </a:lnTo>
                  <a:lnTo>
                    <a:pt x="11535" y="18826"/>
                  </a:lnTo>
                  <a:lnTo>
                    <a:pt x="11453" y="18924"/>
                  </a:lnTo>
                  <a:lnTo>
                    <a:pt x="11331" y="18924"/>
                  </a:lnTo>
                  <a:lnTo>
                    <a:pt x="11282" y="18924"/>
                  </a:lnTo>
                  <a:lnTo>
                    <a:pt x="11200" y="18973"/>
                  </a:lnTo>
                  <a:lnTo>
                    <a:pt x="11078" y="18973"/>
                  </a:lnTo>
                  <a:lnTo>
                    <a:pt x="10988" y="19071"/>
                  </a:lnTo>
                  <a:lnTo>
                    <a:pt x="11078" y="19589"/>
                  </a:lnTo>
                  <a:lnTo>
                    <a:pt x="10865" y="19589"/>
                  </a:lnTo>
                  <a:lnTo>
                    <a:pt x="10865" y="19491"/>
                  </a:lnTo>
                  <a:lnTo>
                    <a:pt x="10653" y="19491"/>
                  </a:lnTo>
                  <a:lnTo>
                    <a:pt x="10531" y="19374"/>
                  </a:lnTo>
                  <a:lnTo>
                    <a:pt x="10441" y="19374"/>
                  </a:lnTo>
                  <a:lnTo>
                    <a:pt x="10441" y="19335"/>
                  </a:lnTo>
                  <a:lnTo>
                    <a:pt x="10441" y="19227"/>
                  </a:lnTo>
                  <a:lnTo>
                    <a:pt x="10098" y="19130"/>
                  </a:lnTo>
                  <a:lnTo>
                    <a:pt x="10180" y="18924"/>
                  </a:lnTo>
                  <a:lnTo>
                    <a:pt x="10180" y="18670"/>
                  </a:lnTo>
                  <a:lnTo>
                    <a:pt x="9976" y="18670"/>
                  </a:lnTo>
                  <a:lnTo>
                    <a:pt x="9894" y="18318"/>
                  </a:lnTo>
                  <a:lnTo>
                    <a:pt x="9845" y="18269"/>
                  </a:lnTo>
                  <a:lnTo>
                    <a:pt x="9894" y="18171"/>
                  </a:lnTo>
                  <a:lnTo>
                    <a:pt x="9682" y="18171"/>
                  </a:lnTo>
                  <a:lnTo>
                    <a:pt x="9633" y="18171"/>
                  </a:lnTo>
                  <a:lnTo>
                    <a:pt x="9510" y="18269"/>
                  </a:lnTo>
                  <a:lnTo>
                    <a:pt x="9429" y="18073"/>
                  </a:lnTo>
                  <a:lnTo>
                    <a:pt x="9347" y="17868"/>
                  </a:lnTo>
                  <a:lnTo>
                    <a:pt x="9510" y="17868"/>
                  </a:lnTo>
                  <a:lnTo>
                    <a:pt x="9429" y="17653"/>
                  </a:lnTo>
                  <a:lnTo>
                    <a:pt x="9633" y="17506"/>
                  </a:lnTo>
                  <a:lnTo>
                    <a:pt x="9682" y="17506"/>
                  </a:lnTo>
                  <a:lnTo>
                    <a:pt x="9682" y="17457"/>
                  </a:lnTo>
                  <a:lnTo>
                    <a:pt x="9763" y="17252"/>
                  </a:lnTo>
                  <a:lnTo>
                    <a:pt x="9633" y="16450"/>
                  </a:lnTo>
                  <a:lnTo>
                    <a:pt x="9510" y="16450"/>
                  </a:lnTo>
                  <a:lnTo>
                    <a:pt x="9510" y="16293"/>
                  </a:lnTo>
                  <a:lnTo>
                    <a:pt x="9347" y="16039"/>
                  </a:lnTo>
                  <a:lnTo>
                    <a:pt x="9127" y="16039"/>
                  </a:lnTo>
                  <a:lnTo>
                    <a:pt x="9127" y="16196"/>
                  </a:lnTo>
                  <a:lnTo>
                    <a:pt x="8996" y="16039"/>
                  </a:lnTo>
                  <a:lnTo>
                    <a:pt x="8873" y="16039"/>
                  </a:lnTo>
                  <a:lnTo>
                    <a:pt x="8873" y="15941"/>
                  </a:lnTo>
                  <a:lnTo>
                    <a:pt x="8751" y="16039"/>
                  </a:lnTo>
                  <a:lnTo>
                    <a:pt x="8792" y="15892"/>
                  </a:lnTo>
                  <a:lnTo>
                    <a:pt x="8792" y="15736"/>
                  </a:lnTo>
                  <a:lnTo>
                    <a:pt x="8661" y="15736"/>
                  </a:lnTo>
                  <a:lnTo>
                    <a:pt x="8751" y="15531"/>
                  </a:lnTo>
                  <a:lnTo>
                    <a:pt x="8661" y="15491"/>
                  </a:lnTo>
                  <a:lnTo>
                    <a:pt x="8539" y="15531"/>
                  </a:lnTo>
                  <a:lnTo>
                    <a:pt x="8408" y="15736"/>
                  </a:lnTo>
                  <a:lnTo>
                    <a:pt x="8073" y="15638"/>
                  </a:lnTo>
                  <a:lnTo>
                    <a:pt x="7910" y="15736"/>
                  </a:lnTo>
                  <a:lnTo>
                    <a:pt x="7861" y="15892"/>
                  </a:lnTo>
                  <a:lnTo>
                    <a:pt x="7559" y="15941"/>
                  </a:lnTo>
                  <a:lnTo>
                    <a:pt x="7559" y="16137"/>
                  </a:lnTo>
                  <a:lnTo>
                    <a:pt x="7527" y="16196"/>
                  </a:lnTo>
                  <a:lnTo>
                    <a:pt x="7445" y="16293"/>
                  </a:lnTo>
                  <a:lnTo>
                    <a:pt x="7224" y="16352"/>
                  </a:lnTo>
                  <a:lnTo>
                    <a:pt x="7094" y="16352"/>
                  </a:lnTo>
                  <a:lnTo>
                    <a:pt x="6971" y="16196"/>
                  </a:lnTo>
                  <a:lnTo>
                    <a:pt x="6890" y="16293"/>
                  </a:lnTo>
                  <a:lnTo>
                    <a:pt x="6637" y="16293"/>
                  </a:lnTo>
                  <a:lnTo>
                    <a:pt x="6424" y="16196"/>
                  </a:lnTo>
                  <a:lnTo>
                    <a:pt x="6343" y="16450"/>
                  </a:lnTo>
                  <a:lnTo>
                    <a:pt x="6122" y="16548"/>
                  </a:lnTo>
                  <a:lnTo>
                    <a:pt x="6122" y="16293"/>
                  </a:lnTo>
                  <a:lnTo>
                    <a:pt x="5918" y="16352"/>
                  </a:lnTo>
                  <a:lnTo>
                    <a:pt x="5535" y="16352"/>
                  </a:lnTo>
                  <a:lnTo>
                    <a:pt x="5322" y="16293"/>
                  </a:lnTo>
                  <a:lnTo>
                    <a:pt x="5241" y="16352"/>
                  </a:lnTo>
                  <a:lnTo>
                    <a:pt x="4906" y="16196"/>
                  </a:lnTo>
                  <a:lnTo>
                    <a:pt x="4776" y="16196"/>
                  </a:lnTo>
                  <a:lnTo>
                    <a:pt x="4776" y="15941"/>
                  </a:lnTo>
                  <a:lnTo>
                    <a:pt x="4653" y="16039"/>
                  </a:lnTo>
                  <a:lnTo>
                    <a:pt x="4441" y="15941"/>
                  </a:lnTo>
                  <a:lnTo>
                    <a:pt x="4351" y="15736"/>
                  </a:lnTo>
                  <a:lnTo>
                    <a:pt x="4220" y="15736"/>
                  </a:lnTo>
                  <a:lnTo>
                    <a:pt x="4139" y="15795"/>
                  </a:lnTo>
                  <a:lnTo>
                    <a:pt x="4016" y="15531"/>
                  </a:lnTo>
                  <a:lnTo>
                    <a:pt x="3420" y="15237"/>
                  </a:lnTo>
                  <a:lnTo>
                    <a:pt x="3208" y="15130"/>
                  </a:lnTo>
                  <a:lnTo>
                    <a:pt x="2751" y="14826"/>
                  </a:lnTo>
                  <a:lnTo>
                    <a:pt x="2669" y="14729"/>
                  </a:lnTo>
                  <a:lnTo>
                    <a:pt x="2449" y="14826"/>
                  </a:lnTo>
                  <a:lnTo>
                    <a:pt x="2318" y="14416"/>
                  </a:lnTo>
                  <a:lnTo>
                    <a:pt x="2318" y="14220"/>
                  </a:lnTo>
                  <a:lnTo>
                    <a:pt x="2237" y="14220"/>
                  </a:lnTo>
                  <a:lnTo>
                    <a:pt x="2196" y="14073"/>
                  </a:lnTo>
                  <a:lnTo>
                    <a:pt x="2237" y="14015"/>
                  </a:lnTo>
                  <a:lnTo>
                    <a:pt x="2367" y="14171"/>
                  </a:lnTo>
                  <a:lnTo>
                    <a:pt x="2571" y="13917"/>
                  </a:lnTo>
                  <a:lnTo>
                    <a:pt x="2449" y="13770"/>
                  </a:lnTo>
                  <a:lnTo>
                    <a:pt x="2318" y="13672"/>
                  </a:lnTo>
                  <a:lnTo>
                    <a:pt x="2237" y="13359"/>
                  </a:lnTo>
                  <a:lnTo>
                    <a:pt x="2196" y="13154"/>
                  </a:lnTo>
                  <a:lnTo>
                    <a:pt x="2114" y="12958"/>
                  </a:lnTo>
                  <a:lnTo>
                    <a:pt x="1853" y="12597"/>
                  </a:lnTo>
                  <a:lnTo>
                    <a:pt x="1771" y="12597"/>
                  </a:lnTo>
                  <a:lnTo>
                    <a:pt x="1437" y="12293"/>
                  </a:lnTo>
                  <a:lnTo>
                    <a:pt x="1224" y="12039"/>
                  </a:lnTo>
                  <a:lnTo>
                    <a:pt x="759" y="11795"/>
                  </a:lnTo>
                  <a:lnTo>
                    <a:pt x="547" y="11892"/>
                  </a:lnTo>
                  <a:lnTo>
                    <a:pt x="465" y="11795"/>
                  </a:lnTo>
                  <a:lnTo>
                    <a:pt x="416" y="11697"/>
                  </a:lnTo>
                  <a:lnTo>
                    <a:pt x="547" y="11697"/>
                  </a:lnTo>
                  <a:lnTo>
                    <a:pt x="669" y="11540"/>
                  </a:lnTo>
                  <a:lnTo>
                    <a:pt x="465" y="10983"/>
                  </a:lnTo>
                  <a:lnTo>
                    <a:pt x="253" y="10875"/>
                  </a:lnTo>
                  <a:lnTo>
                    <a:pt x="131" y="10875"/>
                  </a:lnTo>
                  <a:lnTo>
                    <a:pt x="0" y="10474"/>
                  </a:lnTo>
                  <a:lnTo>
                    <a:pt x="131" y="10474"/>
                  </a:lnTo>
                  <a:lnTo>
                    <a:pt x="82" y="10171"/>
                  </a:lnTo>
                  <a:lnTo>
                    <a:pt x="416" y="9917"/>
                  </a:lnTo>
                  <a:lnTo>
                    <a:pt x="588" y="9819"/>
                  </a:lnTo>
                  <a:lnTo>
                    <a:pt x="669" y="9917"/>
                  </a:lnTo>
                  <a:lnTo>
                    <a:pt x="971" y="9819"/>
                  </a:lnTo>
                  <a:lnTo>
                    <a:pt x="1012" y="9565"/>
                  </a:lnTo>
                  <a:lnTo>
                    <a:pt x="1437" y="9516"/>
                  </a:lnTo>
                  <a:lnTo>
                    <a:pt x="1567" y="9262"/>
                  </a:lnTo>
                  <a:lnTo>
                    <a:pt x="2114" y="8900"/>
                  </a:lnTo>
                  <a:lnTo>
                    <a:pt x="2196" y="8196"/>
                  </a:lnTo>
                  <a:lnTo>
                    <a:pt x="1853" y="7296"/>
                  </a:lnTo>
                  <a:lnTo>
                    <a:pt x="1690" y="7296"/>
                  </a:lnTo>
                  <a:lnTo>
                    <a:pt x="2237" y="6983"/>
                  </a:lnTo>
                  <a:lnTo>
                    <a:pt x="2449" y="7042"/>
                  </a:lnTo>
                  <a:lnTo>
                    <a:pt x="2571" y="6885"/>
                  </a:lnTo>
                  <a:lnTo>
                    <a:pt x="2449" y="6778"/>
                  </a:lnTo>
                  <a:lnTo>
                    <a:pt x="2539" y="5917"/>
                  </a:lnTo>
                  <a:lnTo>
                    <a:pt x="3257" y="5917"/>
                  </a:lnTo>
                  <a:lnTo>
                    <a:pt x="3420" y="5721"/>
                  </a:lnTo>
                  <a:lnTo>
                    <a:pt x="3257" y="5115"/>
                  </a:lnTo>
                  <a:lnTo>
                    <a:pt x="3469" y="5017"/>
                  </a:lnTo>
                  <a:lnTo>
                    <a:pt x="3633" y="4919"/>
                  </a:lnTo>
                  <a:lnTo>
                    <a:pt x="3673" y="4606"/>
                  </a:lnTo>
                  <a:lnTo>
                    <a:pt x="3886" y="4499"/>
                  </a:lnTo>
                  <a:lnTo>
                    <a:pt x="3886" y="4763"/>
                  </a:lnTo>
                  <a:lnTo>
                    <a:pt x="4016" y="4861"/>
                  </a:lnTo>
                  <a:lnTo>
                    <a:pt x="4098" y="4919"/>
                  </a:lnTo>
                  <a:lnTo>
                    <a:pt x="4220" y="5017"/>
                  </a:lnTo>
                  <a:lnTo>
                    <a:pt x="4441" y="5320"/>
                  </a:lnTo>
                  <a:lnTo>
                    <a:pt x="4571" y="5115"/>
                  </a:lnTo>
                  <a:lnTo>
                    <a:pt x="4653" y="5164"/>
                  </a:lnTo>
                  <a:lnTo>
                    <a:pt x="4694" y="5320"/>
                  </a:lnTo>
                  <a:lnTo>
                    <a:pt x="4776" y="5262"/>
                  </a:lnTo>
                  <a:lnTo>
                    <a:pt x="5029" y="5565"/>
                  </a:lnTo>
                  <a:lnTo>
                    <a:pt x="5241" y="5917"/>
                  </a:lnTo>
                  <a:lnTo>
                    <a:pt x="5241" y="6181"/>
                  </a:lnTo>
                  <a:lnTo>
                    <a:pt x="5322" y="6377"/>
                  </a:lnTo>
                  <a:lnTo>
                    <a:pt x="5241" y="6474"/>
                  </a:lnTo>
                  <a:lnTo>
                    <a:pt x="5322" y="6738"/>
                  </a:lnTo>
                  <a:lnTo>
                    <a:pt x="5657" y="6885"/>
                  </a:lnTo>
                  <a:lnTo>
                    <a:pt x="6122" y="6983"/>
                  </a:lnTo>
                  <a:lnTo>
                    <a:pt x="6343" y="6983"/>
                  </a:lnTo>
                  <a:lnTo>
                    <a:pt x="6678" y="7237"/>
                  </a:lnTo>
                  <a:lnTo>
                    <a:pt x="7012" y="7394"/>
                  </a:lnTo>
                  <a:lnTo>
                    <a:pt x="7094" y="7394"/>
                  </a:lnTo>
                  <a:lnTo>
                    <a:pt x="7224" y="7540"/>
                  </a:lnTo>
                  <a:lnTo>
                    <a:pt x="7445" y="8039"/>
                  </a:lnTo>
                  <a:lnTo>
                    <a:pt x="7649" y="8303"/>
                  </a:lnTo>
                  <a:lnTo>
                    <a:pt x="7992" y="8303"/>
                  </a:lnTo>
                  <a:lnTo>
                    <a:pt x="8073" y="8196"/>
                  </a:lnTo>
                  <a:lnTo>
                    <a:pt x="8751" y="8196"/>
                  </a:lnTo>
                  <a:lnTo>
                    <a:pt x="8873" y="8098"/>
                  </a:lnTo>
                  <a:lnTo>
                    <a:pt x="9429" y="8098"/>
                  </a:lnTo>
                  <a:lnTo>
                    <a:pt x="9551" y="8303"/>
                  </a:lnTo>
                  <a:lnTo>
                    <a:pt x="10229" y="8499"/>
                  </a:lnTo>
                  <a:lnTo>
                    <a:pt x="10441" y="8499"/>
                  </a:lnTo>
                  <a:lnTo>
                    <a:pt x="10563" y="8597"/>
                  </a:lnTo>
                  <a:lnTo>
                    <a:pt x="10784" y="8597"/>
                  </a:lnTo>
                  <a:lnTo>
                    <a:pt x="11200" y="8196"/>
                  </a:lnTo>
                  <a:lnTo>
                    <a:pt x="12212" y="8039"/>
                  </a:lnTo>
                  <a:lnTo>
                    <a:pt x="12335" y="7844"/>
                  </a:lnTo>
                  <a:lnTo>
                    <a:pt x="12514" y="7697"/>
                  </a:lnTo>
                  <a:lnTo>
                    <a:pt x="12555" y="7394"/>
                  </a:lnTo>
                  <a:lnTo>
                    <a:pt x="12767" y="7237"/>
                  </a:lnTo>
                  <a:lnTo>
                    <a:pt x="12767" y="6885"/>
                  </a:lnTo>
                  <a:lnTo>
                    <a:pt x="12637" y="6738"/>
                  </a:lnTo>
                  <a:lnTo>
                    <a:pt x="12637" y="6474"/>
                  </a:lnTo>
                  <a:lnTo>
                    <a:pt x="12686" y="6328"/>
                  </a:lnTo>
                  <a:lnTo>
                    <a:pt x="12849" y="6377"/>
                  </a:lnTo>
                  <a:lnTo>
                    <a:pt x="13102" y="6377"/>
                  </a:lnTo>
                  <a:lnTo>
                    <a:pt x="13404" y="6377"/>
                  </a:lnTo>
                  <a:lnTo>
                    <a:pt x="13437" y="6328"/>
                  </a:lnTo>
                  <a:lnTo>
                    <a:pt x="13527" y="5976"/>
                  </a:lnTo>
                  <a:lnTo>
                    <a:pt x="13739" y="5976"/>
                  </a:lnTo>
                  <a:lnTo>
                    <a:pt x="13992" y="5672"/>
                  </a:lnTo>
                  <a:lnTo>
                    <a:pt x="13992" y="5516"/>
                  </a:lnTo>
                  <a:lnTo>
                    <a:pt x="14122" y="5320"/>
                  </a:lnTo>
                  <a:lnTo>
                    <a:pt x="14204" y="5320"/>
                  </a:lnTo>
                  <a:lnTo>
                    <a:pt x="14286" y="5418"/>
                  </a:lnTo>
                  <a:lnTo>
                    <a:pt x="14335" y="5418"/>
                  </a:lnTo>
                  <a:lnTo>
                    <a:pt x="14335" y="5262"/>
                  </a:lnTo>
                  <a:lnTo>
                    <a:pt x="14416" y="5262"/>
                  </a:lnTo>
                  <a:lnTo>
                    <a:pt x="14539" y="5017"/>
                  </a:lnTo>
                  <a:lnTo>
                    <a:pt x="14841" y="4919"/>
                  </a:lnTo>
                  <a:lnTo>
                    <a:pt x="15086" y="5017"/>
                  </a:lnTo>
                  <a:lnTo>
                    <a:pt x="15176" y="4919"/>
                  </a:lnTo>
                  <a:lnTo>
                    <a:pt x="15004" y="4655"/>
                  </a:lnTo>
                  <a:lnTo>
                    <a:pt x="14873" y="4499"/>
                  </a:lnTo>
                  <a:lnTo>
                    <a:pt x="14620" y="4254"/>
                  </a:lnTo>
                  <a:lnTo>
                    <a:pt x="14416" y="4098"/>
                  </a:lnTo>
                  <a:lnTo>
                    <a:pt x="14204" y="4205"/>
                  </a:lnTo>
                  <a:lnTo>
                    <a:pt x="14073" y="4460"/>
                  </a:lnTo>
                  <a:lnTo>
                    <a:pt x="13951" y="4362"/>
                  </a:lnTo>
                  <a:lnTo>
                    <a:pt x="13739" y="4362"/>
                  </a:lnTo>
                  <a:lnTo>
                    <a:pt x="13649" y="4460"/>
                  </a:lnTo>
                  <a:lnTo>
                    <a:pt x="13437" y="4205"/>
                  </a:lnTo>
                  <a:lnTo>
                    <a:pt x="13527" y="4098"/>
                  </a:lnTo>
                  <a:lnTo>
                    <a:pt x="13527" y="3941"/>
                  </a:lnTo>
                  <a:lnTo>
                    <a:pt x="13527" y="3296"/>
                  </a:lnTo>
                  <a:lnTo>
                    <a:pt x="13567" y="3042"/>
                  </a:lnTo>
                  <a:lnTo>
                    <a:pt x="13739" y="3042"/>
                  </a:lnTo>
                  <a:lnTo>
                    <a:pt x="13992" y="3139"/>
                  </a:lnTo>
                  <a:lnTo>
                    <a:pt x="14335" y="2738"/>
                  </a:lnTo>
                  <a:lnTo>
                    <a:pt x="14204" y="2484"/>
                  </a:lnTo>
                  <a:lnTo>
                    <a:pt x="14286" y="1976"/>
                  </a:lnTo>
                  <a:lnTo>
                    <a:pt x="14416" y="1164"/>
                  </a:lnTo>
                  <a:lnTo>
                    <a:pt x="14335" y="1017"/>
                  </a:lnTo>
                  <a:lnTo>
                    <a:pt x="14204" y="822"/>
                  </a:lnTo>
                  <a:lnTo>
                    <a:pt x="14073" y="822"/>
                  </a:lnTo>
                  <a:lnTo>
                    <a:pt x="14204" y="401"/>
                  </a:lnTo>
                  <a:lnTo>
                    <a:pt x="14841" y="10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2" name="Freeform 82"/>
            <p:cNvSpPr>
              <a:spLocks/>
            </p:cNvSpPr>
            <p:nvPr/>
          </p:nvSpPr>
          <p:spPr bwMode="auto">
            <a:xfrm>
              <a:off x="7693025" y="2589213"/>
              <a:ext cx="236538" cy="2952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10810" y="19962"/>
                  </a:moveTo>
                  <a:lnTo>
                    <a:pt x="9857" y="19583"/>
                  </a:lnTo>
                  <a:lnTo>
                    <a:pt x="8857" y="18977"/>
                  </a:lnTo>
                  <a:lnTo>
                    <a:pt x="8857" y="18598"/>
                  </a:lnTo>
                  <a:lnTo>
                    <a:pt x="8857" y="18030"/>
                  </a:lnTo>
                  <a:lnTo>
                    <a:pt x="9143" y="17424"/>
                  </a:lnTo>
                  <a:lnTo>
                    <a:pt x="8857" y="17045"/>
                  </a:lnTo>
                  <a:lnTo>
                    <a:pt x="7619" y="17045"/>
                  </a:lnTo>
                  <a:lnTo>
                    <a:pt x="6619" y="17424"/>
                  </a:lnTo>
                  <a:lnTo>
                    <a:pt x="4667" y="18030"/>
                  </a:lnTo>
                  <a:lnTo>
                    <a:pt x="3190" y="18598"/>
                  </a:lnTo>
                  <a:lnTo>
                    <a:pt x="3190" y="18409"/>
                  </a:lnTo>
                  <a:lnTo>
                    <a:pt x="2714" y="18030"/>
                  </a:lnTo>
                  <a:lnTo>
                    <a:pt x="2714" y="18409"/>
                  </a:lnTo>
                  <a:lnTo>
                    <a:pt x="2714" y="18977"/>
                  </a:lnTo>
                  <a:lnTo>
                    <a:pt x="2714" y="19394"/>
                  </a:lnTo>
                  <a:lnTo>
                    <a:pt x="1952" y="18977"/>
                  </a:lnTo>
                  <a:lnTo>
                    <a:pt x="1238" y="18977"/>
                  </a:lnTo>
                  <a:lnTo>
                    <a:pt x="0" y="19394"/>
                  </a:lnTo>
                  <a:lnTo>
                    <a:pt x="0" y="18409"/>
                  </a:lnTo>
                  <a:lnTo>
                    <a:pt x="762" y="18030"/>
                  </a:lnTo>
                  <a:lnTo>
                    <a:pt x="1238" y="17652"/>
                  </a:lnTo>
                  <a:lnTo>
                    <a:pt x="1952" y="17424"/>
                  </a:lnTo>
                  <a:lnTo>
                    <a:pt x="2429" y="16439"/>
                  </a:lnTo>
                  <a:lnTo>
                    <a:pt x="3190" y="16061"/>
                  </a:lnTo>
                  <a:lnTo>
                    <a:pt x="2714" y="15492"/>
                  </a:lnTo>
                  <a:lnTo>
                    <a:pt x="3905" y="15265"/>
                  </a:lnTo>
                  <a:lnTo>
                    <a:pt x="3905" y="15492"/>
                  </a:lnTo>
                  <a:lnTo>
                    <a:pt x="4476" y="15492"/>
                  </a:lnTo>
                  <a:lnTo>
                    <a:pt x="4667" y="15492"/>
                  </a:lnTo>
                  <a:lnTo>
                    <a:pt x="7619" y="14886"/>
                  </a:lnTo>
                  <a:lnTo>
                    <a:pt x="7905" y="14470"/>
                  </a:lnTo>
                  <a:lnTo>
                    <a:pt x="8381" y="14886"/>
                  </a:lnTo>
                  <a:lnTo>
                    <a:pt x="8857" y="15265"/>
                  </a:lnTo>
                  <a:lnTo>
                    <a:pt x="9143" y="14886"/>
                  </a:lnTo>
                  <a:lnTo>
                    <a:pt x="9857" y="14470"/>
                  </a:lnTo>
                  <a:lnTo>
                    <a:pt x="9143" y="13939"/>
                  </a:lnTo>
                  <a:lnTo>
                    <a:pt x="9619" y="13333"/>
                  </a:lnTo>
                  <a:lnTo>
                    <a:pt x="10333" y="11932"/>
                  </a:lnTo>
                  <a:lnTo>
                    <a:pt x="9857" y="10758"/>
                  </a:lnTo>
                  <a:lnTo>
                    <a:pt x="11095" y="10152"/>
                  </a:lnTo>
                  <a:lnTo>
                    <a:pt x="11095" y="10758"/>
                  </a:lnTo>
                  <a:lnTo>
                    <a:pt x="10810" y="11174"/>
                  </a:lnTo>
                  <a:lnTo>
                    <a:pt x="10810" y="11364"/>
                  </a:lnTo>
                  <a:lnTo>
                    <a:pt x="11095" y="11932"/>
                  </a:lnTo>
                  <a:lnTo>
                    <a:pt x="11571" y="11932"/>
                  </a:lnTo>
                  <a:lnTo>
                    <a:pt x="11810" y="11742"/>
                  </a:lnTo>
                  <a:lnTo>
                    <a:pt x="13571" y="11174"/>
                  </a:lnTo>
                  <a:lnTo>
                    <a:pt x="14286" y="9205"/>
                  </a:lnTo>
                  <a:lnTo>
                    <a:pt x="14810" y="9205"/>
                  </a:lnTo>
                  <a:lnTo>
                    <a:pt x="14810" y="7652"/>
                  </a:lnTo>
                  <a:lnTo>
                    <a:pt x="15000" y="6061"/>
                  </a:lnTo>
                  <a:lnTo>
                    <a:pt x="14810" y="4091"/>
                  </a:lnTo>
                  <a:lnTo>
                    <a:pt x="14810" y="4508"/>
                  </a:lnTo>
                  <a:lnTo>
                    <a:pt x="14286" y="4091"/>
                  </a:lnTo>
                  <a:lnTo>
                    <a:pt x="14286" y="3712"/>
                  </a:lnTo>
                  <a:lnTo>
                    <a:pt x="14286" y="2538"/>
                  </a:lnTo>
                  <a:lnTo>
                    <a:pt x="14810" y="1932"/>
                  </a:lnTo>
                  <a:lnTo>
                    <a:pt x="14286" y="1174"/>
                  </a:lnTo>
                  <a:lnTo>
                    <a:pt x="15000" y="985"/>
                  </a:lnTo>
                  <a:lnTo>
                    <a:pt x="15524" y="1932"/>
                  </a:lnTo>
                  <a:lnTo>
                    <a:pt x="16000" y="1553"/>
                  </a:lnTo>
                  <a:lnTo>
                    <a:pt x="16286" y="1553"/>
                  </a:lnTo>
                  <a:lnTo>
                    <a:pt x="16286" y="985"/>
                  </a:lnTo>
                  <a:lnTo>
                    <a:pt x="15524" y="985"/>
                  </a:lnTo>
                  <a:lnTo>
                    <a:pt x="15524" y="0"/>
                  </a:lnTo>
                  <a:lnTo>
                    <a:pt x="16000" y="379"/>
                  </a:lnTo>
                  <a:lnTo>
                    <a:pt x="16762" y="379"/>
                  </a:lnTo>
                  <a:lnTo>
                    <a:pt x="17048" y="1932"/>
                  </a:lnTo>
                  <a:lnTo>
                    <a:pt x="18000" y="2538"/>
                  </a:lnTo>
                  <a:lnTo>
                    <a:pt x="18714" y="3712"/>
                  </a:lnTo>
                  <a:lnTo>
                    <a:pt x="19190" y="4697"/>
                  </a:lnTo>
                  <a:lnTo>
                    <a:pt x="19476" y="4697"/>
                  </a:lnTo>
                  <a:lnTo>
                    <a:pt x="19476" y="6061"/>
                  </a:lnTo>
                  <a:lnTo>
                    <a:pt x="18714" y="6667"/>
                  </a:lnTo>
                  <a:lnTo>
                    <a:pt x="19476" y="7841"/>
                  </a:lnTo>
                  <a:lnTo>
                    <a:pt x="18714" y="7841"/>
                  </a:lnTo>
                  <a:lnTo>
                    <a:pt x="18238" y="8220"/>
                  </a:lnTo>
                  <a:lnTo>
                    <a:pt x="18238" y="9205"/>
                  </a:lnTo>
                  <a:lnTo>
                    <a:pt x="19190" y="11364"/>
                  </a:lnTo>
                  <a:lnTo>
                    <a:pt x="19190" y="13485"/>
                  </a:lnTo>
                  <a:lnTo>
                    <a:pt x="19952" y="14318"/>
                  </a:lnTo>
                  <a:lnTo>
                    <a:pt x="19190" y="14470"/>
                  </a:lnTo>
                  <a:lnTo>
                    <a:pt x="19190" y="15492"/>
                  </a:lnTo>
                  <a:lnTo>
                    <a:pt x="18000" y="16061"/>
                  </a:lnTo>
                  <a:lnTo>
                    <a:pt x="18238" y="14886"/>
                  </a:lnTo>
                  <a:lnTo>
                    <a:pt x="17524" y="14470"/>
                  </a:lnTo>
                  <a:lnTo>
                    <a:pt x="17524" y="15265"/>
                  </a:lnTo>
                  <a:lnTo>
                    <a:pt x="17524" y="15492"/>
                  </a:lnTo>
                  <a:lnTo>
                    <a:pt x="17048" y="15265"/>
                  </a:lnTo>
                  <a:lnTo>
                    <a:pt x="16762" y="15492"/>
                  </a:lnTo>
                  <a:lnTo>
                    <a:pt x="16762" y="16439"/>
                  </a:lnTo>
                  <a:lnTo>
                    <a:pt x="16286" y="17045"/>
                  </a:lnTo>
                  <a:lnTo>
                    <a:pt x="15524" y="15871"/>
                  </a:lnTo>
                  <a:lnTo>
                    <a:pt x="15000" y="16061"/>
                  </a:lnTo>
                  <a:lnTo>
                    <a:pt x="14810" y="17045"/>
                  </a:lnTo>
                  <a:lnTo>
                    <a:pt x="14048" y="16818"/>
                  </a:lnTo>
                  <a:lnTo>
                    <a:pt x="12857" y="17424"/>
                  </a:lnTo>
                  <a:lnTo>
                    <a:pt x="13048" y="16818"/>
                  </a:lnTo>
                  <a:lnTo>
                    <a:pt x="11810" y="16818"/>
                  </a:lnTo>
                  <a:lnTo>
                    <a:pt x="11810" y="16061"/>
                  </a:lnTo>
                  <a:lnTo>
                    <a:pt x="11571" y="16061"/>
                  </a:lnTo>
                  <a:lnTo>
                    <a:pt x="11571" y="17045"/>
                  </a:lnTo>
                  <a:lnTo>
                    <a:pt x="12286" y="17424"/>
                  </a:lnTo>
                  <a:lnTo>
                    <a:pt x="12286" y="18030"/>
                  </a:lnTo>
                  <a:lnTo>
                    <a:pt x="11095" y="18409"/>
                  </a:lnTo>
                  <a:lnTo>
                    <a:pt x="10810" y="1996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3" name="Freeform 83"/>
            <p:cNvSpPr>
              <a:spLocks/>
            </p:cNvSpPr>
            <p:nvPr/>
          </p:nvSpPr>
          <p:spPr bwMode="auto">
            <a:xfrm>
              <a:off x="7839075" y="2435225"/>
              <a:ext cx="131763" cy="1587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0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3162" y="19930"/>
                  </a:moveTo>
                  <a:lnTo>
                    <a:pt x="2308" y="19228"/>
                  </a:lnTo>
                  <a:lnTo>
                    <a:pt x="2308" y="17404"/>
                  </a:lnTo>
                  <a:lnTo>
                    <a:pt x="0" y="16351"/>
                  </a:lnTo>
                  <a:lnTo>
                    <a:pt x="0" y="14526"/>
                  </a:lnTo>
                  <a:lnTo>
                    <a:pt x="1368" y="12632"/>
                  </a:lnTo>
                  <a:lnTo>
                    <a:pt x="0" y="10877"/>
                  </a:lnTo>
                  <a:lnTo>
                    <a:pt x="940" y="10526"/>
                  </a:lnTo>
                  <a:lnTo>
                    <a:pt x="2308" y="10877"/>
                  </a:lnTo>
                  <a:lnTo>
                    <a:pt x="4444" y="10877"/>
                  </a:lnTo>
                  <a:lnTo>
                    <a:pt x="3504" y="8702"/>
                  </a:lnTo>
                  <a:lnTo>
                    <a:pt x="4444" y="8702"/>
                  </a:lnTo>
                  <a:lnTo>
                    <a:pt x="3504" y="6175"/>
                  </a:lnTo>
                  <a:lnTo>
                    <a:pt x="3162" y="2877"/>
                  </a:lnTo>
                  <a:lnTo>
                    <a:pt x="1368" y="421"/>
                  </a:lnTo>
                  <a:lnTo>
                    <a:pt x="2308" y="0"/>
                  </a:lnTo>
                  <a:lnTo>
                    <a:pt x="4444" y="1123"/>
                  </a:lnTo>
                  <a:lnTo>
                    <a:pt x="8034" y="4000"/>
                  </a:lnTo>
                  <a:lnTo>
                    <a:pt x="11538" y="5754"/>
                  </a:lnTo>
                  <a:lnTo>
                    <a:pt x="12821" y="5754"/>
                  </a:lnTo>
                  <a:lnTo>
                    <a:pt x="14188" y="6877"/>
                  </a:lnTo>
                  <a:lnTo>
                    <a:pt x="15983" y="6877"/>
                  </a:lnTo>
                  <a:lnTo>
                    <a:pt x="16410" y="4702"/>
                  </a:lnTo>
                  <a:lnTo>
                    <a:pt x="17265" y="5053"/>
                  </a:lnTo>
                  <a:lnTo>
                    <a:pt x="17265" y="7579"/>
                  </a:lnTo>
                  <a:lnTo>
                    <a:pt x="18547" y="9754"/>
                  </a:lnTo>
                  <a:lnTo>
                    <a:pt x="19915" y="9474"/>
                  </a:lnTo>
                  <a:lnTo>
                    <a:pt x="19915" y="9754"/>
                  </a:lnTo>
                  <a:lnTo>
                    <a:pt x="18547" y="10526"/>
                  </a:lnTo>
                  <a:lnTo>
                    <a:pt x="17692" y="10877"/>
                  </a:lnTo>
                  <a:lnTo>
                    <a:pt x="15043" y="11579"/>
                  </a:lnTo>
                  <a:lnTo>
                    <a:pt x="13675" y="12632"/>
                  </a:lnTo>
                  <a:lnTo>
                    <a:pt x="13675" y="15228"/>
                  </a:lnTo>
                  <a:lnTo>
                    <a:pt x="13675" y="16351"/>
                  </a:lnTo>
                  <a:lnTo>
                    <a:pt x="8034" y="14526"/>
                  </a:lnTo>
                  <a:lnTo>
                    <a:pt x="5812" y="13754"/>
                  </a:lnTo>
                  <a:lnTo>
                    <a:pt x="4872" y="14526"/>
                  </a:lnTo>
                  <a:lnTo>
                    <a:pt x="4444" y="15649"/>
                  </a:lnTo>
                  <a:lnTo>
                    <a:pt x="3504" y="14526"/>
                  </a:lnTo>
                  <a:lnTo>
                    <a:pt x="2308" y="15228"/>
                  </a:lnTo>
                  <a:lnTo>
                    <a:pt x="2308" y="15649"/>
                  </a:lnTo>
                  <a:lnTo>
                    <a:pt x="4444" y="16351"/>
                  </a:lnTo>
                  <a:lnTo>
                    <a:pt x="4872" y="17404"/>
                  </a:lnTo>
                  <a:lnTo>
                    <a:pt x="5812" y="17404"/>
                  </a:lnTo>
                  <a:lnTo>
                    <a:pt x="4872" y="18526"/>
                  </a:lnTo>
                  <a:lnTo>
                    <a:pt x="4444" y="18526"/>
                  </a:lnTo>
                  <a:lnTo>
                    <a:pt x="3504" y="19930"/>
                  </a:lnTo>
                  <a:lnTo>
                    <a:pt x="3162" y="1993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4" name="Freeform 84"/>
            <p:cNvSpPr>
              <a:spLocks/>
            </p:cNvSpPr>
            <p:nvPr/>
          </p:nvSpPr>
          <p:spPr bwMode="auto">
            <a:xfrm>
              <a:off x="7688263" y="3052763"/>
              <a:ext cx="15875" cy="11112"/>
            </a:xfrm>
            <a:custGeom>
              <a:avLst/>
              <a:gdLst>
                <a:gd name="T0" fmla="*/ 3 w 20000"/>
                <a:gd name="T1" fmla="*/ 1 h 20000"/>
                <a:gd name="T2" fmla="*/ 0 w 20000"/>
                <a:gd name="T3" fmla="*/ 1 h 20000"/>
                <a:gd name="T4" fmla="*/ 8 w 20000"/>
                <a:gd name="T5" fmla="*/ 0 h 20000"/>
                <a:gd name="T6" fmla="*/ 6 w 20000"/>
                <a:gd name="T7" fmla="*/ 1 h 20000"/>
                <a:gd name="T8" fmla="*/ 3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7407" y="18824"/>
                  </a:moveTo>
                  <a:lnTo>
                    <a:pt x="0" y="11765"/>
                  </a:lnTo>
                  <a:lnTo>
                    <a:pt x="19259" y="0"/>
                  </a:lnTo>
                  <a:lnTo>
                    <a:pt x="14815" y="11765"/>
                  </a:lnTo>
                  <a:lnTo>
                    <a:pt x="7407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5" name="Freeform 85"/>
            <p:cNvSpPr>
              <a:spLocks/>
            </p:cNvSpPr>
            <p:nvPr/>
          </p:nvSpPr>
          <p:spPr bwMode="auto">
            <a:xfrm>
              <a:off x="7488238" y="2560638"/>
              <a:ext cx="131762" cy="19526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0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19915" y="1494"/>
                  </a:moveTo>
                  <a:lnTo>
                    <a:pt x="19915" y="2069"/>
                  </a:lnTo>
                  <a:lnTo>
                    <a:pt x="19060" y="2356"/>
                  </a:lnTo>
                  <a:lnTo>
                    <a:pt x="18547" y="3851"/>
                  </a:lnTo>
                  <a:lnTo>
                    <a:pt x="17692" y="5920"/>
                  </a:lnTo>
                  <a:lnTo>
                    <a:pt x="18547" y="5920"/>
                  </a:lnTo>
                  <a:lnTo>
                    <a:pt x="19060" y="7701"/>
                  </a:lnTo>
                  <a:lnTo>
                    <a:pt x="17692" y="8563"/>
                  </a:lnTo>
                  <a:lnTo>
                    <a:pt x="17265" y="9195"/>
                  </a:lnTo>
                  <a:lnTo>
                    <a:pt x="15556" y="10057"/>
                  </a:lnTo>
                  <a:lnTo>
                    <a:pt x="15556" y="10690"/>
                  </a:lnTo>
                  <a:lnTo>
                    <a:pt x="13675" y="10977"/>
                  </a:lnTo>
                  <a:lnTo>
                    <a:pt x="12821" y="12529"/>
                  </a:lnTo>
                  <a:lnTo>
                    <a:pt x="12821" y="13678"/>
                  </a:lnTo>
                  <a:lnTo>
                    <a:pt x="11966" y="13678"/>
                  </a:lnTo>
                  <a:lnTo>
                    <a:pt x="13675" y="14540"/>
                  </a:lnTo>
                  <a:lnTo>
                    <a:pt x="16410" y="16034"/>
                  </a:lnTo>
                  <a:lnTo>
                    <a:pt x="17265" y="16034"/>
                  </a:lnTo>
                  <a:lnTo>
                    <a:pt x="17265" y="16897"/>
                  </a:lnTo>
                  <a:lnTo>
                    <a:pt x="13675" y="17816"/>
                  </a:lnTo>
                  <a:lnTo>
                    <a:pt x="11966" y="19310"/>
                  </a:lnTo>
                  <a:lnTo>
                    <a:pt x="9744" y="19943"/>
                  </a:lnTo>
                  <a:lnTo>
                    <a:pt x="8376" y="18736"/>
                  </a:lnTo>
                  <a:lnTo>
                    <a:pt x="8034" y="18736"/>
                  </a:lnTo>
                  <a:lnTo>
                    <a:pt x="8034" y="19943"/>
                  </a:lnTo>
                  <a:lnTo>
                    <a:pt x="7009" y="19310"/>
                  </a:lnTo>
                  <a:lnTo>
                    <a:pt x="5812" y="19310"/>
                  </a:lnTo>
                  <a:lnTo>
                    <a:pt x="6154" y="18391"/>
                  </a:lnTo>
                  <a:lnTo>
                    <a:pt x="4444" y="18391"/>
                  </a:lnTo>
                  <a:lnTo>
                    <a:pt x="4872" y="16897"/>
                  </a:lnTo>
                  <a:lnTo>
                    <a:pt x="5812" y="16322"/>
                  </a:lnTo>
                  <a:lnTo>
                    <a:pt x="6154" y="16322"/>
                  </a:lnTo>
                  <a:lnTo>
                    <a:pt x="4872" y="16034"/>
                  </a:lnTo>
                  <a:lnTo>
                    <a:pt x="4872" y="14540"/>
                  </a:lnTo>
                  <a:lnTo>
                    <a:pt x="5812" y="13678"/>
                  </a:lnTo>
                  <a:lnTo>
                    <a:pt x="4872" y="13103"/>
                  </a:lnTo>
                  <a:lnTo>
                    <a:pt x="4444" y="13103"/>
                  </a:lnTo>
                  <a:lnTo>
                    <a:pt x="2222" y="12529"/>
                  </a:lnTo>
                  <a:lnTo>
                    <a:pt x="2222" y="13103"/>
                  </a:lnTo>
                  <a:lnTo>
                    <a:pt x="1368" y="13103"/>
                  </a:lnTo>
                  <a:lnTo>
                    <a:pt x="0" y="12529"/>
                  </a:lnTo>
                  <a:lnTo>
                    <a:pt x="1368" y="10057"/>
                  </a:lnTo>
                  <a:lnTo>
                    <a:pt x="4444" y="8563"/>
                  </a:lnTo>
                  <a:lnTo>
                    <a:pt x="5812" y="7701"/>
                  </a:lnTo>
                  <a:lnTo>
                    <a:pt x="6154" y="6782"/>
                  </a:lnTo>
                  <a:lnTo>
                    <a:pt x="6154" y="5345"/>
                  </a:lnTo>
                  <a:lnTo>
                    <a:pt x="8034" y="4770"/>
                  </a:lnTo>
                  <a:lnTo>
                    <a:pt x="9316" y="5920"/>
                  </a:lnTo>
                  <a:lnTo>
                    <a:pt x="11538" y="5920"/>
                  </a:lnTo>
                  <a:lnTo>
                    <a:pt x="12821" y="5920"/>
                  </a:lnTo>
                  <a:lnTo>
                    <a:pt x="11966" y="4770"/>
                  </a:lnTo>
                  <a:lnTo>
                    <a:pt x="11966" y="4425"/>
                  </a:lnTo>
                  <a:lnTo>
                    <a:pt x="13675" y="3851"/>
                  </a:lnTo>
                  <a:lnTo>
                    <a:pt x="15043" y="3506"/>
                  </a:lnTo>
                  <a:lnTo>
                    <a:pt x="15556" y="2356"/>
                  </a:lnTo>
                  <a:lnTo>
                    <a:pt x="17265" y="1494"/>
                  </a:lnTo>
                  <a:lnTo>
                    <a:pt x="17265" y="0"/>
                  </a:lnTo>
                  <a:lnTo>
                    <a:pt x="18547" y="575"/>
                  </a:lnTo>
                  <a:lnTo>
                    <a:pt x="19915" y="149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6" name="Freeform 86"/>
            <p:cNvSpPr>
              <a:spLocks/>
            </p:cNvSpPr>
            <p:nvPr/>
          </p:nvSpPr>
          <p:spPr bwMode="auto">
            <a:xfrm>
              <a:off x="7558088" y="2716213"/>
              <a:ext cx="90487" cy="1492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75" y="4302"/>
                  </a:moveTo>
                  <a:lnTo>
                    <a:pt x="4444" y="2340"/>
                  </a:lnTo>
                  <a:lnTo>
                    <a:pt x="9506" y="1208"/>
                  </a:lnTo>
                  <a:lnTo>
                    <a:pt x="9506" y="0"/>
                  </a:lnTo>
                  <a:lnTo>
                    <a:pt x="14568" y="5132"/>
                  </a:lnTo>
                  <a:lnTo>
                    <a:pt x="18519" y="8604"/>
                  </a:lnTo>
                  <a:lnTo>
                    <a:pt x="18519" y="11698"/>
                  </a:lnTo>
                  <a:lnTo>
                    <a:pt x="19877" y="12528"/>
                  </a:lnTo>
                  <a:lnTo>
                    <a:pt x="19877" y="14491"/>
                  </a:lnTo>
                  <a:lnTo>
                    <a:pt x="18519" y="16377"/>
                  </a:lnTo>
                  <a:lnTo>
                    <a:pt x="16543" y="16377"/>
                  </a:lnTo>
                  <a:lnTo>
                    <a:pt x="15309" y="16377"/>
                  </a:lnTo>
                  <a:lnTo>
                    <a:pt x="15309" y="17585"/>
                  </a:lnTo>
                  <a:lnTo>
                    <a:pt x="13333" y="16830"/>
                  </a:lnTo>
                  <a:lnTo>
                    <a:pt x="13333" y="16377"/>
                  </a:lnTo>
                  <a:lnTo>
                    <a:pt x="12099" y="17585"/>
                  </a:lnTo>
                  <a:lnTo>
                    <a:pt x="12099" y="17962"/>
                  </a:lnTo>
                  <a:lnTo>
                    <a:pt x="11481" y="17585"/>
                  </a:lnTo>
                  <a:lnTo>
                    <a:pt x="10247" y="17962"/>
                  </a:lnTo>
                  <a:lnTo>
                    <a:pt x="11481" y="18717"/>
                  </a:lnTo>
                  <a:lnTo>
                    <a:pt x="10247" y="19472"/>
                  </a:lnTo>
                  <a:lnTo>
                    <a:pt x="9506" y="18717"/>
                  </a:lnTo>
                  <a:lnTo>
                    <a:pt x="8272" y="19472"/>
                  </a:lnTo>
                  <a:lnTo>
                    <a:pt x="6296" y="19925"/>
                  </a:lnTo>
                  <a:lnTo>
                    <a:pt x="6296" y="17585"/>
                  </a:lnTo>
                  <a:lnTo>
                    <a:pt x="5062" y="17962"/>
                  </a:lnTo>
                  <a:lnTo>
                    <a:pt x="4444" y="15623"/>
                  </a:lnTo>
                  <a:lnTo>
                    <a:pt x="5062" y="14868"/>
                  </a:lnTo>
                  <a:lnTo>
                    <a:pt x="4444" y="14491"/>
                  </a:lnTo>
                  <a:lnTo>
                    <a:pt x="4444" y="13660"/>
                  </a:lnTo>
                  <a:lnTo>
                    <a:pt x="5062" y="13283"/>
                  </a:lnTo>
                  <a:lnTo>
                    <a:pt x="5062" y="12528"/>
                  </a:lnTo>
                  <a:lnTo>
                    <a:pt x="4444" y="11698"/>
                  </a:lnTo>
                  <a:lnTo>
                    <a:pt x="1975" y="9434"/>
                  </a:lnTo>
                  <a:lnTo>
                    <a:pt x="1235" y="8604"/>
                  </a:lnTo>
                  <a:lnTo>
                    <a:pt x="1235" y="8226"/>
                  </a:lnTo>
                  <a:lnTo>
                    <a:pt x="4444" y="8604"/>
                  </a:lnTo>
                  <a:lnTo>
                    <a:pt x="3210" y="7396"/>
                  </a:lnTo>
                  <a:lnTo>
                    <a:pt x="1975" y="6642"/>
                  </a:lnTo>
                  <a:lnTo>
                    <a:pt x="1235" y="5434"/>
                  </a:lnTo>
                  <a:lnTo>
                    <a:pt x="0" y="5132"/>
                  </a:lnTo>
                  <a:lnTo>
                    <a:pt x="1975" y="5132"/>
                  </a:lnTo>
                  <a:lnTo>
                    <a:pt x="1975" y="430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7" name="Freeform 87"/>
            <p:cNvSpPr>
              <a:spLocks/>
            </p:cNvSpPr>
            <p:nvPr/>
          </p:nvSpPr>
          <p:spPr bwMode="auto">
            <a:xfrm>
              <a:off x="6543675" y="2290763"/>
              <a:ext cx="776288" cy="36036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5853" y="498"/>
                  </a:moveTo>
                  <a:lnTo>
                    <a:pt x="5853" y="0"/>
                  </a:lnTo>
                  <a:lnTo>
                    <a:pt x="7717" y="966"/>
                  </a:lnTo>
                  <a:lnTo>
                    <a:pt x="8613" y="3053"/>
                  </a:lnTo>
                  <a:lnTo>
                    <a:pt x="9205" y="3053"/>
                  </a:lnTo>
                  <a:lnTo>
                    <a:pt x="10260" y="2243"/>
                  </a:lnTo>
                  <a:lnTo>
                    <a:pt x="10766" y="2555"/>
                  </a:lnTo>
                  <a:lnTo>
                    <a:pt x="11821" y="3364"/>
                  </a:lnTo>
                  <a:lnTo>
                    <a:pt x="11980" y="3863"/>
                  </a:lnTo>
                  <a:lnTo>
                    <a:pt x="12413" y="4330"/>
                  </a:lnTo>
                  <a:lnTo>
                    <a:pt x="12803" y="4330"/>
                  </a:lnTo>
                  <a:lnTo>
                    <a:pt x="13685" y="4330"/>
                  </a:lnTo>
                  <a:lnTo>
                    <a:pt x="14957" y="3364"/>
                  </a:lnTo>
                  <a:lnTo>
                    <a:pt x="15347" y="1464"/>
                  </a:lnTo>
                  <a:lnTo>
                    <a:pt x="16460" y="2243"/>
                  </a:lnTo>
                  <a:lnTo>
                    <a:pt x="17139" y="2243"/>
                  </a:lnTo>
                  <a:lnTo>
                    <a:pt x="17066" y="3053"/>
                  </a:lnTo>
                  <a:lnTo>
                    <a:pt x="17066" y="5140"/>
                  </a:lnTo>
                  <a:lnTo>
                    <a:pt x="17066" y="5639"/>
                  </a:lnTo>
                  <a:lnTo>
                    <a:pt x="16908" y="5981"/>
                  </a:lnTo>
                  <a:lnTo>
                    <a:pt x="17283" y="6760"/>
                  </a:lnTo>
                  <a:lnTo>
                    <a:pt x="17442" y="6449"/>
                  </a:lnTo>
                  <a:lnTo>
                    <a:pt x="17803" y="6449"/>
                  </a:lnTo>
                  <a:lnTo>
                    <a:pt x="18035" y="6760"/>
                  </a:lnTo>
                  <a:lnTo>
                    <a:pt x="18266" y="5981"/>
                  </a:lnTo>
                  <a:lnTo>
                    <a:pt x="18627" y="5639"/>
                  </a:lnTo>
                  <a:lnTo>
                    <a:pt x="19003" y="6106"/>
                  </a:lnTo>
                  <a:lnTo>
                    <a:pt x="19451" y="6916"/>
                  </a:lnTo>
                  <a:lnTo>
                    <a:pt x="19682" y="7383"/>
                  </a:lnTo>
                  <a:lnTo>
                    <a:pt x="19986" y="8224"/>
                  </a:lnTo>
                  <a:lnTo>
                    <a:pt x="19827" y="8536"/>
                  </a:lnTo>
                  <a:lnTo>
                    <a:pt x="19393" y="8224"/>
                  </a:lnTo>
                  <a:lnTo>
                    <a:pt x="18858" y="8536"/>
                  </a:lnTo>
                  <a:lnTo>
                    <a:pt x="18627" y="9346"/>
                  </a:lnTo>
                  <a:lnTo>
                    <a:pt x="18483" y="9346"/>
                  </a:lnTo>
                  <a:lnTo>
                    <a:pt x="18483" y="9813"/>
                  </a:lnTo>
                  <a:lnTo>
                    <a:pt x="18410" y="9813"/>
                  </a:lnTo>
                  <a:lnTo>
                    <a:pt x="18266" y="9502"/>
                  </a:lnTo>
                  <a:lnTo>
                    <a:pt x="18121" y="9502"/>
                  </a:lnTo>
                  <a:lnTo>
                    <a:pt x="17890" y="10125"/>
                  </a:lnTo>
                  <a:lnTo>
                    <a:pt x="17890" y="10623"/>
                  </a:lnTo>
                  <a:lnTo>
                    <a:pt x="17442" y="11589"/>
                  </a:lnTo>
                  <a:lnTo>
                    <a:pt x="17066" y="11589"/>
                  </a:lnTo>
                  <a:lnTo>
                    <a:pt x="16908" y="12741"/>
                  </a:lnTo>
                  <a:lnTo>
                    <a:pt x="16850" y="12897"/>
                  </a:lnTo>
                  <a:lnTo>
                    <a:pt x="16315" y="12897"/>
                  </a:lnTo>
                  <a:lnTo>
                    <a:pt x="15867" y="12897"/>
                  </a:lnTo>
                  <a:lnTo>
                    <a:pt x="15578" y="12741"/>
                  </a:lnTo>
                  <a:lnTo>
                    <a:pt x="15491" y="13209"/>
                  </a:lnTo>
                  <a:lnTo>
                    <a:pt x="15491" y="14019"/>
                  </a:lnTo>
                  <a:lnTo>
                    <a:pt x="15723" y="14517"/>
                  </a:lnTo>
                  <a:lnTo>
                    <a:pt x="15723" y="15639"/>
                  </a:lnTo>
                  <a:lnTo>
                    <a:pt x="15347" y="16106"/>
                  </a:lnTo>
                  <a:lnTo>
                    <a:pt x="15260" y="17072"/>
                  </a:lnTo>
                  <a:lnTo>
                    <a:pt x="14957" y="17570"/>
                  </a:lnTo>
                  <a:lnTo>
                    <a:pt x="14740" y="18193"/>
                  </a:lnTo>
                  <a:lnTo>
                    <a:pt x="12948" y="18692"/>
                  </a:lnTo>
                  <a:lnTo>
                    <a:pt x="12211" y="19969"/>
                  </a:lnTo>
                  <a:lnTo>
                    <a:pt x="11821" y="19969"/>
                  </a:lnTo>
                  <a:lnTo>
                    <a:pt x="11590" y="19657"/>
                  </a:lnTo>
                  <a:lnTo>
                    <a:pt x="11228" y="19657"/>
                  </a:lnTo>
                  <a:lnTo>
                    <a:pt x="10029" y="19034"/>
                  </a:lnTo>
                  <a:lnTo>
                    <a:pt x="9812" y="18380"/>
                  </a:lnTo>
                  <a:lnTo>
                    <a:pt x="8829" y="18380"/>
                  </a:lnTo>
                  <a:lnTo>
                    <a:pt x="8613" y="18692"/>
                  </a:lnTo>
                  <a:lnTo>
                    <a:pt x="7413" y="18692"/>
                  </a:lnTo>
                  <a:lnTo>
                    <a:pt x="7269" y="19034"/>
                  </a:lnTo>
                  <a:lnTo>
                    <a:pt x="6662" y="19034"/>
                  </a:lnTo>
                  <a:lnTo>
                    <a:pt x="6301" y="18193"/>
                  </a:lnTo>
                  <a:lnTo>
                    <a:pt x="5910" y="16604"/>
                  </a:lnTo>
                  <a:lnTo>
                    <a:pt x="5679" y="16106"/>
                  </a:lnTo>
                  <a:lnTo>
                    <a:pt x="5535" y="16106"/>
                  </a:lnTo>
                  <a:lnTo>
                    <a:pt x="4942" y="15639"/>
                  </a:lnTo>
                  <a:lnTo>
                    <a:pt x="4350" y="14829"/>
                  </a:lnTo>
                  <a:lnTo>
                    <a:pt x="3960" y="14829"/>
                  </a:lnTo>
                  <a:lnTo>
                    <a:pt x="3136" y="14517"/>
                  </a:lnTo>
                  <a:lnTo>
                    <a:pt x="2543" y="14019"/>
                  </a:lnTo>
                  <a:lnTo>
                    <a:pt x="2399" y="13209"/>
                  </a:lnTo>
                  <a:lnTo>
                    <a:pt x="2543" y="12897"/>
                  </a:lnTo>
                  <a:lnTo>
                    <a:pt x="2399" y="12243"/>
                  </a:lnTo>
                  <a:lnTo>
                    <a:pt x="2399" y="11433"/>
                  </a:lnTo>
                  <a:lnTo>
                    <a:pt x="2023" y="10312"/>
                  </a:lnTo>
                  <a:lnTo>
                    <a:pt x="1575" y="9346"/>
                  </a:lnTo>
                  <a:lnTo>
                    <a:pt x="1431" y="9502"/>
                  </a:lnTo>
                  <a:lnTo>
                    <a:pt x="1358" y="9034"/>
                  </a:lnTo>
                  <a:lnTo>
                    <a:pt x="1214" y="8847"/>
                  </a:lnTo>
                  <a:lnTo>
                    <a:pt x="983" y="9502"/>
                  </a:lnTo>
                  <a:lnTo>
                    <a:pt x="592" y="8536"/>
                  </a:lnTo>
                  <a:lnTo>
                    <a:pt x="376" y="8224"/>
                  </a:lnTo>
                  <a:lnTo>
                    <a:pt x="231" y="8069"/>
                  </a:lnTo>
                  <a:lnTo>
                    <a:pt x="0" y="7757"/>
                  </a:lnTo>
                  <a:lnTo>
                    <a:pt x="0" y="6916"/>
                  </a:lnTo>
                  <a:lnTo>
                    <a:pt x="159" y="6449"/>
                  </a:lnTo>
                  <a:lnTo>
                    <a:pt x="983" y="5639"/>
                  </a:lnTo>
                  <a:lnTo>
                    <a:pt x="983" y="5140"/>
                  </a:lnTo>
                  <a:lnTo>
                    <a:pt x="1358" y="4330"/>
                  </a:lnTo>
                  <a:lnTo>
                    <a:pt x="1431" y="4019"/>
                  </a:lnTo>
                  <a:lnTo>
                    <a:pt x="1806" y="3551"/>
                  </a:lnTo>
                  <a:lnTo>
                    <a:pt x="2543" y="3364"/>
                  </a:lnTo>
                  <a:lnTo>
                    <a:pt x="2775" y="3863"/>
                  </a:lnTo>
                  <a:lnTo>
                    <a:pt x="3526" y="3551"/>
                  </a:lnTo>
                  <a:lnTo>
                    <a:pt x="3584" y="4330"/>
                  </a:lnTo>
                  <a:lnTo>
                    <a:pt x="4118" y="4642"/>
                  </a:lnTo>
                  <a:lnTo>
                    <a:pt x="4942" y="4642"/>
                  </a:lnTo>
                  <a:lnTo>
                    <a:pt x="6069" y="4330"/>
                  </a:lnTo>
                  <a:lnTo>
                    <a:pt x="5853" y="3551"/>
                  </a:lnTo>
                  <a:lnTo>
                    <a:pt x="5679" y="2741"/>
                  </a:lnTo>
                  <a:lnTo>
                    <a:pt x="5462" y="1464"/>
                  </a:lnTo>
                  <a:lnTo>
                    <a:pt x="5535" y="1277"/>
                  </a:lnTo>
                  <a:lnTo>
                    <a:pt x="5853" y="49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8" name="Freeform 88"/>
            <p:cNvSpPr>
              <a:spLocks/>
            </p:cNvSpPr>
            <p:nvPr/>
          </p:nvSpPr>
          <p:spPr bwMode="auto">
            <a:xfrm>
              <a:off x="6475413" y="3024188"/>
              <a:ext cx="207962" cy="11271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0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2005" y="0"/>
                  </a:moveTo>
                  <a:lnTo>
                    <a:pt x="3360" y="1084"/>
                  </a:lnTo>
                  <a:lnTo>
                    <a:pt x="7317" y="4039"/>
                  </a:lnTo>
                  <a:lnTo>
                    <a:pt x="8130" y="6700"/>
                  </a:lnTo>
                  <a:lnTo>
                    <a:pt x="8726" y="6108"/>
                  </a:lnTo>
                  <a:lnTo>
                    <a:pt x="9539" y="6108"/>
                  </a:lnTo>
                  <a:lnTo>
                    <a:pt x="10136" y="8276"/>
                  </a:lnTo>
                  <a:lnTo>
                    <a:pt x="11545" y="9261"/>
                  </a:lnTo>
                  <a:lnTo>
                    <a:pt x="12412" y="8276"/>
                  </a:lnTo>
                  <a:lnTo>
                    <a:pt x="12412" y="10739"/>
                  </a:lnTo>
                  <a:lnTo>
                    <a:pt x="13225" y="10739"/>
                  </a:lnTo>
                  <a:lnTo>
                    <a:pt x="15447" y="12315"/>
                  </a:lnTo>
                  <a:lnTo>
                    <a:pt x="15989" y="11724"/>
                  </a:lnTo>
                  <a:lnTo>
                    <a:pt x="17398" y="12315"/>
                  </a:lnTo>
                  <a:lnTo>
                    <a:pt x="19946" y="12315"/>
                  </a:lnTo>
                  <a:lnTo>
                    <a:pt x="19675" y="14877"/>
                  </a:lnTo>
                  <a:lnTo>
                    <a:pt x="19946" y="19901"/>
                  </a:lnTo>
                  <a:lnTo>
                    <a:pt x="17724" y="19901"/>
                  </a:lnTo>
                  <a:lnTo>
                    <a:pt x="17724" y="18916"/>
                  </a:lnTo>
                  <a:lnTo>
                    <a:pt x="16856" y="18916"/>
                  </a:lnTo>
                  <a:lnTo>
                    <a:pt x="15447" y="18916"/>
                  </a:lnTo>
                  <a:lnTo>
                    <a:pt x="15176" y="18916"/>
                  </a:lnTo>
                  <a:lnTo>
                    <a:pt x="14092" y="17340"/>
                  </a:lnTo>
                  <a:lnTo>
                    <a:pt x="13225" y="18325"/>
                  </a:lnTo>
                  <a:lnTo>
                    <a:pt x="11870" y="16847"/>
                  </a:lnTo>
                  <a:lnTo>
                    <a:pt x="11545" y="15862"/>
                  </a:lnTo>
                  <a:lnTo>
                    <a:pt x="9322" y="14877"/>
                  </a:lnTo>
                  <a:lnTo>
                    <a:pt x="6450" y="13300"/>
                  </a:lnTo>
                  <a:lnTo>
                    <a:pt x="4770" y="12315"/>
                  </a:lnTo>
                  <a:lnTo>
                    <a:pt x="2818" y="10739"/>
                  </a:lnTo>
                  <a:lnTo>
                    <a:pt x="1138" y="9261"/>
                  </a:lnTo>
                  <a:lnTo>
                    <a:pt x="0" y="7685"/>
                  </a:lnTo>
                  <a:lnTo>
                    <a:pt x="1138" y="6700"/>
                  </a:lnTo>
                  <a:lnTo>
                    <a:pt x="596" y="5123"/>
                  </a:lnTo>
                  <a:lnTo>
                    <a:pt x="1138" y="3645"/>
                  </a:lnTo>
                  <a:lnTo>
                    <a:pt x="200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99" name="Freeform 89"/>
            <p:cNvSpPr>
              <a:spLocks/>
            </p:cNvSpPr>
            <p:nvPr/>
          </p:nvSpPr>
          <p:spPr bwMode="auto">
            <a:xfrm>
              <a:off x="5376863" y="2841625"/>
              <a:ext cx="157162" cy="1428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0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0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0 w 20000"/>
                <a:gd name="T83" fmla="*/ 2147483647 h 20000"/>
                <a:gd name="T84" fmla="*/ 2147483647 w 20000"/>
                <a:gd name="T85" fmla="*/ 214748364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783" y="5276"/>
                  </a:moveTo>
                  <a:lnTo>
                    <a:pt x="1139" y="6063"/>
                  </a:lnTo>
                  <a:lnTo>
                    <a:pt x="2633" y="5276"/>
                  </a:lnTo>
                  <a:lnTo>
                    <a:pt x="2918" y="4882"/>
                  </a:lnTo>
                  <a:lnTo>
                    <a:pt x="2918" y="4016"/>
                  </a:lnTo>
                  <a:lnTo>
                    <a:pt x="2918" y="2047"/>
                  </a:lnTo>
                  <a:lnTo>
                    <a:pt x="3701" y="2047"/>
                  </a:lnTo>
                  <a:lnTo>
                    <a:pt x="4413" y="2835"/>
                  </a:lnTo>
                  <a:lnTo>
                    <a:pt x="5979" y="2835"/>
                  </a:lnTo>
                  <a:lnTo>
                    <a:pt x="7758" y="2047"/>
                  </a:lnTo>
                  <a:lnTo>
                    <a:pt x="10320" y="2835"/>
                  </a:lnTo>
                  <a:lnTo>
                    <a:pt x="12527" y="2835"/>
                  </a:lnTo>
                  <a:lnTo>
                    <a:pt x="15160" y="787"/>
                  </a:lnTo>
                  <a:lnTo>
                    <a:pt x="16584" y="787"/>
                  </a:lnTo>
                  <a:lnTo>
                    <a:pt x="18078" y="787"/>
                  </a:lnTo>
                  <a:lnTo>
                    <a:pt x="19217" y="0"/>
                  </a:lnTo>
                  <a:lnTo>
                    <a:pt x="19929" y="787"/>
                  </a:lnTo>
                  <a:lnTo>
                    <a:pt x="19217" y="2047"/>
                  </a:lnTo>
                  <a:lnTo>
                    <a:pt x="17367" y="3228"/>
                  </a:lnTo>
                  <a:lnTo>
                    <a:pt x="17367" y="4882"/>
                  </a:lnTo>
                  <a:lnTo>
                    <a:pt x="17367" y="6457"/>
                  </a:lnTo>
                  <a:lnTo>
                    <a:pt x="17367" y="9370"/>
                  </a:lnTo>
                  <a:lnTo>
                    <a:pt x="16584" y="11417"/>
                  </a:lnTo>
                  <a:lnTo>
                    <a:pt x="14448" y="13386"/>
                  </a:lnTo>
                  <a:lnTo>
                    <a:pt x="10320" y="15906"/>
                  </a:lnTo>
                  <a:lnTo>
                    <a:pt x="7402" y="18346"/>
                  </a:lnTo>
                  <a:lnTo>
                    <a:pt x="4413" y="19921"/>
                  </a:lnTo>
                  <a:lnTo>
                    <a:pt x="2918" y="19921"/>
                  </a:lnTo>
                  <a:lnTo>
                    <a:pt x="2633" y="19921"/>
                  </a:lnTo>
                  <a:lnTo>
                    <a:pt x="1922" y="19134"/>
                  </a:lnTo>
                  <a:lnTo>
                    <a:pt x="0" y="19134"/>
                  </a:lnTo>
                  <a:lnTo>
                    <a:pt x="1139" y="17087"/>
                  </a:lnTo>
                  <a:lnTo>
                    <a:pt x="1139" y="16693"/>
                  </a:lnTo>
                  <a:lnTo>
                    <a:pt x="1922" y="15118"/>
                  </a:lnTo>
                  <a:lnTo>
                    <a:pt x="1922" y="14646"/>
                  </a:lnTo>
                  <a:lnTo>
                    <a:pt x="2918" y="13386"/>
                  </a:lnTo>
                  <a:lnTo>
                    <a:pt x="2918" y="11732"/>
                  </a:lnTo>
                  <a:lnTo>
                    <a:pt x="2918" y="10630"/>
                  </a:lnTo>
                  <a:lnTo>
                    <a:pt x="783" y="11417"/>
                  </a:lnTo>
                  <a:lnTo>
                    <a:pt x="783" y="9764"/>
                  </a:lnTo>
                  <a:lnTo>
                    <a:pt x="783" y="8504"/>
                  </a:lnTo>
                  <a:lnTo>
                    <a:pt x="0" y="7244"/>
                  </a:lnTo>
                  <a:lnTo>
                    <a:pt x="783" y="527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0" name="Freeform 90"/>
            <p:cNvSpPr>
              <a:spLocks/>
            </p:cNvSpPr>
            <p:nvPr/>
          </p:nvSpPr>
          <p:spPr bwMode="auto">
            <a:xfrm>
              <a:off x="6383338" y="3716338"/>
              <a:ext cx="9525" cy="952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765" y="7059"/>
                  </a:moveTo>
                  <a:lnTo>
                    <a:pt x="18824" y="18824"/>
                  </a:lnTo>
                  <a:lnTo>
                    <a:pt x="11765" y="18824"/>
                  </a:lnTo>
                  <a:lnTo>
                    <a:pt x="0" y="18824"/>
                  </a:lnTo>
                  <a:lnTo>
                    <a:pt x="0" y="0"/>
                  </a:lnTo>
                  <a:lnTo>
                    <a:pt x="11765" y="0"/>
                  </a:lnTo>
                  <a:lnTo>
                    <a:pt x="11765" y="70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1" name="Freeform 91"/>
            <p:cNvSpPr>
              <a:spLocks/>
            </p:cNvSpPr>
            <p:nvPr/>
          </p:nvSpPr>
          <p:spPr bwMode="auto">
            <a:xfrm>
              <a:off x="5589588" y="2246313"/>
              <a:ext cx="939800" cy="4794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0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9988" y="7275"/>
                  </a:moveTo>
                  <a:lnTo>
                    <a:pt x="19916" y="8000"/>
                  </a:lnTo>
                  <a:lnTo>
                    <a:pt x="19677" y="8234"/>
                  </a:lnTo>
                  <a:lnTo>
                    <a:pt x="19379" y="8468"/>
                  </a:lnTo>
                  <a:lnTo>
                    <a:pt x="19618" y="9942"/>
                  </a:lnTo>
                  <a:lnTo>
                    <a:pt x="19379" y="10409"/>
                  </a:lnTo>
                  <a:lnTo>
                    <a:pt x="18327" y="10409"/>
                  </a:lnTo>
                  <a:lnTo>
                    <a:pt x="18184" y="12468"/>
                  </a:lnTo>
                  <a:lnTo>
                    <a:pt x="18375" y="12725"/>
                  </a:lnTo>
                  <a:lnTo>
                    <a:pt x="18184" y="13099"/>
                  </a:lnTo>
                  <a:lnTo>
                    <a:pt x="17885" y="12959"/>
                  </a:lnTo>
                  <a:lnTo>
                    <a:pt x="17085" y="13684"/>
                  </a:lnTo>
                  <a:lnTo>
                    <a:pt x="17324" y="13684"/>
                  </a:lnTo>
                  <a:lnTo>
                    <a:pt x="17814" y="15860"/>
                  </a:lnTo>
                  <a:lnTo>
                    <a:pt x="17694" y="17544"/>
                  </a:lnTo>
                  <a:lnTo>
                    <a:pt x="17324" y="17450"/>
                  </a:lnTo>
                  <a:lnTo>
                    <a:pt x="17324" y="17076"/>
                  </a:lnTo>
                  <a:lnTo>
                    <a:pt x="15102" y="16585"/>
                  </a:lnTo>
                  <a:lnTo>
                    <a:pt x="15102" y="16211"/>
                  </a:lnTo>
                  <a:lnTo>
                    <a:pt x="14421" y="16117"/>
                  </a:lnTo>
                  <a:lnTo>
                    <a:pt x="12999" y="17544"/>
                  </a:lnTo>
                  <a:lnTo>
                    <a:pt x="12318" y="18643"/>
                  </a:lnTo>
                  <a:lnTo>
                    <a:pt x="11876" y="18643"/>
                  </a:lnTo>
                  <a:lnTo>
                    <a:pt x="11828" y="19135"/>
                  </a:lnTo>
                  <a:lnTo>
                    <a:pt x="11577" y="19977"/>
                  </a:lnTo>
                  <a:lnTo>
                    <a:pt x="11195" y="19368"/>
                  </a:lnTo>
                  <a:lnTo>
                    <a:pt x="11517" y="19135"/>
                  </a:lnTo>
                  <a:lnTo>
                    <a:pt x="10394" y="18784"/>
                  </a:lnTo>
                  <a:lnTo>
                    <a:pt x="9904" y="18409"/>
                  </a:lnTo>
                  <a:lnTo>
                    <a:pt x="10096" y="17544"/>
                  </a:lnTo>
                  <a:lnTo>
                    <a:pt x="9606" y="17544"/>
                  </a:lnTo>
                  <a:lnTo>
                    <a:pt x="9606" y="16819"/>
                  </a:lnTo>
                  <a:lnTo>
                    <a:pt x="9283" y="16585"/>
                  </a:lnTo>
                  <a:lnTo>
                    <a:pt x="8172" y="16491"/>
                  </a:lnTo>
                  <a:lnTo>
                    <a:pt x="7491" y="15860"/>
                  </a:lnTo>
                  <a:lnTo>
                    <a:pt x="7121" y="15626"/>
                  </a:lnTo>
                  <a:lnTo>
                    <a:pt x="7121" y="15018"/>
                  </a:lnTo>
                  <a:lnTo>
                    <a:pt x="7312" y="14292"/>
                  </a:lnTo>
                  <a:lnTo>
                    <a:pt x="7312" y="13567"/>
                  </a:lnTo>
                  <a:lnTo>
                    <a:pt x="7431" y="12351"/>
                  </a:lnTo>
                  <a:lnTo>
                    <a:pt x="7312" y="12094"/>
                  </a:lnTo>
                  <a:lnTo>
                    <a:pt x="7180" y="12351"/>
                  </a:lnTo>
                  <a:lnTo>
                    <a:pt x="6189" y="13099"/>
                  </a:lnTo>
                  <a:lnTo>
                    <a:pt x="5508" y="13333"/>
                  </a:lnTo>
                  <a:lnTo>
                    <a:pt x="5209" y="14292"/>
                  </a:lnTo>
                  <a:lnTo>
                    <a:pt x="5209" y="16117"/>
                  </a:lnTo>
                  <a:lnTo>
                    <a:pt x="5209" y="17544"/>
                  </a:lnTo>
                  <a:lnTo>
                    <a:pt x="5209" y="19135"/>
                  </a:lnTo>
                  <a:lnTo>
                    <a:pt x="4576" y="18784"/>
                  </a:lnTo>
                  <a:lnTo>
                    <a:pt x="4277" y="18409"/>
                  </a:lnTo>
                  <a:lnTo>
                    <a:pt x="3787" y="18175"/>
                  </a:lnTo>
                  <a:lnTo>
                    <a:pt x="3524" y="19018"/>
                  </a:lnTo>
                  <a:lnTo>
                    <a:pt x="3787" y="19743"/>
                  </a:lnTo>
                  <a:lnTo>
                    <a:pt x="3524" y="19018"/>
                  </a:lnTo>
                  <a:lnTo>
                    <a:pt x="3524" y="18035"/>
                  </a:lnTo>
                  <a:lnTo>
                    <a:pt x="3524" y="17544"/>
                  </a:lnTo>
                  <a:lnTo>
                    <a:pt x="3226" y="17450"/>
                  </a:lnTo>
                  <a:lnTo>
                    <a:pt x="2915" y="17450"/>
                  </a:lnTo>
                  <a:lnTo>
                    <a:pt x="2473" y="15860"/>
                  </a:lnTo>
                  <a:lnTo>
                    <a:pt x="2234" y="15485"/>
                  </a:lnTo>
                  <a:lnTo>
                    <a:pt x="2473" y="15485"/>
                  </a:lnTo>
                  <a:lnTo>
                    <a:pt x="2796" y="15485"/>
                  </a:lnTo>
                  <a:lnTo>
                    <a:pt x="2473" y="14901"/>
                  </a:lnTo>
                  <a:lnTo>
                    <a:pt x="2724" y="14526"/>
                  </a:lnTo>
                  <a:lnTo>
                    <a:pt x="3716" y="14292"/>
                  </a:lnTo>
                  <a:lnTo>
                    <a:pt x="3405" y="13918"/>
                  </a:lnTo>
                  <a:lnTo>
                    <a:pt x="3405" y="12094"/>
                  </a:lnTo>
                  <a:lnTo>
                    <a:pt x="2915" y="12351"/>
                  </a:lnTo>
                  <a:lnTo>
                    <a:pt x="2724" y="12000"/>
                  </a:lnTo>
                  <a:lnTo>
                    <a:pt x="2234" y="12094"/>
                  </a:lnTo>
                  <a:lnTo>
                    <a:pt x="1983" y="12468"/>
                  </a:lnTo>
                  <a:lnTo>
                    <a:pt x="1613" y="12959"/>
                  </a:lnTo>
                  <a:lnTo>
                    <a:pt x="1123" y="12959"/>
                  </a:lnTo>
                  <a:lnTo>
                    <a:pt x="502" y="9567"/>
                  </a:lnTo>
                  <a:lnTo>
                    <a:pt x="0" y="9567"/>
                  </a:lnTo>
                  <a:lnTo>
                    <a:pt x="621" y="6058"/>
                  </a:lnTo>
                  <a:lnTo>
                    <a:pt x="1673" y="5684"/>
                  </a:lnTo>
                  <a:lnTo>
                    <a:pt x="2915" y="6316"/>
                  </a:lnTo>
                  <a:lnTo>
                    <a:pt x="6189" y="7018"/>
                  </a:lnTo>
                  <a:lnTo>
                    <a:pt x="5818" y="5310"/>
                  </a:lnTo>
                  <a:lnTo>
                    <a:pt x="6189" y="1333"/>
                  </a:lnTo>
                  <a:lnTo>
                    <a:pt x="8411" y="608"/>
                  </a:lnTo>
                  <a:lnTo>
                    <a:pt x="9904" y="725"/>
                  </a:lnTo>
                  <a:lnTo>
                    <a:pt x="11326" y="0"/>
                  </a:lnTo>
                  <a:lnTo>
                    <a:pt x="12378" y="1825"/>
                  </a:lnTo>
                  <a:lnTo>
                    <a:pt x="13978" y="1333"/>
                  </a:lnTo>
                  <a:lnTo>
                    <a:pt x="15711" y="3509"/>
                  </a:lnTo>
                  <a:lnTo>
                    <a:pt x="16762" y="5684"/>
                  </a:lnTo>
                  <a:lnTo>
                    <a:pt x="18184" y="6058"/>
                  </a:lnTo>
                  <a:lnTo>
                    <a:pt x="19116" y="6901"/>
                  </a:lnTo>
                  <a:lnTo>
                    <a:pt x="19988" y="72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2" name="Freeform 92"/>
            <p:cNvSpPr>
              <a:spLocks/>
            </p:cNvSpPr>
            <p:nvPr/>
          </p:nvSpPr>
          <p:spPr bwMode="auto">
            <a:xfrm>
              <a:off x="6184900" y="2632075"/>
              <a:ext cx="236538" cy="1254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0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19952" y="5471"/>
                  </a:moveTo>
                  <a:lnTo>
                    <a:pt x="16762" y="8789"/>
                  </a:lnTo>
                  <a:lnTo>
                    <a:pt x="16000" y="11121"/>
                  </a:lnTo>
                  <a:lnTo>
                    <a:pt x="13524" y="11570"/>
                  </a:lnTo>
                  <a:lnTo>
                    <a:pt x="13333" y="13901"/>
                  </a:lnTo>
                  <a:lnTo>
                    <a:pt x="11571" y="14798"/>
                  </a:lnTo>
                  <a:lnTo>
                    <a:pt x="11095" y="13901"/>
                  </a:lnTo>
                  <a:lnTo>
                    <a:pt x="10095" y="14798"/>
                  </a:lnTo>
                  <a:lnTo>
                    <a:pt x="8095" y="17130"/>
                  </a:lnTo>
                  <a:lnTo>
                    <a:pt x="8381" y="19910"/>
                  </a:lnTo>
                  <a:lnTo>
                    <a:pt x="7619" y="19910"/>
                  </a:lnTo>
                  <a:lnTo>
                    <a:pt x="1238" y="16233"/>
                  </a:lnTo>
                  <a:lnTo>
                    <a:pt x="2952" y="16233"/>
                  </a:lnTo>
                  <a:lnTo>
                    <a:pt x="3714" y="14798"/>
                  </a:lnTo>
                  <a:lnTo>
                    <a:pt x="5667" y="11570"/>
                  </a:lnTo>
                  <a:lnTo>
                    <a:pt x="4381" y="11570"/>
                  </a:lnTo>
                  <a:lnTo>
                    <a:pt x="1952" y="9686"/>
                  </a:lnTo>
                  <a:lnTo>
                    <a:pt x="0" y="9686"/>
                  </a:lnTo>
                  <a:lnTo>
                    <a:pt x="1238" y="5471"/>
                  </a:lnTo>
                  <a:lnTo>
                    <a:pt x="6905" y="0"/>
                  </a:lnTo>
                  <a:lnTo>
                    <a:pt x="9619" y="359"/>
                  </a:lnTo>
                  <a:lnTo>
                    <a:pt x="9619" y="1794"/>
                  </a:lnTo>
                  <a:lnTo>
                    <a:pt x="18476" y="3677"/>
                  </a:lnTo>
                  <a:lnTo>
                    <a:pt x="18476" y="5112"/>
                  </a:lnTo>
                  <a:lnTo>
                    <a:pt x="19952" y="547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3" name="Freeform 93"/>
            <p:cNvSpPr>
              <a:spLocks/>
            </p:cNvSpPr>
            <p:nvPr/>
          </p:nvSpPr>
          <p:spPr bwMode="auto">
            <a:xfrm>
              <a:off x="5834063" y="2560638"/>
              <a:ext cx="420687" cy="2730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w 20000"/>
                <a:gd name="T23" fmla="*/ 2147483647 h 20000"/>
                <a:gd name="T24" fmla="*/ 0 w 20000"/>
                <a:gd name="T25" fmla="*/ 2147483647 h 20000"/>
                <a:gd name="T26" fmla="*/ 2147483647 w 20000"/>
                <a:gd name="T27" fmla="*/ 0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13440" y="19959"/>
                  </a:moveTo>
                  <a:lnTo>
                    <a:pt x="12477" y="19548"/>
                  </a:lnTo>
                  <a:lnTo>
                    <a:pt x="12744" y="18686"/>
                  </a:lnTo>
                  <a:lnTo>
                    <a:pt x="12477" y="17823"/>
                  </a:lnTo>
                  <a:lnTo>
                    <a:pt x="11647" y="17823"/>
                  </a:lnTo>
                  <a:lnTo>
                    <a:pt x="8461" y="14251"/>
                  </a:lnTo>
                  <a:lnTo>
                    <a:pt x="8032" y="14415"/>
                  </a:lnTo>
                  <a:lnTo>
                    <a:pt x="7604" y="13347"/>
                  </a:lnTo>
                  <a:lnTo>
                    <a:pt x="6667" y="11458"/>
                  </a:lnTo>
                  <a:lnTo>
                    <a:pt x="6078" y="11663"/>
                  </a:lnTo>
                  <a:lnTo>
                    <a:pt x="5542" y="11663"/>
                  </a:lnTo>
                  <a:lnTo>
                    <a:pt x="5408" y="9733"/>
                  </a:lnTo>
                  <a:lnTo>
                    <a:pt x="4980" y="9322"/>
                  </a:lnTo>
                  <a:lnTo>
                    <a:pt x="3722" y="8706"/>
                  </a:lnTo>
                  <a:lnTo>
                    <a:pt x="3588" y="7023"/>
                  </a:lnTo>
                  <a:lnTo>
                    <a:pt x="2624" y="7023"/>
                  </a:lnTo>
                  <a:lnTo>
                    <a:pt x="2490" y="5955"/>
                  </a:lnTo>
                  <a:lnTo>
                    <a:pt x="2490" y="4846"/>
                  </a:lnTo>
                  <a:lnTo>
                    <a:pt x="1794" y="5955"/>
                  </a:lnTo>
                  <a:lnTo>
                    <a:pt x="1526" y="7023"/>
                  </a:lnTo>
                  <a:lnTo>
                    <a:pt x="2062" y="9979"/>
                  </a:lnTo>
                  <a:lnTo>
                    <a:pt x="696" y="10390"/>
                  </a:lnTo>
                  <a:lnTo>
                    <a:pt x="0" y="10637"/>
                  </a:lnTo>
                  <a:lnTo>
                    <a:pt x="0" y="7844"/>
                  </a:lnTo>
                  <a:lnTo>
                    <a:pt x="0" y="5298"/>
                  </a:lnTo>
                  <a:lnTo>
                    <a:pt x="0" y="2094"/>
                  </a:lnTo>
                  <a:lnTo>
                    <a:pt x="696" y="411"/>
                  </a:lnTo>
                  <a:lnTo>
                    <a:pt x="2222" y="0"/>
                  </a:lnTo>
                  <a:lnTo>
                    <a:pt x="1794" y="4435"/>
                  </a:lnTo>
                  <a:lnTo>
                    <a:pt x="2490" y="4230"/>
                  </a:lnTo>
                  <a:lnTo>
                    <a:pt x="2892" y="4846"/>
                  </a:lnTo>
                  <a:lnTo>
                    <a:pt x="3588" y="4846"/>
                  </a:lnTo>
                  <a:lnTo>
                    <a:pt x="4311" y="4435"/>
                  </a:lnTo>
                  <a:lnTo>
                    <a:pt x="5141" y="4846"/>
                  </a:lnTo>
                  <a:lnTo>
                    <a:pt x="6667" y="5955"/>
                  </a:lnTo>
                  <a:lnTo>
                    <a:pt x="9130" y="6119"/>
                  </a:lnTo>
                  <a:lnTo>
                    <a:pt x="9853" y="6530"/>
                  </a:lnTo>
                  <a:lnTo>
                    <a:pt x="9853" y="7844"/>
                  </a:lnTo>
                  <a:lnTo>
                    <a:pt x="10950" y="7844"/>
                  </a:lnTo>
                  <a:lnTo>
                    <a:pt x="10549" y="9322"/>
                  </a:lnTo>
                  <a:lnTo>
                    <a:pt x="11647" y="9979"/>
                  </a:lnTo>
                  <a:lnTo>
                    <a:pt x="14137" y="10637"/>
                  </a:lnTo>
                  <a:lnTo>
                    <a:pt x="13440" y="11047"/>
                  </a:lnTo>
                  <a:lnTo>
                    <a:pt x="14270" y="12074"/>
                  </a:lnTo>
                  <a:lnTo>
                    <a:pt x="14833" y="10637"/>
                  </a:lnTo>
                  <a:lnTo>
                    <a:pt x="14967" y="9733"/>
                  </a:lnTo>
                  <a:lnTo>
                    <a:pt x="15930" y="9733"/>
                  </a:lnTo>
                  <a:lnTo>
                    <a:pt x="17456" y="7844"/>
                  </a:lnTo>
                  <a:lnTo>
                    <a:pt x="16787" y="9733"/>
                  </a:lnTo>
                  <a:lnTo>
                    <a:pt x="17885" y="9733"/>
                  </a:lnTo>
                  <a:lnTo>
                    <a:pt x="19250" y="10637"/>
                  </a:lnTo>
                  <a:lnTo>
                    <a:pt x="19973" y="10637"/>
                  </a:lnTo>
                  <a:lnTo>
                    <a:pt x="18876" y="12074"/>
                  </a:lnTo>
                  <a:lnTo>
                    <a:pt x="18447" y="12731"/>
                  </a:lnTo>
                  <a:lnTo>
                    <a:pt x="17456" y="12731"/>
                  </a:lnTo>
                  <a:lnTo>
                    <a:pt x="17456" y="11663"/>
                  </a:lnTo>
                  <a:lnTo>
                    <a:pt x="17885" y="11047"/>
                  </a:lnTo>
                  <a:lnTo>
                    <a:pt x="17189" y="10390"/>
                  </a:lnTo>
                  <a:lnTo>
                    <a:pt x="16359" y="10637"/>
                  </a:lnTo>
                  <a:lnTo>
                    <a:pt x="15930" y="13758"/>
                  </a:lnTo>
                  <a:lnTo>
                    <a:pt x="14967" y="13758"/>
                  </a:lnTo>
                  <a:lnTo>
                    <a:pt x="13842" y="14415"/>
                  </a:lnTo>
                  <a:lnTo>
                    <a:pt x="13842" y="15072"/>
                  </a:lnTo>
                  <a:lnTo>
                    <a:pt x="14270" y="15483"/>
                  </a:lnTo>
                  <a:lnTo>
                    <a:pt x="14967" y="15483"/>
                  </a:lnTo>
                  <a:lnTo>
                    <a:pt x="14137" y="17823"/>
                  </a:lnTo>
                  <a:lnTo>
                    <a:pt x="13440" y="199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4" name="Freeform 94"/>
            <p:cNvSpPr>
              <a:spLocks/>
            </p:cNvSpPr>
            <p:nvPr/>
          </p:nvSpPr>
          <p:spPr bwMode="auto">
            <a:xfrm>
              <a:off x="6115050" y="2701925"/>
              <a:ext cx="207963" cy="1460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0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5447" y="7538"/>
                  </a:moveTo>
                  <a:lnTo>
                    <a:pt x="16314" y="10692"/>
                  </a:lnTo>
                  <a:lnTo>
                    <a:pt x="17182" y="10692"/>
                  </a:lnTo>
                  <a:lnTo>
                    <a:pt x="18537" y="11615"/>
                  </a:lnTo>
                  <a:lnTo>
                    <a:pt x="19946" y="16000"/>
                  </a:lnTo>
                  <a:lnTo>
                    <a:pt x="19079" y="17154"/>
                  </a:lnTo>
                  <a:lnTo>
                    <a:pt x="18266" y="16769"/>
                  </a:lnTo>
                  <a:lnTo>
                    <a:pt x="17724" y="16769"/>
                  </a:lnTo>
                  <a:lnTo>
                    <a:pt x="16314" y="16000"/>
                  </a:lnTo>
                  <a:lnTo>
                    <a:pt x="14634" y="17154"/>
                  </a:lnTo>
                  <a:lnTo>
                    <a:pt x="13225" y="18692"/>
                  </a:lnTo>
                  <a:lnTo>
                    <a:pt x="11762" y="19923"/>
                  </a:lnTo>
                  <a:lnTo>
                    <a:pt x="11003" y="13923"/>
                  </a:lnTo>
                  <a:lnTo>
                    <a:pt x="10407" y="13538"/>
                  </a:lnTo>
                  <a:lnTo>
                    <a:pt x="8997" y="11923"/>
                  </a:lnTo>
                  <a:lnTo>
                    <a:pt x="8130" y="14769"/>
                  </a:lnTo>
                  <a:lnTo>
                    <a:pt x="8726" y="15538"/>
                  </a:lnTo>
                  <a:lnTo>
                    <a:pt x="6450" y="16769"/>
                  </a:lnTo>
                  <a:lnTo>
                    <a:pt x="5908" y="17923"/>
                  </a:lnTo>
                  <a:lnTo>
                    <a:pt x="5366" y="17154"/>
                  </a:lnTo>
                  <a:lnTo>
                    <a:pt x="3089" y="19154"/>
                  </a:lnTo>
                  <a:lnTo>
                    <a:pt x="0" y="17923"/>
                  </a:lnTo>
                  <a:lnTo>
                    <a:pt x="1463" y="13923"/>
                  </a:lnTo>
                  <a:lnTo>
                    <a:pt x="3089" y="9538"/>
                  </a:lnTo>
                  <a:lnTo>
                    <a:pt x="1680" y="9538"/>
                  </a:lnTo>
                  <a:lnTo>
                    <a:pt x="867" y="8769"/>
                  </a:lnTo>
                  <a:lnTo>
                    <a:pt x="867" y="7538"/>
                  </a:lnTo>
                  <a:lnTo>
                    <a:pt x="3089" y="6385"/>
                  </a:lnTo>
                  <a:lnTo>
                    <a:pt x="5095" y="6385"/>
                  </a:lnTo>
                  <a:lnTo>
                    <a:pt x="5908" y="462"/>
                  </a:lnTo>
                  <a:lnTo>
                    <a:pt x="7588" y="0"/>
                  </a:lnTo>
                  <a:lnTo>
                    <a:pt x="8997" y="1231"/>
                  </a:lnTo>
                  <a:lnTo>
                    <a:pt x="8130" y="2385"/>
                  </a:lnTo>
                  <a:lnTo>
                    <a:pt x="8130" y="4385"/>
                  </a:lnTo>
                  <a:lnTo>
                    <a:pt x="15447" y="753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5" name="Freeform 95"/>
            <p:cNvSpPr>
              <a:spLocks/>
            </p:cNvSpPr>
            <p:nvPr/>
          </p:nvSpPr>
          <p:spPr bwMode="auto">
            <a:xfrm>
              <a:off x="5754688" y="2627313"/>
              <a:ext cx="346075" cy="2730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0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6375" y="2131"/>
                  </a:moveTo>
                  <a:lnTo>
                    <a:pt x="6699" y="1107"/>
                  </a:lnTo>
                  <a:lnTo>
                    <a:pt x="7540" y="0"/>
                  </a:lnTo>
                  <a:lnTo>
                    <a:pt x="7540" y="1107"/>
                  </a:lnTo>
                  <a:lnTo>
                    <a:pt x="7735" y="2131"/>
                  </a:lnTo>
                  <a:lnTo>
                    <a:pt x="8867" y="2131"/>
                  </a:lnTo>
                  <a:lnTo>
                    <a:pt x="9061" y="3852"/>
                  </a:lnTo>
                  <a:lnTo>
                    <a:pt x="11068" y="4877"/>
                  </a:lnTo>
                  <a:lnTo>
                    <a:pt x="11262" y="6803"/>
                  </a:lnTo>
                  <a:lnTo>
                    <a:pt x="11909" y="6803"/>
                  </a:lnTo>
                  <a:lnTo>
                    <a:pt x="12589" y="6557"/>
                  </a:lnTo>
                  <a:lnTo>
                    <a:pt x="13754" y="8279"/>
                  </a:lnTo>
                  <a:lnTo>
                    <a:pt x="14272" y="9344"/>
                  </a:lnTo>
                  <a:lnTo>
                    <a:pt x="14757" y="9344"/>
                  </a:lnTo>
                  <a:lnTo>
                    <a:pt x="17799" y="11885"/>
                  </a:lnTo>
                  <a:lnTo>
                    <a:pt x="18641" y="12910"/>
                  </a:lnTo>
                  <a:lnTo>
                    <a:pt x="19644" y="12910"/>
                  </a:lnTo>
                  <a:lnTo>
                    <a:pt x="19968" y="13770"/>
                  </a:lnTo>
                  <a:lnTo>
                    <a:pt x="19644" y="14672"/>
                  </a:lnTo>
                  <a:lnTo>
                    <a:pt x="18641" y="15082"/>
                  </a:lnTo>
                  <a:lnTo>
                    <a:pt x="18641" y="16762"/>
                  </a:lnTo>
                  <a:lnTo>
                    <a:pt x="16472" y="18279"/>
                  </a:lnTo>
                  <a:lnTo>
                    <a:pt x="16796" y="18443"/>
                  </a:lnTo>
                  <a:lnTo>
                    <a:pt x="15437" y="19959"/>
                  </a:lnTo>
                  <a:lnTo>
                    <a:pt x="15437" y="19098"/>
                  </a:lnTo>
                  <a:lnTo>
                    <a:pt x="13754" y="18443"/>
                  </a:lnTo>
                  <a:lnTo>
                    <a:pt x="13430" y="16352"/>
                  </a:lnTo>
                  <a:lnTo>
                    <a:pt x="9903" y="14426"/>
                  </a:lnTo>
                  <a:lnTo>
                    <a:pt x="8058" y="13770"/>
                  </a:lnTo>
                  <a:lnTo>
                    <a:pt x="7735" y="12910"/>
                  </a:lnTo>
                  <a:lnTo>
                    <a:pt x="6375" y="13361"/>
                  </a:lnTo>
                  <a:lnTo>
                    <a:pt x="5372" y="13361"/>
                  </a:lnTo>
                  <a:lnTo>
                    <a:pt x="4563" y="15082"/>
                  </a:lnTo>
                  <a:lnTo>
                    <a:pt x="3204" y="15492"/>
                  </a:lnTo>
                  <a:lnTo>
                    <a:pt x="2848" y="11885"/>
                  </a:lnTo>
                  <a:lnTo>
                    <a:pt x="1521" y="11066"/>
                  </a:lnTo>
                  <a:lnTo>
                    <a:pt x="1521" y="10164"/>
                  </a:lnTo>
                  <a:lnTo>
                    <a:pt x="2362" y="10164"/>
                  </a:lnTo>
                  <a:lnTo>
                    <a:pt x="1845" y="9549"/>
                  </a:lnTo>
                  <a:lnTo>
                    <a:pt x="1003" y="9959"/>
                  </a:lnTo>
                  <a:lnTo>
                    <a:pt x="680" y="7459"/>
                  </a:lnTo>
                  <a:lnTo>
                    <a:pt x="1003" y="7459"/>
                  </a:lnTo>
                  <a:lnTo>
                    <a:pt x="1845" y="7459"/>
                  </a:lnTo>
                  <a:lnTo>
                    <a:pt x="2848" y="7869"/>
                  </a:lnTo>
                  <a:lnTo>
                    <a:pt x="3204" y="7459"/>
                  </a:lnTo>
                  <a:lnTo>
                    <a:pt x="3204" y="6803"/>
                  </a:lnTo>
                  <a:lnTo>
                    <a:pt x="2362" y="6148"/>
                  </a:lnTo>
                  <a:lnTo>
                    <a:pt x="1845" y="4877"/>
                  </a:lnTo>
                  <a:lnTo>
                    <a:pt x="1003" y="4467"/>
                  </a:lnTo>
                  <a:lnTo>
                    <a:pt x="518" y="5533"/>
                  </a:lnTo>
                  <a:lnTo>
                    <a:pt x="680" y="6803"/>
                  </a:lnTo>
                  <a:lnTo>
                    <a:pt x="0" y="5533"/>
                  </a:lnTo>
                  <a:lnTo>
                    <a:pt x="680" y="4057"/>
                  </a:lnTo>
                  <a:lnTo>
                    <a:pt x="2006" y="4467"/>
                  </a:lnTo>
                  <a:lnTo>
                    <a:pt x="2848" y="5123"/>
                  </a:lnTo>
                  <a:lnTo>
                    <a:pt x="4563" y="5738"/>
                  </a:lnTo>
                  <a:lnTo>
                    <a:pt x="5372" y="5533"/>
                  </a:lnTo>
                  <a:lnTo>
                    <a:pt x="7055" y="5123"/>
                  </a:lnTo>
                  <a:lnTo>
                    <a:pt x="6375" y="213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6" name="Freeform 96"/>
            <p:cNvSpPr>
              <a:spLocks/>
            </p:cNvSpPr>
            <p:nvPr/>
          </p:nvSpPr>
          <p:spPr bwMode="auto">
            <a:xfrm>
              <a:off x="4308475" y="2855913"/>
              <a:ext cx="511175" cy="48736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6228" y="2250"/>
                  </a:moveTo>
                  <a:lnTo>
                    <a:pt x="6579" y="2250"/>
                  </a:lnTo>
                  <a:lnTo>
                    <a:pt x="6930" y="1906"/>
                  </a:lnTo>
                  <a:lnTo>
                    <a:pt x="7478" y="1791"/>
                  </a:lnTo>
                  <a:lnTo>
                    <a:pt x="7829" y="1538"/>
                  </a:lnTo>
                  <a:lnTo>
                    <a:pt x="8158" y="1309"/>
                  </a:lnTo>
                  <a:lnTo>
                    <a:pt x="8728" y="941"/>
                  </a:lnTo>
                  <a:lnTo>
                    <a:pt x="9868" y="597"/>
                  </a:lnTo>
                  <a:lnTo>
                    <a:pt x="10789" y="597"/>
                  </a:lnTo>
                  <a:lnTo>
                    <a:pt x="11338" y="367"/>
                  </a:lnTo>
                  <a:lnTo>
                    <a:pt x="11689" y="230"/>
                  </a:lnTo>
                  <a:lnTo>
                    <a:pt x="12500" y="230"/>
                  </a:lnTo>
                  <a:lnTo>
                    <a:pt x="13048" y="597"/>
                  </a:lnTo>
                  <a:lnTo>
                    <a:pt x="13399" y="597"/>
                  </a:lnTo>
                  <a:lnTo>
                    <a:pt x="13750" y="367"/>
                  </a:lnTo>
                  <a:lnTo>
                    <a:pt x="14298" y="0"/>
                  </a:lnTo>
                  <a:lnTo>
                    <a:pt x="14430" y="0"/>
                  </a:lnTo>
                  <a:lnTo>
                    <a:pt x="14868" y="230"/>
                  </a:lnTo>
                  <a:lnTo>
                    <a:pt x="14978" y="0"/>
                  </a:lnTo>
                  <a:lnTo>
                    <a:pt x="15768" y="367"/>
                  </a:lnTo>
                  <a:lnTo>
                    <a:pt x="16447" y="230"/>
                  </a:lnTo>
                  <a:lnTo>
                    <a:pt x="16447" y="367"/>
                  </a:lnTo>
                  <a:lnTo>
                    <a:pt x="16118" y="597"/>
                  </a:lnTo>
                  <a:lnTo>
                    <a:pt x="16118" y="850"/>
                  </a:lnTo>
                  <a:lnTo>
                    <a:pt x="16118" y="1538"/>
                  </a:lnTo>
                  <a:lnTo>
                    <a:pt x="16118" y="2503"/>
                  </a:lnTo>
                  <a:lnTo>
                    <a:pt x="15461" y="3467"/>
                  </a:lnTo>
                  <a:lnTo>
                    <a:pt x="15768" y="4271"/>
                  </a:lnTo>
                  <a:lnTo>
                    <a:pt x="16118" y="4409"/>
                  </a:lnTo>
                  <a:lnTo>
                    <a:pt x="16360" y="5235"/>
                  </a:lnTo>
                  <a:lnTo>
                    <a:pt x="17039" y="5580"/>
                  </a:lnTo>
                  <a:lnTo>
                    <a:pt x="17368" y="7738"/>
                  </a:lnTo>
                  <a:lnTo>
                    <a:pt x="17610" y="9047"/>
                  </a:lnTo>
                  <a:lnTo>
                    <a:pt x="17829" y="10356"/>
                  </a:lnTo>
                  <a:lnTo>
                    <a:pt x="17610" y="10930"/>
                  </a:lnTo>
                  <a:lnTo>
                    <a:pt x="17829" y="11871"/>
                  </a:lnTo>
                  <a:lnTo>
                    <a:pt x="17368" y="12377"/>
                  </a:lnTo>
                  <a:lnTo>
                    <a:pt x="17939" y="13318"/>
                  </a:lnTo>
                  <a:lnTo>
                    <a:pt x="17939" y="13685"/>
                  </a:lnTo>
                  <a:lnTo>
                    <a:pt x="18289" y="14259"/>
                  </a:lnTo>
                  <a:lnTo>
                    <a:pt x="18728" y="14030"/>
                  </a:lnTo>
                  <a:lnTo>
                    <a:pt x="19408" y="14397"/>
                  </a:lnTo>
                  <a:lnTo>
                    <a:pt x="19978" y="15201"/>
                  </a:lnTo>
                  <a:lnTo>
                    <a:pt x="19079" y="15798"/>
                  </a:lnTo>
                  <a:lnTo>
                    <a:pt x="15548" y="17819"/>
                  </a:lnTo>
                  <a:lnTo>
                    <a:pt x="14079" y="19265"/>
                  </a:lnTo>
                  <a:lnTo>
                    <a:pt x="12500" y="19839"/>
                  </a:lnTo>
                  <a:lnTo>
                    <a:pt x="11579" y="19977"/>
                  </a:lnTo>
                  <a:lnTo>
                    <a:pt x="11338" y="19839"/>
                  </a:lnTo>
                  <a:lnTo>
                    <a:pt x="11579" y="19380"/>
                  </a:lnTo>
                  <a:lnTo>
                    <a:pt x="11338" y="19036"/>
                  </a:lnTo>
                  <a:lnTo>
                    <a:pt x="11009" y="18760"/>
                  </a:lnTo>
                  <a:lnTo>
                    <a:pt x="10570" y="18668"/>
                  </a:lnTo>
                  <a:lnTo>
                    <a:pt x="10088" y="18439"/>
                  </a:lnTo>
                  <a:lnTo>
                    <a:pt x="9539" y="18071"/>
                  </a:lnTo>
                  <a:lnTo>
                    <a:pt x="9539" y="17819"/>
                  </a:lnTo>
                  <a:lnTo>
                    <a:pt x="3618" y="13433"/>
                  </a:lnTo>
                  <a:lnTo>
                    <a:pt x="0" y="10815"/>
                  </a:lnTo>
                  <a:lnTo>
                    <a:pt x="0" y="9277"/>
                  </a:lnTo>
                  <a:lnTo>
                    <a:pt x="351" y="9047"/>
                  </a:lnTo>
                  <a:lnTo>
                    <a:pt x="1250" y="8450"/>
                  </a:lnTo>
                  <a:lnTo>
                    <a:pt x="1820" y="8450"/>
                  </a:lnTo>
                  <a:lnTo>
                    <a:pt x="2149" y="8312"/>
                  </a:lnTo>
                  <a:lnTo>
                    <a:pt x="2500" y="8450"/>
                  </a:lnTo>
                  <a:lnTo>
                    <a:pt x="3268" y="8312"/>
                  </a:lnTo>
                  <a:lnTo>
                    <a:pt x="4430" y="7256"/>
                  </a:lnTo>
                  <a:lnTo>
                    <a:pt x="4759" y="6889"/>
                  </a:lnTo>
                  <a:lnTo>
                    <a:pt x="4759" y="6521"/>
                  </a:lnTo>
                  <a:lnTo>
                    <a:pt x="4759" y="6292"/>
                  </a:lnTo>
                  <a:lnTo>
                    <a:pt x="5461" y="6177"/>
                  </a:lnTo>
                  <a:lnTo>
                    <a:pt x="5461" y="5832"/>
                  </a:lnTo>
                  <a:lnTo>
                    <a:pt x="7149" y="5580"/>
                  </a:lnTo>
                  <a:lnTo>
                    <a:pt x="7149" y="5350"/>
                  </a:lnTo>
                  <a:lnTo>
                    <a:pt x="7149" y="4983"/>
                  </a:lnTo>
                  <a:lnTo>
                    <a:pt x="6930" y="4638"/>
                  </a:lnTo>
                  <a:lnTo>
                    <a:pt x="6798" y="3812"/>
                  </a:lnTo>
                  <a:lnTo>
                    <a:pt x="6798" y="3330"/>
                  </a:lnTo>
                  <a:lnTo>
                    <a:pt x="6579" y="2732"/>
                  </a:lnTo>
                  <a:lnTo>
                    <a:pt x="6228" y="2250"/>
                  </a:lnTo>
                  <a:close/>
                </a:path>
              </a:pathLst>
            </a:custGeom>
            <a:grpFill/>
            <a:ln w="3175" cap="flat" cmpd="sng">
              <a:solidFill>
                <a:sysClr val="window" lastClr="FFFFFF">
                  <a:lumMod val="85000"/>
                </a:sys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7" name="Freeform 97"/>
            <p:cNvSpPr>
              <a:spLocks/>
            </p:cNvSpPr>
            <p:nvPr/>
          </p:nvSpPr>
          <p:spPr bwMode="auto">
            <a:xfrm>
              <a:off x="4095750" y="2894013"/>
              <a:ext cx="396875" cy="3952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0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0 h 20000"/>
                <a:gd name="T110" fmla="*/ 2147483647 w 20000"/>
                <a:gd name="T111" fmla="*/ 0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2147483647 h 200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000"/>
                <a:gd name="T187" fmla="*/ 0 h 20000"/>
                <a:gd name="T188" fmla="*/ 20000 w 20000"/>
                <a:gd name="T189" fmla="*/ 20000 h 200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000" h="20000">
                  <a:moveTo>
                    <a:pt x="18807" y="878"/>
                  </a:moveTo>
                  <a:lnTo>
                    <a:pt x="19233" y="1473"/>
                  </a:lnTo>
                  <a:lnTo>
                    <a:pt x="19517" y="2210"/>
                  </a:lnTo>
                  <a:lnTo>
                    <a:pt x="19517" y="2805"/>
                  </a:lnTo>
                  <a:lnTo>
                    <a:pt x="19688" y="3824"/>
                  </a:lnTo>
                  <a:lnTo>
                    <a:pt x="19972" y="4278"/>
                  </a:lnTo>
                  <a:lnTo>
                    <a:pt x="19972" y="4703"/>
                  </a:lnTo>
                  <a:lnTo>
                    <a:pt x="19972" y="4986"/>
                  </a:lnTo>
                  <a:lnTo>
                    <a:pt x="17784" y="5297"/>
                  </a:lnTo>
                  <a:lnTo>
                    <a:pt x="17784" y="5722"/>
                  </a:lnTo>
                  <a:lnTo>
                    <a:pt x="16903" y="5864"/>
                  </a:lnTo>
                  <a:lnTo>
                    <a:pt x="16903" y="6147"/>
                  </a:lnTo>
                  <a:lnTo>
                    <a:pt x="16903" y="6601"/>
                  </a:lnTo>
                  <a:lnTo>
                    <a:pt x="16449" y="7054"/>
                  </a:lnTo>
                  <a:lnTo>
                    <a:pt x="14972" y="8385"/>
                  </a:lnTo>
                  <a:lnTo>
                    <a:pt x="13949" y="8527"/>
                  </a:lnTo>
                  <a:lnTo>
                    <a:pt x="13523" y="8385"/>
                  </a:lnTo>
                  <a:lnTo>
                    <a:pt x="13068" y="8527"/>
                  </a:lnTo>
                  <a:lnTo>
                    <a:pt x="12330" y="8527"/>
                  </a:lnTo>
                  <a:lnTo>
                    <a:pt x="11165" y="9263"/>
                  </a:lnTo>
                  <a:lnTo>
                    <a:pt x="10739" y="9547"/>
                  </a:lnTo>
                  <a:lnTo>
                    <a:pt x="10739" y="11445"/>
                  </a:lnTo>
                  <a:lnTo>
                    <a:pt x="10739" y="13371"/>
                  </a:lnTo>
                  <a:lnTo>
                    <a:pt x="6449" y="13484"/>
                  </a:lnTo>
                  <a:lnTo>
                    <a:pt x="6449" y="16601"/>
                  </a:lnTo>
                  <a:lnTo>
                    <a:pt x="5284" y="17025"/>
                  </a:lnTo>
                  <a:lnTo>
                    <a:pt x="4972" y="17309"/>
                  </a:lnTo>
                  <a:lnTo>
                    <a:pt x="4972" y="17762"/>
                  </a:lnTo>
                  <a:lnTo>
                    <a:pt x="4972" y="19518"/>
                  </a:lnTo>
                  <a:lnTo>
                    <a:pt x="284" y="19518"/>
                  </a:lnTo>
                  <a:lnTo>
                    <a:pt x="0" y="19972"/>
                  </a:lnTo>
                  <a:lnTo>
                    <a:pt x="284" y="18810"/>
                  </a:lnTo>
                  <a:lnTo>
                    <a:pt x="739" y="18187"/>
                  </a:lnTo>
                  <a:lnTo>
                    <a:pt x="1023" y="17762"/>
                  </a:lnTo>
                  <a:lnTo>
                    <a:pt x="1165" y="17309"/>
                  </a:lnTo>
                  <a:lnTo>
                    <a:pt x="1449" y="16884"/>
                  </a:lnTo>
                  <a:lnTo>
                    <a:pt x="1903" y="16147"/>
                  </a:lnTo>
                  <a:lnTo>
                    <a:pt x="2784" y="15127"/>
                  </a:lnTo>
                  <a:lnTo>
                    <a:pt x="2784" y="14249"/>
                  </a:lnTo>
                  <a:lnTo>
                    <a:pt x="3352" y="13371"/>
                  </a:lnTo>
                  <a:lnTo>
                    <a:pt x="4545" y="12040"/>
                  </a:lnTo>
                  <a:lnTo>
                    <a:pt x="5284" y="10878"/>
                  </a:lnTo>
                  <a:lnTo>
                    <a:pt x="6619" y="10425"/>
                  </a:lnTo>
                  <a:lnTo>
                    <a:pt x="7614" y="9972"/>
                  </a:lnTo>
                  <a:lnTo>
                    <a:pt x="8807" y="8810"/>
                  </a:lnTo>
                  <a:lnTo>
                    <a:pt x="9545" y="7649"/>
                  </a:lnTo>
                  <a:lnTo>
                    <a:pt x="9233" y="7054"/>
                  </a:lnTo>
                  <a:lnTo>
                    <a:pt x="9233" y="5864"/>
                  </a:lnTo>
                  <a:lnTo>
                    <a:pt x="9688" y="5297"/>
                  </a:lnTo>
                  <a:lnTo>
                    <a:pt x="9972" y="4561"/>
                  </a:lnTo>
                  <a:lnTo>
                    <a:pt x="10739" y="3541"/>
                  </a:lnTo>
                  <a:lnTo>
                    <a:pt x="11619" y="3088"/>
                  </a:lnTo>
                  <a:lnTo>
                    <a:pt x="13068" y="2380"/>
                  </a:lnTo>
                  <a:lnTo>
                    <a:pt x="13523" y="1190"/>
                  </a:lnTo>
                  <a:lnTo>
                    <a:pt x="13949" y="0"/>
                  </a:lnTo>
                  <a:lnTo>
                    <a:pt x="14688" y="0"/>
                  </a:lnTo>
                  <a:lnTo>
                    <a:pt x="15398" y="765"/>
                  </a:lnTo>
                  <a:lnTo>
                    <a:pt x="16619" y="765"/>
                  </a:lnTo>
                  <a:lnTo>
                    <a:pt x="17330" y="765"/>
                  </a:lnTo>
                  <a:lnTo>
                    <a:pt x="17784" y="453"/>
                  </a:lnTo>
                  <a:lnTo>
                    <a:pt x="18068" y="878"/>
                  </a:lnTo>
                  <a:lnTo>
                    <a:pt x="18807" y="87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8" name="Freeform 98"/>
            <p:cNvSpPr>
              <a:spLocks/>
            </p:cNvSpPr>
            <p:nvPr/>
          </p:nvSpPr>
          <p:spPr bwMode="auto">
            <a:xfrm>
              <a:off x="4703763" y="2846388"/>
              <a:ext cx="103187" cy="19843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0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5055" y="1473"/>
                  </a:moveTo>
                  <a:lnTo>
                    <a:pt x="6703" y="340"/>
                  </a:lnTo>
                  <a:lnTo>
                    <a:pt x="9560" y="0"/>
                  </a:lnTo>
                  <a:lnTo>
                    <a:pt x="11868" y="340"/>
                  </a:lnTo>
                  <a:lnTo>
                    <a:pt x="12527" y="1756"/>
                  </a:lnTo>
                  <a:lnTo>
                    <a:pt x="15385" y="907"/>
                  </a:lnTo>
                  <a:lnTo>
                    <a:pt x="16484" y="1473"/>
                  </a:lnTo>
                  <a:lnTo>
                    <a:pt x="14286" y="2323"/>
                  </a:lnTo>
                  <a:lnTo>
                    <a:pt x="13626" y="3796"/>
                  </a:lnTo>
                  <a:lnTo>
                    <a:pt x="15385" y="4646"/>
                  </a:lnTo>
                  <a:lnTo>
                    <a:pt x="16484" y="6176"/>
                  </a:lnTo>
                  <a:lnTo>
                    <a:pt x="14286" y="7649"/>
                  </a:lnTo>
                  <a:lnTo>
                    <a:pt x="11868" y="9065"/>
                  </a:lnTo>
                  <a:lnTo>
                    <a:pt x="12527" y="10312"/>
                  </a:lnTo>
                  <a:lnTo>
                    <a:pt x="14286" y="10312"/>
                  </a:lnTo>
                  <a:lnTo>
                    <a:pt x="14286" y="10878"/>
                  </a:lnTo>
                  <a:lnTo>
                    <a:pt x="16484" y="10878"/>
                  </a:lnTo>
                  <a:lnTo>
                    <a:pt x="17033" y="11445"/>
                  </a:lnTo>
                  <a:lnTo>
                    <a:pt x="18791" y="12295"/>
                  </a:lnTo>
                  <a:lnTo>
                    <a:pt x="18791" y="13201"/>
                  </a:lnTo>
                  <a:lnTo>
                    <a:pt x="19890" y="14051"/>
                  </a:lnTo>
                  <a:lnTo>
                    <a:pt x="16484" y="14618"/>
                  </a:lnTo>
                  <a:lnTo>
                    <a:pt x="12527" y="16431"/>
                  </a:lnTo>
                  <a:lnTo>
                    <a:pt x="13626" y="18470"/>
                  </a:lnTo>
                  <a:lnTo>
                    <a:pt x="10769" y="19943"/>
                  </a:lnTo>
                  <a:lnTo>
                    <a:pt x="9560" y="19943"/>
                  </a:lnTo>
                  <a:lnTo>
                    <a:pt x="8022" y="14618"/>
                  </a:lnTo>
                  <a:lnTo>
                    <a:pt x="4505" y="13768"/>
                  </a:lnTo>
                  <a:lnTo>
                    <a:pt x="3297" y="11728"/>
                  </a:lnTo>
                  <a:lnTo>
                    <a:pt x="1648" y="11445"/>
                  </a:lnTo>
                  <a:lnTo>
                    <a:pt x="0" y="9405"/>
                  </a:lnTo>
                  <a:lnTo>
                    <a:pt x="3297" y="7082"/>
                  </a:lnTo>
                  <a:lnTo>
                    <a:pt x="3297" y="4646"/>
                  </a:lnTo>
                  <a:lnTo>
                    <a:pt x="3297" y="2946"/>
                  </a:lnTo>
                  <a:lnTo>
                    <a:pt x="3297" y="2323"/>
                  </a:lnTo>
                  <a:lnTo>
                    <a:pt x="5055" y="1756"/>
                  </a:lnTo>
                  <a:lnTo>
                    <a:pt x="5055" y="147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09" name="Freeform 99"/>
            <p:cNvSpPr>
              <a:spLocks/>
            </p:cNvSpPr>
            <p:nvPr/>
          </p:nvSpPr>
          <p:spPr bwMode="auto">
            <a:xfrm>
              <a:off x="1485900" y="1285875"/>
              <a:ext cx="1793875" cy="13589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1909" y="2139"/>
                  </a:moveTo>
                  <a:lnTo>
                    <a:pt x="3235" y="0"/>
                  </a:lnTo>
                  <a:lnTo>
                    <a:pt x="3492" y="132"/>
                  </a:lnTo>
                  <a:lnTo>
                    <a:pt x="3692" y="809"/>
                  </a:lnTo>
                  <a:lnTo>
                    <a:pt x="4118" y="1148"/>
                  </a:lnTo>
                  <a:lnTo>
                    <a:pt x="4118" y="1024"/>
                  </a:lnTo>
                  <a:lnTo>
                    <a:pt x="4212" y="1107"/>
                  </a:lnTo>
                  <a:lnTo>
                    <a:pt x="4274" y="1363"/>
                  </a:lnTo>
                  <a:lnTo>
                    <a:pt x="4374" y="1024"/>
                  </a:lnTo>
                  <a:lnTo>
                    <a:pt x="4693" y="809"/>
                  </a:lnTo>
                  <a:lnTo>
                    <a:pt x="5895" y="595"/>
                  </a:lnTo>
                  <a:lnTo>
                    <a:pt x="5870" y="768"/>
                  </a:lnTo>
                  <a:lnTo>
                    <a:pt x="5444" y="892"/>
                  </a:lnTo>
                  <a:lnTo>
                    <a:pt x="4862" y="941"/>
                  </a:lnTo>
                  <a:lnTo>
                    <a:pt x="4599" y="1230"/>
                  </a:lnTo>
                  <a:lnTo>
                    <a:pt x="4762" y="1280"/>
                  </a:lnTo>
                  <a:lnTo>
                    <a:pt x="5313" y="1024"/>
                  </a:lnTo>
                  <a:lnTo>
                    <a:pt x="5219" y="1148"/>
                  </a:lnTo>
                  <a:lnTo>
                    <a:pt x="5895" y="892"/>
                  </a:lnTo>
                  <a:lnTo>
                    <a:pt x="5870" y="941"/>
                  </a:lnTo>
                  <a:lnTo>
                    <a:pt x="5895" y="1107"/>
                  </a:lnTo>
                  <a:lnTo>
                    <a:pt x="6383" y="768"/>
                  </a:lnTo>
                  <a:lnTo>
                    <a:pt x="6383" y="595"/>
                  </a:lnTo>
                  <a:lnTo>
                    <a:pt x="6483" y="553"/>
                  </a:lnTo>
                  <a:lnTo>
                    <a:pt x="6383" y="1363"/>
                  </a:lnTo>
                  <a:lnTo>
                    <a:pt x="6483" y="1577"/>
                  </a:lnTo>
                  <a:lnTo>
                    <a:pt x="6802" y="1107"/>
                  </a:lnTo>
                  <a:lnTo>
                    <a:pt x="6996" y="1024"/>
                  </a:lnTo>
                  <a:lnTo>
                    <a:pt x="6934" y="1363"/>
                  </a:lnTo>
                  <a:lnTo>
                    <a:pt x="6740" y="1668"/>
                  </a:lnTo>
                  <a:lnTo>
                    <a:pt x="7059" y="1668"/>
                  </a:lnTo>
                  <a:lnTo>
                    <a:pt x="7228" y="1445"/>
                  </a:lnTo>
                  <a:lnTo>
                    <a:pt x="7484" y="1495"/>
                  </a:lnTo>
                  <a:lnTo>
                    <a:pt x="7610" y="1833"/>
                  </a:lnTo>
                  <a:lnTo>
                    <a:pt x="8098" y="2395"/>
                  </a:lnTo>
                  <a:lnTo>
                    <a:pt x="8454" y="2477"/>
                  </a:lnTo>
                  <a:lnTo>
                    <a:pt x="8617" y="2898"/>
                  </a:lnTo>
                  <a:lnTo>
                    <a:pt x="8586" y="3121"/>
                  </a:lnTo>
                  <a:lnTo>
                    <a:pt x="8354" y="3031"/>
                  </a:lnTo>
                  <a:lnTo>
                    <a:pt x="8160" y="3154"/>
                  </a:lnTo>
                  <a:lnTo>
                    <a:pt x="8780" y="3501"/>
                  </a:lnTo>
                  <a:lnTo>
                    <a:pt x="9362" y="3501"/>
                  </a:lnTo>
                  <a:lnTo>
                    <a:pt x="9618" y="3931"/>
                  </a:lnTo>
                  <a:lnTo>
                    <a:pt x="9618" y="4269"/>
                  </a:lnTo>
                  <a:lnTo>
                    <a:pt x="9462" y="4187"/>
                  </a:lnTo>
                  <a:lnTo>
                    <a:pt x="9556" y="4740"/>
                  </a:lnTo>
                  <a:lnTo>
                    <a:pt x="9556" y="4484"/>
                  </a:lnTo>
                  <a:lnTo>
                    <a:pt x="9656" y="4352"/>
                  </a:lnTo>
                  <a:lnTo>
                    <a:pt x="9718" y="4401"/>
                  </a:lnTo>
                  <a:lnTo>
                    <a:pt x="9812" y="3840"/>
                  </a:lnTo>
                  <a:lnTo>
                    <a:pt x="9950" y="3625"/>
                  </a:lnTo>
                  <a:lnTo>
                    <a:pt x="10338" y="3625"/>
                  </a:lnTo>
                  <a:lnTo>
                    <a:pt x="10563" y="3460"/>
                  </a:lnTo>
                  <a:lnTo>
                    <a:pt x="9887" y="3501"/>
                  </a:lnTo>
                  <a:lnTo>
                    <a:pt x="9812" y="3460"/>
                  </a:lnTo>
                  <a:lnTo>
                    <a:pt x="10044" y="3287"/>
                  </a:lnTo>
                  <a:lnTo>
                    <a:pt x="10626" y="3237"/>
                  </a:lnTo>
                  <a:lnTo>
                    <a:pt x="10720" y="3799"/>
                  </a:lnTo>
                  <a:lnTo>
                    <a:pt x="10820" y="3931"/>
                  </a:lnTo>
                  <a:lnTo>
                    <a:pt x="10989" y="3931"/>
                  </a:lnTo>
                  <a:lnTo>
                    <a:pt x="11076" y="4352"/>
                  </a:lnTo>
                  <a:lnTo>
                    <a:pt x="11176" y="4269"/>
                  </a:lnTo>
                  <a:lnTo>
                    <a:pt x="11859" y="4484"/>
                  </a:lnTo>
                  <a:lnTo>
                    <a:pt x="11990" y="4269"/>
                  </a:lnTo>
                  <a:lnTo>
                    <a:pt x="12090" y="4484"/>
                  </a:lnTo>
                  <a:lnTo>
                    <a:pt x="12253" y="4525"/>
                  </a:lnTo>
                  <a:lnTo>
                    <a:pt x="12090" y="4269"/>
                  </a:lnTo>
                  <a:lnTo>
                    <a:pt x="12115" y="4063"/>
                  </a:lnTo>
                  <a:lnTo>
                    <a:pt x="12347" y="4063"/>
                  </a:lnTo>
                  <a:lnTo>
                    <a:pt x="12509" y="4269"/>
                  </a:lnTo>
                  <a:lnTo>
                    <a:pt x="12409" y="4401"/>
                  </a:lnTo>
                  <a:lnTo>
                    <a:pt x="12666" y="4352"/>
                  </a:lnTo>
                  <a:lnTo>
                    <a:pt x="12347" y="4822"/>
                  </a:lnTo>
                  <a:lnTo>
                    <a:pt x="12447" y="4955"/>
                  </a:lnTo>
                  <a:lnTo>
                    <a:pt x="12278" y="4955"/>
                  </a:lnTo>
                  <a:lnTo>
                    <a:pt x="12278" y="5293"/>
                  </a:lnTo>
                  <a:lnTo>
                    <a:pt x="12347" y="5078"/>
                  </a:lnTo>
                  <a:lnTo>
                    <a:pt x="12509" y="5078"/>
                  </a:lnTo>
                  <a:lnTo>
                    <a:pt x="12603" y="4608"/>
                  </a:lnTo>
                  <a:lnTo>
                    <a:pt x="12703" y="4401"/>
                  </a:lnTo>
                  <a:lnTo>
                    <a:pt x="12866" y="4484"/>
                  </a:lnTo>
                  <a:lnTo>
                    <a:pt x="13279" y="4269"/>
                  </a:lnTo>
                  <a:lnTo>
                    <a:pt x="13354" y="4013"/>
                  </a:lnTo>
                  <a:lnTo>
                    <a:pt x="13091" y="4145"/>
                  </a:lnTo>
                  <a:lnTo>
                    <a:pt x="13185" y="3931"/>
                  </a:lnTo>
                  <a:lnTo>
                    <a:pt x="13354" y="3799"/>
                  </a:lnTo>
                  <a:lnTo>
                    <a:pt x="13448" y="3716"/>
                  </a:lnTo>
                  <a:lnTo>
                    <a:pt x="13379" y="3840"/>
                  </a:lnTo>
                  <a:lnTo>
                    <a:pt x="13479" y="3799"/>
                  </a:lnTo>
                  <a:lnTo>
                    <a:pt x="13548" y="3625"/>
                  </a:lnTo>
                  <a:lnTo>
                    <a:pt x="13379" y="3716"/>
                  </a:lnTo>
                  <a:lnTo>
                    <a:pt x="13354" y="3501"/>
                  </a:lnTo>
                  <a:lnTo>
                    <a:pt x="13217" y="3501"/>
                  </a:lnTo>
                  <a:lnTo>
                    <a:pt x="13023" y="3287"/>
                  </a:lnTo>
                  <a:lnTo>
                    <a:pt x="13023" y="3154"/>
                  </a:lnTo>
                  <a:lnTo>
                    <a:pt x="13217" y="2898"/>
                  </a:lnTo>
                  <a:lnTo>
                    <a:pt x="13354" y="2898"/>
                  </a:lnTo>
                  <a:lnTo>
                    <a:pt x="13279" y="2601"/>
                  </a:lnTo>
                  <a:lnTo>
                    <a:pt x="13448" y="2477"/>
                  </a:lnTo>
                  <a:lnTo>
                    <a:pt x="13611" y="2345"/>
                  </a:lnTo>
                  <a:lnTo>
                    <a:pt x="13642" y="2477"/>
                  </a:lnTo>
                  <a:lnTo>
                    <a:pt x="13773" y="2263"/>
                  </a:lnTo>
                  <a:lnTo>
                    <a:pt x="13642" y="2221"/>
                  </a:lnTo>
                  <a:lnTo>
                    <a:pt x="13905" y="2139"/>
                  </a:lnTo>
                  <a:lnTo>
                    <a:pt x="14161" y="2263"/>
                  </a:lnTo>
                  <a:lnTo>
                    <a:pt x="14161" y="2601"/>
                  </a:lnTo>
                  <a:lnTo>
                    <a:pt x="14061" y="3031"/>
                  </a:lnTo>
                  <a:lnTo>
                    <a:pt x="14124" y="3369"/>
                  </a:lnTo>
                  <a:lnTo>
                    <a:pt x="13967" y="3287"/>
                  </a:lnTo>
                  <a:lnTo>
                    <a:pt x="14030" y="3460"/>
                  </a:lnTo>
                  <a:lnTo>
                    <a:pt x="13805" y="3592"/>
                  </a:lnTo>
                  <a:lnTo>
                    <a:pt x="13905" y="3799"/>
                  </a:lnTo>
                  <a:lnTo>
                    <a:pt x="14030" y="3716"/>
                  </a:lnTo>
                  <a:lnTo>
                    <a:pt x="14161" y="3840"/>
                  </a:lnTo>
                  <a:lnTo>
                    <a:pt x="14030" y="3931"/>
                  </a:lnTo>
                  <a:lnTo>
                    <a:pt x="13905" y="4608"/>
                  </a:lnTo>
                  <a:lnTo>
                    <a:pt x="14456" y="4063"/>
                  </a:lnTo>
                  <a:lnTo>
                    <a:pt x="14581" y="4484"/>
                  </a:lnTo>
                  <a:lnTo>
                    <a:pt x="14481" y="4740"/>
                  </a:lnTo>
                  <a:lnTo>
                    <a:pt x="14324" y="4905"/>
                  </a:lnTo>
                  <a:lnTo>
                    <a:pt x="14324" y="5417"/>
                  </a:lnTo>
                  <a:lnTo>
                    <a:pt x="14837" y="5037"/>
                  </a:lnTo>
                  <a:lnTo>
                    <a:pt x="15131" y="4525"/>
                  </a:lnTo>
                  <a:lnTo>
                    <a:pt x="15325" y="4484"/>
                  </a:lnTo>
                  <a:lnTo>
                    <a:pt x="15263" y="4352"/>
                  </a:lnTo>
                  <a:lnTo>
                    <a:pt x="15388" y="4013"/>
                  </a:lnTo>
                  <a:lnTo>
                    <a:pt x="16008" y="4269"/>
                  </a:lnTo>
                  <a:lnTo>
                    <a:pt x="15914" y="4352"/>
                  </a:lnTo>
                  <a:lnTo>
                    <a:pt x="16108" y="4608"/>
                  </a:lnTo>
                  <a:lnTo>
                    <a:pt x="15939" y="4690"/>
                  </a:lnTo>
                  <a:lnTo>
                    <a:pt x="16070" y="4740"/>
                  </a:lnTo>
                  <a:lnTo>
                    <a:pt x="16008" y="4955"/>
                  </a:lnTo>
                  <a:lnTo>
                    <a:pt x="15682" y="4955"/>
                  </a:lnTo>
                  <a:lnTo>
                    <a:pt x="15745" y="5599"/>
                  </a:lnTo>
                  <a:lnTo>
                    <a:pt x="15657" y="5855"/>
                  </a:lnTo>
                  <a:lnTo>
                    <a:pt x="15006" y="6152"/>
                  </a:lnTo>
                  <a:lnTo>
                    <a:pt x="15006" y="5805"/>
                  </a:lnTo>
                  <a:lnTo>
                    <a:pt x="14906" y="5632"/>
                  </a:lnTo>
                  <a:lnTo>
                    <a:pt x="14812" y="5723"/>
                  </a:lnTo>
                  <a:lnTo>
                    <a:pt x="14906" y="6193"/>
                  </a:lnTo>
                  <a:lnTo>
                    <a:pt x="14287" y="5855"/>
                  </a:lnTo>
                  <a:lnTo>
                    <a:pt x="14456" y="6152"/>
                  </a:lnTo>
                  <a:lnTo>
                    <a:pt x="13967" y="6614"/>
                  </a:lnTo>
                  <a:lnTo>
                    <a:pt x="13805" y="6532"/>
                  </a:lnTo>
                  <a:lnTo>
                    <a:pt x="13479" y="6069"/>
                  </a:lnTo>
                  <a:lnTo>
                    <a:pt x="13379" y="6069"/>
                  </a:lnTo>
                  <a:lnTo>
                    <a:pt x="13548" y="6491"/>
                  </a:lnTo>
                  <a:lnTo>
                    <a:pt x="13967" y="6697"/>
                  </a:lnTo>
                  <a:lnTo>
                    <a:pt x="13611" y="7300"/>
                  </a:lnTo>
                  <a:lnTo>
                    <a:pt x="13379" y="7424"/>
                  </a:lnTo>
                  <a:lnTo>
                    <a:pt x="13185" y="7391"/>
                  </a:lnTo>
                  <a:lnTo>
                    <a:pt x="13123" y="7217"/>
                  </a:lnTo>
                  <a:lnTo>
                    <a:pt x="12929" y="7647"/>
                  </a:lnTo>
                  <a:lnTo>
                    <a:pt x="12703" y="7647"/>
                  </a:lnTo>
                  <a:lnTo>
                    <a:pt x="12178" y="7176"/>
                  </a:lnTo>
                  <a:lnTo>
                    <a:pt x="12178" y="7300"/>
                  </a:lnTo>
                  <a:lnTo>
                    <a:pt x="12447" y="7424"/>
                  </a:lnTo>
                  <a:lnTo>
                    <a:pt x="12766" y="7861"/>
                  </a:lnTo>
                  <a:lnTo>
                    <a:pt x="12666" y="8068"/>
                  </a:lnTo>
                  <a:lnTo>
                    <a:pt x="12253" y="8068"/>
                  </a:lnTo>
                  <a:lnTo>
                    <a:pt x="12278" y="8200"/>
                  </a:lnTo>
                  <a:lnTo>
                    <a:pt x="11602" y="8885"/>
                  </a:lnTo>
                  <a:lnTo>
                    <a:pt x="11176" y="9447"/>
                  </a:lnTo>
                  <a:lnTo>
                    <a:pt x="10920" y="10421"/>
                  </a:lnTo>
                  <a:lnTo>
                    <a:pt x="11051" y="10545"/>
                  </a:lnTo>
                  <a:lnTo>
                    <a:pt x="11308" y="10636"/>
                  </a:lnTo>
                  <a:lnTo>
                    <a:pt x="11245" y="11536"/>
                  </a:lnTo>
                  <a:lnTo>
                    <a:pt x="11145" y="11709"/>
                  </a:lnTo>
                  <a:lnTo>
                    <a:pt x="11665" y="11660"/>
                  </a:lnTo>
                  <a:lnTo>
                    <a:pt x="12115" y="11998"/>
                  </a:lnTo>
                  <a:lnTo>
                    <a:pt x="12253" y="12345"/>
                  </a:lnTo>
                  <a:lnTo>
                    <a:pt x="12253" y="12552"/>
                  </a:lnTo>
                  <a:lnTo>
                    <a:pt x="12603" y="12775"/>
                  </a:lnTo>
                  <a:lnTo>
                    <a:pt x="12804" y="13022"/>
                  </a:lnTo>
                  <a:lnTo>
                    <a:pt x="13479" y="13245"/>
                  </a:lnTo>
                  <a:lnTo>
                    <a:pt x="13217" y="14393"/>
                  </a:lnTo>
                  <a:lnTo>
                    <a:pt x="13279" y="14781"/>
                  </a:lnTo>
                  <a:lnTo>
                    <a:pt x="13185" y="14913"/>
                  </a:lnTo>
                  <a:lnTo>
                    <a:pt x="13479" y="15120"/>
                  </a:lnTo>
                  <a:lnTo>
                    <a:pt x="13548" y="15376"/>
                  </a:lnTo>
                  <a:lnTo>
                    <a:pt x="13642" y="15508"/>
                  </a:lnTo>
                  <a:lnTo>
                    <a:pt x="13805" y="15334"/>
                  </a:lnTo>
                  <a:lnTo>
                    <a:pt x="13867" y="15467"/>
                  </a:lnTo>
                  <a:lnTo>
                    <a:pt x="14061" y="14814"/>
                  </a:lnTo>
                  <a:lnTo>
                    <a:pt x="14030" y="13584"/>
                  </a:lnTo>
                  <a:lnTo>
                    <a:pt x="14969" y="12989"/>
                  </a:lnTo>
                  <a:lnTo>
                    <a:pt x="15131" y="12436"/>
                  </a:lnTo>
                  <a:lnTo>
                    <a:pt x="15069" y="11792"/>
                  </a:lnTo>
                  <a:lnTo>
                    <a:pt x="14812" y="11321"/>
                  </a:lnTo>
                  <a:lnTo>
                    <a:pt x="15325" y="10545"/>
                  </a:lnTo>
                  <a:lnTo>
                    <a:pt x="15263" y="9909"/>
                  </a:lnTo>
                  <a:lnTo>
                    <a:pt x="15519" y="9529"/>
                  </a:lnTo>
                  <a:lnTo>
                    <a:pt x="15488" y="9092"/>
                  </a:lnTo>
                  <a:lnTo>
                    <a:pt x="15745" y="8885"/>
                  </a:lnTo>
                  <a:lnTo>
                    <a:pt x="16333" y="9315"/>
                  </a:lnTo>
                  <a:lnTo>
                    <a:pt x="16621" y="9182"/>
                  </a:lnTo>
                  <a:lnTo>
                    <a:pt x="16946" y="9785"/>
                  </a:lnTo>
                  <a:lnTo>
                    <a:pt x="16915" y="9992"/>
                  </a:lnTo>
                  <a:lnTo>
                    <a:pt x="17434" y="10206"/>
                  </a:lnTo>
                  <a:lnTo>
                    <a:pt x="17209" y="11107"/>
                  </a:lnTo>
                  <a:lnTo>
                    <a:pt x="17040" y="11321"/>
                  </a:lnTo>
                  <a:lnTo>
                    <a:pt x="17209" y="11321"/>
                  </a:lnTo>
                  <a:lnTo>
                    <a:pt x="17209" y="11453"/>
                  </a:lnTo>
                  <a:lnTo>
                    <a:pt x="16946" y="11536"/>
                  </a:lnTo>
                  <a:lnTo>
                    <a:pt x="17015" y="11660"/>
                  </a:lnTo>
                  <a:lnTo>
                    <a:pt x="17372" y="11536"/>
                  </a:lnTo>
                  <a:lnTo>
                    <a:pt x="17466" y="11998"/>
                  </a:lnTo>
                  <a:lnTo>
                    <a:pt x="17947" y="11660"/>
                  </a:lnTo>
                  <a:lnTo>
                    <a:pt x="18473" y="10677"/>
                  </a:lnTo>
                  <a:lnTo>
                    <a:pt x="18536" y="10760"/>
                  </a:lnTo>
                  <a:lnTo>
                    <a:pt x="18892" y="12816"/>
                  </a:lnTo>
                  <a:lnTo>
                    <a:pt x="18730" y="13154"/>
                  </a:lnTo>
                  <a:lnTo>
                    <a:pt x="18986" y="13584"/>
                  </a:lnTo>
                  <a:lnTo>
                    <a:pt x="18986" y="13881"/>
                  </a:lnTo>
                  <a:lnTo>
                    <a:pt x="19318" y="13881"/>
                  </a:lnTo>
                  <a:lnTo>
                    <a:pt x="19675" y="14269"/>
                  </a:lnTo>
                  <a:lnTo>
                    <a:pt x="19086" y="14566"/>
                  </a:lnTo>
                  <a:lnTo>
                    <a:pt x="18830" y="14781"/>
                  </a:lnTo>
                  <a:lnTo>
                    <a:pt x="18830" y="14946"/>
                  </a:lnTo>
                  <a:lnTo>
                    <a:pt x="19506" y="14566"/>
                  </a:lnTo>
                  <a:lnTo>
                    <a:pt x="19675" y="14699"/>
                  </a:lnTo>
                  <a:lnTo>
                    <a:pt x="19637" y="14913"/>
                  </a:lnTo>
                  <a:lnTo>
                    <a:pt x="19831" y="14781"/>
                  </a:lnTo>
                  <a:lnTo>
                    <a:pt x="19994" y="14946"/>
                  </a:lnTo>
                  <a:lnTo>
                    <a:pt x="19931" y="15376"/>
                  </a:lnTo>
                  <a:lnTo>
                    <a:pt x="19768" y="15723"/>
                  </a:lnTo>
                  <a:lnTo>
                    <a:pt x="19218" y="16012"/>
                  </a:lnTo>
                  <a:lnTo>
                    <a:pt x="18667" y="16491"/>
                  </a:lnTo>
                  <a:lnTo>
                    <a:pt x="17303" y="16367"/>
                  </a:lnTo>
                  <a:lnTo>
                    <a:pt x="16946" y="16400"/>
                  </a:lnTo>
                  <a:lnTo>
                    <a:pt x="16070" y="17258"/>
                  </a:lnTo>
                  <a:lnTo>
                    <a:pt x="15582" y="17853"/>
                  </a:lnTo>
                  <a:lnTo>
                    <a:pt x="16208" y="17258"/>
                  </a:lnTo>
                  <a:lnTo>
                    <a:pt x="16915" y="16837"/>
                  </a:lnTo>
                  <a:lnTo>
                    <a:pt x="17209" y="16920"/>
                  </a:lnTo>
                  <a:lnTo>
                    <a:pt x="17466" y="17126"/>
                  </a:lnTo>
                  <a:lnTo>
                    <a:pt x="17372" y="17300"/>
                  </a:lnTo>
                  <a:lnTo>
                    <a:pt x="17109" y="17514"/>
                  </a:lnTo>
                  <a:lnTo>
                    <a:pt x="16846" y="17465"/>
                  </a:lnTo>
                  <a:lnTo>
                    <a:pt x="17040" y="17647"/>
                  </a:lnTo>
                  <a:lnTo>
                    <a:pt x="17209" y="17647"/>
                  </a:lnTo>
                  <a:lnTo>
                    <a:pt x="17040" y="17936"/>
                  </a:lnTo>
                  <a:lnTo>
                    <a:pt x="17303" y="18406"/>
                  </a:lnTo>
                  <a:lnTo>
                    <a:pt x="18048" y="18927"/>
                  </a:lnTo>
                  <a:lnTo>
                    <a:pt x="17178" y="19182"/>
                  </a:lnTo>
                  <a:lnTo>
                    <a:pt x="17109" y="19306"/>
                  </a:lnTo>
                  <a:lnTo>
                    <a:pt x="16758" y="19653"/>
                  </a:lnTo>
                  <a:lnTo>
                    <a:pt x="16621" y="19521"/>
                  </a:lnTo>
                  <a:lnTo>
                    <a:pt x="16683" y="19265"/>
                  </a:lnTo>
                  <a:lnTo>
                    <a:pt x="16915" y="18968"/>
                  </a:lnTo>
                  <a:lnTo>
                    <a:pt x="17372" y="18761"/>
                  </a:lnTo>
                  <a:lnTo>
                    <a:pt x="17109" y="18761"/>
                  </a:lnTo>
                  <a:lnTo>
                    <a:pt x="17209" y="18538"/>
                  </a:lnTo>
                  <a:lnTo>
                    <a:pt x="16427" y="18844"/>
                  </a:lnTo>
                  <a:lnTo>
                    <a:pt x="16270" y="18497"/>
                  </a:lnTo>
                  <a:lnTo>
                    <a:pt x="16427" y="17853"/>
                  </a:lnTo>
                  <a:lnTo>
                    <a:pt x="16333" y="17729"/>
                  </a:lnTo>
                  <a:lnTo>
                    <a:pt x="16108" y="17812"/>
                  </a:lnTo>
                  <a:lnTo>
                    <a:pt x="16070" y="17647"/>
                  </a:lnTo>
                  <a:lnTo>
                    <a:pt x="15426" y="18712"/>
                  </a:lnTo>
                  <a:lnTo>
                    <a:pt x="15263" y="18761"/>
                  </a:lnTo>
                  <a:lnTo>
                    <a:pt x="14387" y="18761"/>
                  </a:lnTo>
                  <a:lnTo>
                    <a:pt x="13967" y="19050"/>
                  </a:lnTo>
                  <a:lnTo>
                    <a:pt x="13642" y="19100"/>
                  </a:lnTo>
                  <a:lnTo>
                    <a:pt x="13773" y="19265"/>
                  </a:lnTo>
                  <a:lnTo>
                    <a:pt x="13548" y="19182"/>
                  </a:lnTo>
                  <a:lnTo>
                    <a:pt x="13185" y="19265"/>
                  </a:lnTo>
                  <a:lnTo>
                    <a:pt x="13023" y="19438"/>
                  </a:lnTo>
                  <a:lnTo>
                    <a:pt x="13123" y="19521"/>
                  </a:lnTo>
                  <a:lnTo>
                    <a:pt x="13185" y="19653"/>
                  </a:lnTo>
                  <a:lnTo>
                    <a:pt x="12766" y="19827"/>
                  </a:lnTo>
                  <a:lnTo>
                    <a:pt x="12509" y="19860"/>
                  </a:lnTo>
                  <a:lnTo>
                    <a:pt x="11990" y="19992"/>
                  </a:lnTo>
                  <a:lnTo>
                    <a:pt x="12090" y="19827"/>
                  </a:lnTo>
                  <a:lnTo>
                    <a:pt x="12253" y="19521"/>
                  </a:lnTo>
                  <a:lnTo>
                    <a:pt x="12509" y="19306"/>
                  </a:lnTo>
                  <a:lnTo>
                    <a:pt x="12703" y="18761"/>
                  </a:lnTo>
                  <a:lnTo>
                    <a:pt x="12666" y="18497"/>
                  </a:lnTo>
                  <a:lnTo>
                    <a:pt x="12703" y="18497"/>
                  </a:lnTo>
                  <a:lnTo>
                    <a:pt x="12766" y="18761"/>
                  </a:lnTo>
                  <a:lnTo>
                    <a:pt x="13023" y="18844"/>
                  </a:lnTo>
                  <a:lnTo>
                    <a:pt x="13091" y="18629"/>
                  </a:lnTo>
                  <a:lnTo>
                    <a:pt x="12960" y="18200"/>
                  </a:lnTo>
                  <a:lnTo>
                    <a:pt x="12666" y="18068"/>
                  </a:lnTo>
                  <a:lnTo>
                    <a:pt x="12115" y="17812"/>
                  </a:lnTo>
                  <a:lnTo>
                    <a:pt x="11990" y="17597"/>
                  </a:lnTo>
                  <a:lnTo>
                    <a:pt x="12021" y="16961"/>
                  </a:lnTo>
                  <a:lnTo>
                    <a:pt x="11859" y="17044"/>
                  </a:lnTo>
                  <a:lnTo>
                    <a:pt x="11665" y="16573"/>
                  </a:lnTo>
                  <a:lnTo>
                    <a:pt x="11245" y="16400"/>
                  </a:lnTo>
                  <a:lnTo>
                    <a:pt x="10920" y="16837"/>
                  </a:lnTo>
                  <a:lnTo>
                    <a:pt x="10626" y="16738"/>
                  </a:lnTo>
                  <a:lnTo>
                    <a:pt x="10238" y="16705"/>
                  </a:lnTo>
                  <a:lnTo>
                    <a:pt x="10144" y="16573"/>
                  </a:lnTo>
                  <a:lnTo>
                    <a:pt x="9950" y="16235"/>
                  </a:lnTo>
                  <a:lnTo>
                    <a:pt x="9950" y="16400"/>
                  </a:lnTo>
                  <a:lnTo>
                    <a:pt x="9556" y="16235"/>
                  </a:lnTo>
                  <a:lnTo>
                    <a:pt x="9787" y="16235"/>
                  </a:lnTo>
                  <a:lnTo>
                    <a:pt x="9787" y="15846"/>
                  </a:lnTo>
                  <a:lnTo>
                    <a:pt x="9618" y="15723"/>
                  </a:lnTo>
                  <a:lnTo>
                    <a:pt x="9399" y="16061"/>
                  </a:lnTo>
                  <a:lnTo>
                    <a:pt x="2234" y="15120"/>
                  </a:lnTo>
                  <a:lnTo>
                    <a:pt x="2040" y="14781"/>
                  </a:lnTo>
                  <a:lnTo>
                    <a:pt x="1909" y="14220"/>
                  </a:lnTo>
                  <a:lnTo>
                    <a:pt x="1389" y="13716"/>
                  </a:lnTo>
                  <a:lnTo>
                    <a:pt x="1358" y="13501"/>
                  </a:lnTo>
                  <a:lnTo>
                    <a:pt x="1458" y="12130"/>
                  </a:lnTo>
                  <a:lnTo>
                    <a:pt x="1621" y="11874"/>
                  </a:lnTo>
                  <a:lnTo>
                    <a:pt x="1289" y="12130"/>
                  </a:lnTo>
                  <a:lnTo>
                    <a:pt x="1202" y="11453"/>
                  </a:lnTo>
                  <a:lnTo>
                    <a:pt x="1458" y="11016"/>
                  </a:lnTo>
                  <a:lnTo>
                    <a:pt x="1621" y="10462"/>
                  </a:lnTo>
                  <a:lnTo>
                    <a:pt x="1458" y="10124"/>
                  </a:lnTo>
                  <a:lnTo>
                    <a:pt x="1289" y="9736"/>
                  </a:lnTo>
                  <a:lnTo>
                    <a:pt x="1202" y="8117"/>
                  </a:lnTo>
                  <a:lnTo>
                    <a:pt x="1202" y="7647"/>
                  </a:lnTo>
                  <a:lnTo>
                    <a:pt x="1070" y="7523"/>
                  </a:lnTo>
                  <a:lnTo>
                    <a:pt x="870" y="7605"/>
                  </a:lnTo>
                  <a:lnTo>
                    <a:pt x="513" y="7944"/>
                  </a:lnTo>
                  <a:lnTo>
                    <a:pt x="357" y="6961"/>
                  </a:lnTo>
                  <a:lnTo>
                    <a:pt x="382" y="6829"/>
                  </a:lnTo>
                  <a:lnTo>
                    <a:pt x="0" y="6746"/>
                  </a:lnTo>
                  <a:lnTo>
                    <a:pt x="870" y="4484"/>
                  </a:lnTo>
                  <a:lnTo>
                    <a:pt x="1909" y="2139"/>
                  </a:lnTo>
                  <a:close/>
                </a:path>
              </a:pathLst>
            </a:custGeom>
            <a:grpFill/>
            <a:ln w="3175" cap="flat" cmpd="sng">
              <a:solidFill>
                <a:sysClr val="window" lastClr="FFFFFF">
                  <a:lumMod val="85000"/>
                </a:sys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0" name="Freeform 100"/>
            <p:cNvSpPr>
              <a:spLocks/>
            </p:cNvSpPr>
            <p:nvPr/>
          </p:nvSpPr>
          <p:spPr bwMode="auto">
            <a:xfrm>
              <a:off x="2816225" y="1371600"/>
              <a:ext cx="477838" cy="5794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13294" y="19981"/>
                  </a:moveTo>
                  <a:lnTo>
                    <a:pt x="12424" y="19981"/>
                  </a:lnTo>
                  <a:lnTo>
                    <a:pt x="11694" y="19670"/>
                  </a:lnTo>
                  <a:lnTo>
                    <a:pt x="10353" y="18565"/>
                  </a:lnTo>
                  <a:lnTo>
                    <a:pt x="9247" y="18060"/>
                  </a:lnTo>
                  <a:lnTo>
                    <a:pt x="8776" y="17245"/>
                  </a:lnTo>
                  <a:lnTo>
                    <a:pt x="8918" y="17051"/>
                  </a:lnTo>
                  <a:lnTo>
                    <a:pt x="9153" y="16760"/>
                  </a:lnTo>
                  <a:lnTo>
                    <a:pt x="8282" y="16256"/>
                  </a:lnTo>
                  <a:lnTo>
                    <a:pt x="7812" y="15461"/>
                  </a:lnTo>
                  <a:lnTo>
                    <a:pt x="7318" y="15150"/>
                  </a:lnTo>
                  <a:lnTo>
                    <a:pt x="7200" y="15461"/>
                  </a:lnTo>
                  <a:lnTo>
                    <a:pt x="6353" y="15267"/>
                  </a:lnTo>
                  <a:lnTo>
                    <a:pt x="5976" y="15267"/>
                  </a:lnTo>
                  <a:lnTo>
                    <a:pt x="5129" y="15461"/>
                  </a:lnTo>
                  <a:lnTo>
                    <a:pt x="4141" y="14956"/>
                  </a:lnTo>
                  <a:lnTo>
                    <a:pt x="4400" y="14142"/>
                  </a:lnTo>
                  <a:lnTo>
                    <a:pt x="5129" y="13560"/>
                  </a:lnTo>
                  <a:lnTo>
                    <a:pt x="5600" y="13637"/>
                  </a:lnTo>
                  <a:lnTo>
                    <a:pt x="6941" y="13948"/>
                  </a:lnTo>
                  <a:lnTo>
                    <a:pt x="7906" y="13637"/>
                  </a:lnTo>
                  <a:lnTo>
                    <a:pt x="8541" y="13851"/>
                  </a:lnTo>
                  <a:lnTo>
                    <a:pt x="8776" y="13346"/>
                  </a:lnTo>
                  <a:lnTo>
                    <a:pt x="8282" y="12726"/>
                  </a:lnTo>
                  <a:lnTo>
                    <a:pt x="8918" y="12532"/>
                  </a:lnTo>
                  <a:lnTo>
                    <a:pt x="9882" y="12047"/>
                  </a:lnTo>
                  <a:lnTo>
                    <a:pt x="10729" y="11445"/>
                  </a:lnTo>
                  <a:lnTo>
                    <a:pt x="10729" y="10747"/>
                  </a:lnTo>
                  <a:lnTo>
                    <a:pt x="10729" y="9932"/>
                  </a:lnTo>
                  <a:lnTo>
                    <a:pt x="10118" y="9350"/>
                  </a:lnTo>
                  <a:lnTo>
                    <a:pt x="9882" y="8826"/>
                  </a:lnTo>
                  <a:lnTo>
                    <a:pt x="8541" y="8923"/>
                  </a:lnTo>
                  <a:lnTo>
                    <a:pt x="8776" y="8516"/>
                  </a:lnTo>
                  <a:lnTo>
                    <a:pt x="9506" y="8516"/>
                  </a:lnTo>
                  <a:lnTo>
                    <a:pt x="8776" y="7624"/>
                  </a:lnTo>
                  <a:lnTo>
                    <a:pt x="8776" y="6731"/>
                  </a:lnTo>
                  <a:lnTo>
                    <a:pt x="8188" y="6014"/>
                  </a:lnTo>
                  <a:lnTo>
                    <a:pt x="7318" y="6014"/>
                  </a:lnTo>
                  <a:lnTo>
                    <a:pt x="7812" y="6421"/>
                  </a:lnTo>
                  <a:lnTo>
                    <a:pt x="7553" y="7022"/>
                  </a:lnTo>
                  <a:lnTo>
                    <a:pt x="6941" y="7022"/>
                  </a:lnTo>
                  <a:lnTo>
                    <a:pt x="5600" y="6421"/>
                  </a:lnTo>
                  <a:lnTo>
                    <a:pt x="5741" y="7022"/>
                  </a:lnTo>
                  <a:lnTo>
                    <a:pt x="5129" y="6731"/>
                  </a:lnTo>
                  <a:lnTo>
                    <a:pt x="4047" y="6421"/>
                  </a:lnTo>
                  <a:lnTo>
                    <a:pt x="2565" y="6014"/>
                  </a:lnTo>
                  <a:lnTo>
                    <a:pt x="1600" y="5432"/>
                  </a:lnTo>
                  <a:lnTo>
                    <a:pt x="494" y="5218"/>
                  </a:lnTo>
                  <a:lnTo>
                    <a:pt x="0" y="4113"/>
                  </a:lnTo>
                  <a:lnTo>
                    <a:pt x="1459" y="4326"/>
                  </a:lnTo>
                  <a:lnTo>
                    <a:pt x="1459" y="3802"/>
                  </a:lnTo>
                  <a:lnTo>
                    <a:pt x="0" y="3414"/>
                  </a:lnTo>
                  <a:lnTo>
                    <a:pt x="635" y="2308"/>
                  </a:lnTo>
                  <a:lnTo>
                    <a:pt x="1224" y="2211"/>
                  </a:lnTo>
                  <a:lnTo>
                    <a:pt x="1106" y="2017"/>
                  </a:lnTo>
                  <a:lnTo>
                    <a:pt x="2212" y="1203"/>
                  </a:lnTo>
                  <a:lnTo>
                    <a:pt x="3176" y="698"/>
                  </a:lnTo>
                  <a:lnTo>
                    <a:pt x="4635" y="0"/>
                  </a:lnTo>
                  <a:lnTo>
                    <a:pt x="6941" y="194"/>
                  </a:lnTo>
                  <a:lnTo>
                    <a:pt x="6212" y="504"/>
                  </a:lnTo>
                  <a:lnTo>
                    <a:pt x="5129" y="989"/>
                  </a:lnTo>
                  <a:lnTo>
                    <a:pt x="4047" y="1707"/>
                  </a:lnTo>
                  <a:lnTo>
                    <a:pt x="4047" y="2308"/>
                  </a:lnTo>
                  <a:lnTo>
                    <a:pt x="3412" y="3123"/>
                  </a:lnTo>
                  <a:lnTo>
                    <a:pt x="3765" y="3919"/>
                  </a:lnTo>
                  <a:lnTo>
                    <a:pt x="2447" y="4597"/>
                  </a:lnTo>
                  <a:lnTo>
                    <a:pt x="3671" y="4714"/>
                  </a:lnTo>
                  <a:lnTo>
                    <a:pt x="4635" y="3802"/>
                  </a:lnTo>
                  <a:lnTo>
                    <a:pt x="4141" y="3608"/>
                  </a:lnTo>
                  <a:lnTo>
                    <a:pt x="4635" y="2813"/>
                  </a:lnTo>
                  <a:lnTo>
                    <a:pt x="5129" y="2619"/>
                  </a:lnTo>
                  <a:lnTo>
                    <a:pt x="5365" y="2017"/>
                  </a:lnTo>
                  <a:lnTo>
                    <a:pt x="6212" y="1513"/>
                  </a:lnTo>
                  <a:lnTo>
                    <a:pt x="7318" y="989"/>
                  </a:lnTo>
                  <a:lnTo>
                    <a:pt x="9506" y="912"/>
                  </a:lnTo>
                  <a:lnTo>
                    <a:pt x="9247" y="1513"/>
                  </a:lnTo>
                  <a:lnTo>
                    <a:pt x="9506" y="1804"/>
                  </a:lnTo>
                  <a:lnTo>
                    <a:pt x="9153" y="2619"/>
                  </a:lnTo>
                  <a:lnTo>
                    <a:pt x="8188" y="3802"/>
                  </a:lnTo>
                  <a:lnTo>
                    <a:pt x="9153" y="3317"/>
                  </a:lnTo>
                  <a:lnTo>
                    <a:pt x="9506" y="3414"/>
                  </a:lnTo>
                  <a:lnTo>
                    <a:pt x="10494" y="3802"/>
                  </a:lnTo>
                  <a:lnTo>
                    <a:pt x="10353" y="3317"/>
                  </a:lnTo>
                  <a:lnTo>
                    <a:pt x="11082" y="3007"/>
                  </a:lnTo>
                  <a:lnTo>
                    <a:pt x="11812" y="3123"/>
                  </a:lnTo>
                  <a:lnTo>
                    <a:pt x="13059" y="3414"/>
                  </a:lnTo>
                  <a:lnTo>
                    <a:pt x="13294" y="3919"/>
                  </a:lnTo>
                  <a:lnTo>
                    <a:pt x="12329" y="4113"/>
                  </a:lnTo>
                  <a:lnTo>
                    <a:pt x="13059" y="4403"/>
                  </a:lnTo>
                  <a:lnTo>
                    <a:pt x="12329" y="4714"/>
                  </a:lnTo>
                  <a:lnTo>
                    <a:pt x="13388" y="4908"/>
                  </a:lnTo>
                  <a:lnTo>
                    <a:pt x="13647" y="5723"/>
                  </a:lnTo>
                  <a:lnTo>
                    <a:pt x="14400" y="5121"/>
                  </a:lnTo>
                  <a:lnTo>
                    <a:pt x="14988" y="5432"/>
                  </a:lnTo>
                  <a:lnTo>
                    <a:pt x="15224" y="5917"/>
                  </a:lnTo>
                  <a:lnTo>
                    <a:pt x="15224" y="6421"/>
                  </a:lnTo>
                  <a:lnTo>
                    <a:pt x="15953" y="6828"/>
                  </a:lnTo>
                  <a:lnTo>
                    <a:pt x="16565" y="7333"/>
                  </a:lnTo>
                  <a:lnTo>
                    <a:pt x="15953" y="7818"/>
                  </a:lnTo>
                  <a:lnTo>
                    <a:pt x="16824" y="7818"/>
                  </a:lnTo>
                  <a:lnTo>
                    <a:pt x="17176" y="8516"/>
                  </a:lnTo>
                  <a:lnTo>
                    <a:pt x="15835" y="8632"/>
                  </a:lnTo>
                  <a:lnTo>
                    <a:pt x="17435" y="9350"/>
                  </a:lnTo>
                  <a:lnTo>
                    <a:pt x="16565" y="9350"/>
                  </a:lnTo>
                  <a:lnTo>
                    <a:pt x="15600" y="9641"/>
                  </a:lnTo>
                  <a:lnTo>
                    <a:pt x="16188" y="10223"/>
                  </a:lnTo>
                  <a:lnTo>
                    <a:pt x="16824" y="11057"/>
                  </a:lnTo>
                  <a:lnTo>
                    <a:pt x="18024" y="11445"/>
                  </a:lnTo>
                  <a:lnTo>
                    <a:pt x="18400" y="12726"/>
                  </a:lnTo>
                  <a:lnTo>
                    <a:pt x="19365" y="12726"/>
                  </a:lnTo>
                  <a:lnTo>
                    <a:pt x="19976" y="13036"/>
                  </a:lnTo>
                  <a:lnTo>
                    <a:pt x="19741" y="13560"/>
                  </a:lnTo>
                  <a:lnTo>
                    <a:pt x="18541" y="14355"/>
                  </a:lnTo>
                  <a:lnTo>
                    <a:pt x="17529" y="14665"/>
                  </a:lnTo>
                  <a:lnTo>
                    <a:pt x="16941" y="15655"/>
                  </a:lnTo>
                  <a:lnTo>
                    <a:pt x="16188" y="14956"/>
                  </a:lnTo>
                  <a:lnTo>
                    <a:pt x="15600" y="13851"/>
                  </a:lnTo>
                  <a:lnTo>
                    <a:pt x="15224" y="13036"/>
                  </a:lnTo>
                  <a:lnTo>
                    <a:pt x="14400" y="13036"/>
                  </a:lnTo>
                  <a:lnTo>
                    <a:pt x="14635" y="13637"/>
                  </a:lnTo>
                  <a:lnTo>
                    <a:pt x="13647" y="13851"/>
                  </a:lnTo>
                  <a:lnTo>
                    <a:pt x="14024" y="14859"/>
                  </a:lnTo>
                  <a:lnTo>
                    <a:pt x="14635" y="15655"/>
                  </a:lnTo>
                  <a:lnTo>
                    <a:pt x="15459" y="16450"/>
                  </a:lnTo>
                  <a:lnTo>
                    <a:pt x="15600" y="17769"/>
                  </a:lnTo>
                  <a:lnTo>
                    <a:pt x="14988" y="18661"/>
                  </a:lnTo>
                  <a:lnTo>
                    <a:pt x="14635" y="19069"/>
                  </a:lnTo>
                  <a:lnTo>
                    <a:pt x="14024" y="18661"/>
                  </a:lnTo>
                  <a:lnTo>
                    <a:pt x="13059" y="17866"/>
                  </a:lnTo>
                  <a:lnTo>
                    <a:pt x="11694" y="16954"/>
                  </a:lnTo>
                  <a:lnTo>
                    <a:pt x="12424" y="18351"/>
                  </a:lnTo>
                  <a:lnTo>
                    <a:pt x="13294" y="19379"/>
                  </a:lnTo>
                  <a:lnTo>
                    <a:pt x="13294" y="1998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1" name="Freeform 101"/>
            <p:cNvSpPr>
              <a:spLocks/>
            </p:cNvSpPr>
            <p:nvPr/>
          </p:nvSpPr>
          <p:spPr bwMode="auto">
            <a:xfrm>
              <a:off x="2989263" y="881063"/>
              <a:ext cx="681037" cy="4048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000"/>
                <a:gd name="T172" fmla="*/ 0 h 20000"/>
                <a:gd name="T173" fmla="*/ 20000 w 20000"/>
                <a:gd name="T174" fmla="*/ 20000 h 200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000" h="20000">
                  <a:moveTo>
                    <a:pt x="5029" y="19972"/>
                  </a:moveTo>
                  <a:lnTo>
                    <a:pt x="4106" y="19667"/>
                  </a:lnTo>
                  <a:lnTo>
                    <a:pt x="4336" y="19223"/>
                  </a:lnTo>
                  <a:lnTo>
                    <a:pt x="4270" y="18835"/>
                  </a:lnTo>
                  <a:lnTo>
                    <a:pt x="3842" y="18086"/>
                  </a:lnTo>
                  <a:lnTo>
                    <a:pt x="3397" y="18946"/>
                  </a:lnTo>
                  <a:lnTo>
                    <a:pt x="1880" y="18835"/>
                  </a:lnTo>
                  <a:lnTo>
                    <a:pt x="758" y="18086"/>
                  </a:lnTo>
                  <a:lnTo>
                    <a:pt x="0" y="17365"/>
                  </a:lnTo>
                  <a:lnTo>
                    <a:pt x="66" y="16949"/>
                  </a:lnTo>
                  <a:lnTo>
                    <a:pt x="495" y="16227"/>
                  </a:lnTo>
                  <a:lnTo>
                    <a:pt x="1105" y="15506"/>
                  </a:lnTo>
                  <a:lnTo>
                    <a:pt x="2045" y="16227"/>
                  </a:lnTo>
                  <a:lnTo>
                    <a:pt x="2045" y="15090"/>
                  </a:lnTo>
                  <a:lnTo>
                    <a:pt x="2209" y="14064"/>
                  </a:lnTo>
                  <a:lnTo>
                    <a:pt x="2885" y="14064"/>
                  </a:lnTo>
                  <a:lnTo>
                    <a:pt x="2984" y="15201"/>
                  </a:lnTo>
                  <a:lnTo>
                    <a:pt x="3149" y="16227"/>
                  </a:lnTo>
                  <a:lnTo>
                    <a:pt x="3842" y="16227"/>
                  </a:lnTo>
                  <a:lnTo>
                    <a:pt x="4946" y="15090"/>
                  </a:lnTo>
                  <a:lnTo>
                    <a:pt x="4518" y="15090"/>
                  </a:lnTo>
                  <a:lnTo>
                    <a:pt x="3842" y="15201"/>
                  </a:lnTo>
                  <a:lnTo>
                    <a:pt x="4782" y="11623"/>
                  </a:lnTo>
                  <a:lnTo>
                    <a:pt x="5375" y="12067"/>
                  </a:lnTo>
                  <a:lnTo>
                    <a:pt x="5886" y="13204"/>
                  </a:lnTo>
                  <a:lnTo>
                    <a:pt x="6134" y="12483"/>
                  </a:lnTo>
                  <a:lnTo>
                    <a:pt x="6744" y="11789"/>
                  </a:lnTo>
                  <a:lnTo>
                    <a:pt x="6051" y="11623"/>
                  </a:lnTo>
                  <a:lnTo>
                    <a:pt x="5787" y="10624"/>
                  </a:lnTo>
                  <a:lnTo>
                    <a:pt x="5622" y="9071"/>
                  </a:lnTo>
                  <a:lnTo>
                    <a:pt x="5886" y="7601"/>
                  </a:lnTo>
                  <a:lnTo>
                    <a:pt x="6562" y="7490"/>
                  </a:lnTo>
                  <a:lnTo>
                    <a:pt x="7172" y="7906"/>
                  </a:lnTo>
                  <a:lnTo>
                    <a:pt x="7420" y="9487"/>
                  </a:lnTo>
                  <a:lnTo>
                    <a:pt x="7585" y="10902"/>
                  </a:lnTo>
                  <a:lnTo>
                    <a:pt x="8359" y="10208"/>
                  </a:lnTo>
                  <a:lnTo>
                    <a:pt x="7848" y="9182"/>
                  </a:lnTo>
                  <a:lnTo>
                    <a:pt x="7683" y="8044"/>
                  </a:lnTo>
                  <a:lnTo>
                    <a:pt x="8359" y="8044"/>
                  </a:lnTo>
                  <a:lnTo>
                    <a:pt x="9728" y="7906"/>
                  </a:lnTo>
                  <a:lnTo>
                    <a:pt x="11261" y="7184"/>
                  </a:lnTo>
                  <a:lnTo>
                    <a:pt x="10585" y="6907"/>
                  </a:lnTo>
                  <a:lnTo>
                    <a:pt x="11954" y="5326"/>
                  </a:lnTo>
                  <a:lnTo>
                    <a:pt x="10404" y="6186"/>
                  </a:lnTo>
                  <a:lnTo>
                    <a:pt x="9052" y="7490"/>
                  </a:lnTo>
                  <a:lnTo>
                    <a:pt x="7585" y="7184"/>
                  </a:lnTo>
                  <a:lnTo>
                    <a:pt x="6744" y="6463"/>
                  </a:lnTo>
                  <a:lnTo>
                    <a:pt x="7585" y="5603"/>
                  </a:lnTo>
                  <a:lnTo>
                    <a:pt x="9464" y="5049"/>
                  </a:lnTo>
                  <a:lnTo>
                    <a:pt x="7848" y="5049"/>
                  </a:lnTo>
                  <a:lnTo>
                    <a:pt x="6496" y="6019"/>
                  </a:lnTo>
                  <a:lnTo>
                    <a:pt x="5622" y="4882"/>
                  </a:lnTo>
                  <a:lnTo>
                    <a:pt x="8524" y="4438"/>
                  </a:lnTo>
                  <a:lnTo>
                    <a:pt x="5375" y="4161"/>
                  </a:lnTo>
                  <a:lnTo>
                    <a:pt x="7420" y="3190"/>
                  </a:lnTo>
                  <a:lnTo>
                    <a:pt x="5787" y="2746"/>
                  </a:lnTo>
                  <a:lnTo>
                    <a:pt x="5787" y="1997"/>
                  </a:lnTo>
                  <a:lnTo>
                    <a:pt x="7238" y="1886"/>
                  </a:lnTo>
                  <a:lnTo>
                    <a:pt x="8277" y="1442"/>
                  </a:lnTo>
                  <a:lnTo>
                    <a:pt x="8524" y="1886"/>
                  </a:lnTo>
                  <a:lnTo>
                    <a:pt x="9629" y="2330"/>
                  </a:lnTo>
                  <a:lnTo>
                    <a:pt x="9052" y="1165"/>
                  </a:lnTo>
                  <a:lnTo>
                    <a:pt x="9893" y="444"/>
                  </a:lnTo>
                  <a:lnTo>
                    <a:pt x="10585" y="1165"/>
                  </a:lnTo>
                  <a:lnTo>
                    <a:pt x="10404" y="2330"/>
                  </a:lnTo>
                  <a:lnTo>
                    <a:pt x="11261" y="3024"/>
                  </a:lnTo>
                  <a:lnTo>
                    <a:pt x="11179" y="1442"/>
                  </a:lnTo>
                  <a:lnTo>
                    <a:pt x="12119" y="444"/>
                  </a:lnTo>
                  <a:lnTo>
                    <a:pt x="13306" y="166"/>
                  </a:lnTo>
                  <a:lnTo>
                    <a:pt x="13916" y="2330"/>
                  </a:lnTo>
                  <a:lnTo>
                    <a:pt x="13982" y="0"/>
                  </a:lnTo>
                  <a:lnTo>
                    <a:pt x="15268" y="749"/>
                  </a:lnTo>
                  <a:lnTo>
                    <a:pt x="15449" y="2330"/>
                  </a:lnTo>
                  <a:lnTo>
                    <a:pt x="15878" y="860"/>
                  </a:lnTo>
                  <a:lnTo>
                    <a:pt x="16208" y="749"/>
                  </a:lnTo>
                  <a:lnTo>
                    <a:pt x="16373" y="1581"/>
                  </a:lnTo>
                  <a:lnTo>
                    <a:pt x="16636" y="860"/>
                  </a:lnTo>
                  <a:lnTo>
                    <a:pt x="17246" y="860"/>
                  </a:lnTo>
                  <a:lnTo>
                    <a:pt x="17246" y="1886"/>
                  </a:lnTo>
                  <a:lnTo>
                    <a:pt x="18434" y="2330"/>
                  </a:lnTo>
                  <a:lnTo>
                    <a:pt x="17082" y="3190"/>
                  </a:lnTo>
                  <a:lnTo>
                    <a:pt x="18434" y="3024"/>
                  </a:lnTo>
                  <a:lnTo>
                    <a:pt x="19472" y="3024"/>
                  </a:lnTo>
                  <a:lnTo>
                    <a:pt x="19984" y="5049"/>
                  </a:lnTo>
                  <a:lnTo>
                    <a:pt x="19472" y="5742"/>
                  </a:lnTo>
                  <a:lnTo>
                    <a:pt x="18434" y="6463"/>
                  </a:lnTo>
                  <a:lnTo>
                    <a:pt x="17246" y="6768"/>
                  </a:lnTo>
                  <a:lnTo>
                    <a:pt x="15697" y="6768"/>
                  </a:lnTo>
                  <a:lnTo>
                    <a:pt x="16208" y="7490"/>
                  </a:lnTo>
                  <a:lnTo>
                    <a:pt x="17659" y="7184"/>
                  </a:lnTo>
                  <a:lnTo>
                    <a:pt x="16142" y="8350"/>
                  </a:lnTo>
                  <a:lnTo>
                    <a:pt x="15268" y="8766"/>
                  </a:lnTo>
                  <a:lnTo>
                    <a:pt x="14427" y="9487"/>
                  </a:lnTo>
                  <a:lnTo>
                    <a:pt x="13735" y="10208"/>
                  </a:lnTo>
                  <a:lnTo>
                    <a:pt x="12976" y="11345"/>
                  </a:lnTo>
                  <a:lnTo>
                    <a:pt x="11954" y="11789"/>
                  </a:lnTo>
                  <a:lnTo>
                    <a:pt x="10849" y="12205"/>
                  </a:lnTo>
                  <a:lnTo>
                    <a:pt x="9893" y="12067"/>
                  </a:lnTo>
                  <a:lnTo>
                    <a:pt x="9052" y="11789"/>
                  </a:lnTo>
                  <a:lnTo>
                    <a:pt x="8112" y="12926"/>
                  </a:lnTo>
                  <a:lnTo>
                    <a:pt x="9052" y="12926"/>
                  </a:lnTo>
                  <a:lnTo>
                    <a:pt x="9629" y="13953"/>
                  </a:lnTo>
                  <a:lnTo>
                    <a:pt x="8953" y="15090"/>
                  </a:lnTo>
                  <a:lnTo>
                    <a:pt x="8524" y="15784"/>
                  </a:lnTo>
                  <a:lnTo>
                    <a:pt x="7238" y="15784"/>
                  </a:lnTo>
                  <a:lnTo>
                    <a:pt x="6991" y="16505"/>
                  </a:lnTo>
                  <a:lnTo>
                    <a:pt x="6496" y="16949"/>
                  </a:lnTo>
                  <a:lnTo>
                    <a:pt x="5458" y="16949"/>
                  </a:lnTo>
                  <a:lnTo>
                    <a:pt x="5029" y="15784"/>
                  </a:lnTo>
                  <a:lnTo>
                    <a:pt x="4683" y="16949"/>
                  </a:lnTo>
                  <a:lnTo>
                    <a:pt x="5622" y="18086"/>
                  </a:lnTo>
                  <a:lnTo>
                    <a:pt x="6298" y="18086"/>
                  </a:lnTo>
                  <a:lnTo>
                    <a:pt x="5622" y="19528"/>
                  </a:lnTo>
                  <a:lnTo>
                    <a:pt x="5029" y="1997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2" name="Freeform 102"/>
            <p:cNvSpPr>
              <a:spLocks/>
            </p:cNvSpPr>
            <p:nvPr/>
          </p:nvSpPr>
          <p:spPr bwMode="auto">
            <a:xfrm>
              <a:off x="2241550" y="1263650"/>
              <a:ext cx="330200" cy="2571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0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16108" y="19956"/>
                  </a:moveTo>
                  <a:lnTo>
                    <a:pt x="14721" y="19956"/>
                  </a:lnTo>
                  <a:lnTo>
                    <a:pt x="12927" y="19037"/>
                  </a:lnTo>
                  <a:lnTo>
                    <a:pt x="12081" y="18162"/>
                  </a:lnTo>
                  <a:lnTo>
                    <a:pt x="12081" y="16543"/>
                  </a:lnTo>
                  <a:lnTo>
                    <a:pt x="10694" y="17637"/>
                  </a:lnTo>
                  <a:lnTo>
                    <a:pt x="8900" y="18162"/>
                  </a:lnTo>
                  <a:lnTo>
                    <a:pt x="6633" y="18337"/>
                  </a:lnTo>
                  <a:lnTo>
                    <a:pt x="4196" y="17637"/>
                  </a:lnTo>
                  <a:lnTo>
                    <a:pt x="2437" y="17199"/>
                  </a:lnTo>
                  <a:lnTo>
                    <a:pt x="2437" y="16105"/>
                  </a:lnTo>
                  <a:lnTo>
                    <a:pt x="2809" y="15186"/>
                  </a:lnTo>
                  <a:lnTo>
                    <a:pt x="1557" y="14048"/>
                  </a:lnTo>
                  <a:lnTo>
                    <a:pt x="135" y="13348"/>
                  </a:lnTo>
                  <a:lnTo>
                    <a:pt x="0" y="11816"/>
                  </a:lnTo>
                  <a:lnTo>
                    <a:pt x="135" y="10635"/>
                  </a:lnTo>
                  <a:lnTo>
                    <a:pt x="2437" y="10635"/>
                  </a:lnTo>
                  <a:lnTo>
                    <a:pt x="4535" y="11116"/>
                  </a:lnTo>
                  <a:lnTo>
                    <a:pt x="5956" y="11816"/>
                  </a:lnTo>
                  <a:lnTo>
                    <a:pt x="7885" y="12254"/>
                  </a:lnTo>
                  <a:lnTo>
                    <a:pt x="7343" y="11335"/>
                  </a:lnTo>
                  <a:lnTo>
                    <a:pt x="5245" y="9497"/>
                  </a:lnTo>
                  <a:lnTo>
                    <a:pt x="3316" y="9497"/>
                  </a:lnTo>
                  <a:lnTo>
                    <a:pt x="1015" y="8840"/>
                  </a:lnTo>
                  <a:lnTo>
                    <a:pt x="880" y="7484"/>
                  </a:lnTo>
                  <a:lnTo>
                    <a:pt x="1387" y="6565"/>
                  </a:lnTo>
                  <a:lnTo>
                    <a:pt x="2978" y="6565"/>
                  </a:lnTo>
                  <a:lnTo>
                    <a:pt x="5956" y="6565"/>
                  </a:lnTo>
                  <a:lnTo>
                    <a:pt x="2267" y="5646"/>
                  </a:lnTo>
                  <a:lnTo>
                    <a:pt x="2809" y="5208"/>
                  </a:lnTo>
                  <a:lnTo>
                    <a:pt x="1557" y="4551"/>
                  </a:lnTo>
                  <a:lnTo>
                    <a:pt x="2267" y="3414"/>
                  </a:lnTo>
                  <a:lnTo>
                    <a:pt x="3316" y="2932"/>
                  </a:lnTo>
                  <a:lnTo>
                    <a:pt x="4196" y="2713"/>
                  </a:lnTo>
                  <a:lnTo>
                    <a:pt x="3858" y="1794"/>
                  </a:lnTo>
                  <a:lnTo>
                    <a:pt x="4535" y="1619"/>
                  </a:lnTo>
                  <a:lnTo>
                    <a:pt x="5584" y="1619"/>
                  </a:lnTo>
                  <a:lnTo>
                    <a:pt x="6971" y="919"/>
                  </a:lnTo>
                  <a:lnTo>
                    <a:pt x="8426" y="438"/>
                  </a:lnTo>
                  <a:lnTo>
                    <a:pt x="10694" y="0"/>
                  </a:lnTo>
                  <a:lnTo>
                    <a:pt x="10355" y="1794"/>
                  </a:lnTo>
                  <a:lnTo>
                    <a:pt x="8900" y="2932"/>
                  </a:lnTo>
                  <a:lnTo>
                    <a:pt x="10694" y="2932"/>
                  </a:lnTo>
                  <a:lnTo>
                    <a:pt x="11540" y="2713"/>
                  </a:lnTo>
                  <a:lnTo>
                    <a:pt x="12589" y="3589"/>
                  </a:lnTo>
                  <a:lnTo>
                    <a:pt x="12420" y="4551"/>
                  </a:lnTo>
                  <a:lnTo>
                    <a:pt x="11201" y="5208"/>
                  </a:lnTo>
                  <a:lnTo>
                    <a:pt x="12589" y="5208"/>
                  </a:lnTo>
                  <a:lnTo>
                    <a:pt x="13841" y="5646"/>
                  </a:lnTo>
                  <a:lnTo>
                    <a:pt x="14349" y="4551"/>
                  </a:lnTo>
                  <a:lnTo>
                    <a:pt x="14349" y="2932"/>
                  </a:lnTo>
                  <a:lnTo>
                    <a:pt x="14856" y="3414"/>
                  </a:lnTo>
                  <a:lnTo>
                    <a:pt x="15601" y="4770"/>
                  </a:lnTo>
                  <a:lnTo>
                    <a:pt x="14856" y="6565"/>
                  </a:lnTo>
                  <a:lnTo>
                    <a:pt x="14349" y="8403"/>
                  </a:lnTo>
                  <a:lnTo>
                    <a:pt x="14856" y="8840"/>
                  </a:lnTo>
                  <a:lnTo>
                    <a:pt x="15770" y="8140"/>
                  </a:lnTo>
                  <a:lnTo>
                    <a:pt x="16311" y="6346"/>
                  </a:lnTo>
                  <a:lnTo>
                    <a:pt x="16988" y="4551"/>
                  </a:lnTo>
                  <a:lnTo>
                    <a:pt x="18037" y="2932"/>
                  </a:lnTo>
                  <a:lnTo>
                    <a:pt x="18917" y="3414"/>
                  </a:lnTo>
                  <a:lnTo>
                    <a:pt x="19425" y="4770"/>
                  </a:lnTo>
                  <a:lnTo>
                    <a:pt x="19797" y="5908"/>
                  </a:lnTo>
                  <a:lnTo>
                    <a:pt x="19289" y="7484"/>
                  </a:lnTo>
                  <a:lnTo>
                    <a:pt x="18579" y="9278"/>
                  </a:lnTo>
                  <a:lnTo>
                    <a:pt x="18037" y="10635"/>
                  </a:lnTo>
                  <a:lnTo>
                    <a:pt x="17496" y="11816"/>
                  </a:lnTo>
                  <a:lnTo>
                    <a:pt x="17834" y="12910"/>
                  </a:lnTo>
                  <a:lnTo>
                    <a:pt x="18376" y="14311"/>
                  </a:lnTo>
                  <a:lnTo>
                    <a:pt x="18579" y="14048"/>
                  </a:lnTo>
                  <a:lnTo>
                    <a:pt x="19289" y="15405"/>
                  </a:lnTo>
                  <a:lnTo>
                    <a:pt x="19966" y="16543"/>
                  </a:lnTo>
                  <a:lnTo>
                    <a:pt x="19289" y="18162"/>
                  </a:lnTo>
                  <a:lnTo>
                    <a:pt x="18376" y="17199"/>
                  </a:lnTo>
                  <a:lnTo>
                    <a:pt x="17157" y="17199"/>
                  </a:lnTo>
                  <a:lnTo>
                    <a:pt x="16311" y="17199"/>
                  </a:lnTo>
                  <a:lnTo>
                    <a:pt x="15770" y="19037"/>
                  </a:lnTo>
                  <a:lnTo>
                    <a:pt x="17157" y="18337"/>
                  </a:lnTo>
                  <a:lnTo>
                    <a:pt x="17157" y="19475"/>
                  </a:lnTo>
                  <a:lnTo>
                    <a:pt x="16108" y="1995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3" name="Freeform 103"/>
            <p:cNvSpPr>
              <a:spLocks/>
            </p:cNvSpPr>
            <p:nvPr/>
          </p:nvSpPr>
          <p:spPr bwMode="auto">
            <a:xfrm>
              <a:off x="3003550" y="927100"/>
              <a:ext cx="171450" cy="2143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0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7036" y="19948"/>
                  </a:moveTo>
                  <a:lnTo>
                    <a:pt x="3974" y="19687"/>
                  </a:lnTo>
                  <a:lnTo>
                    <a:pt x="2671" y="19112"/>
                  </a:lnTo>
                  <a:lnTo>
                    <a:pt x="0" y="17807"/>
                  </a:lnTo>
                  <a:lnTo>
                    <a:pt x="0" y="15352"/>
                  </a:lnTo>
                  <a:lnTo>
                    <a:pt x="2671" y="13473"/>
                  </a:lnTo>
                  <a:lnTo>
                    <a:pt x="8404" y="14308"/>
                  </a:lnTo>
                  <a:lnTo>
                    <a:pt x="8078" y="12167"/>
                  </a:lnTo>
                  <a:lnTo>
                    <a:pt x="3062" y="11854"/>
                  </a:lnTo>
                  <a:lnTo>
                    <a:pt x="261" y="11332"/>
                  </a:lnTo>
                  <a:lnTo>
                    <a:pt x="3974" y="9713"/>
                  </a:lnTo>
                  <a:lnTo>
                    <a:pt x="261" y="9713"/>
                  </a:lnTo>
                  <a:lnTo>
                    <a:pt x="2671" y="6475"/>
                  </a:lnTo>
                  <a:lnTo>
                    <a:pt x="5407" y="7781"/>
                  </a:lnTo>
                  <a:lnTo>
                    <a:pt x="8078" y="6475"/>
                  </a:lnTo>
                  <a:lnTo>
                    <a:pt x="5407" y="6475"/>
                  </a:lnTo>
                  <a:lnTo>
                    <a:pt x="3974" y="5117"/>
                  </a:lnTo>
                  <a:lnTo>
                    <a:pt x="6384" y="4021"/>
                  </a:lnTo>
                  <a:lnTo>
                    <a:pt x="9772" y="4804"/>
                  </a:lnTo>
                  <a:lnTo>
                    <a:pt x="10749" y="4021"/>
                  </a:lnTo>
                  <a:lnTo>
                    <a:pt x="9772" y="2977"/>
                  </a:lnTo>
                  <a:lnTo>
                    <a:pt x="11792" y="2141"/>
                  </a:lnTo>
                  <a:lnTo>
                    <a:pt x="15505" y="0"/>
                  </a:lnTo>
                  <a:lnTo>
                    <a:pt x="17915" y="1619"/>
                  </a:lnTo>
                  <a:lnTo>
                    <a:pt x="16873" y="3499"/>
                  </a:lnTo>
                  <a:lnTo>
                    <a:pt x="16873" y="6162"/>
                  </a:lnTo>
                  <a:lnTo>
                    <a:pt x="17915" y="6997"/>
                  </a:lnTo>
                  <a:lnTo>
                    <a:pt x="17264" y="9138"/>
                  </a:lnTo>
                  <a:lnTo>
                    <a:pt x="18893" y="10548"/>
                  </a:lnTo>
                  <a:lnTo>
                    <a:pt x="16873" y="13473"/>
                  </a:lnTo>
                  <a:lnTo>
                    <a:pt x="18893" y="12898"/>
                  </a:lnTo>
                  <a:lnTo>
                    <a:pt x="19935" y="15614"/>
                  </a:lnTo>
                  <a:lnTo>
                    <a:pt x="18241" y="15614"/>
                  </a:lnTo>
                  <a:lnTo>
                    <a:pt x="15505" y="16449"/>
                  </a:lnTo>
                  <a:lnTo>
                    <a:pt x="12508" y="17493"/>
                  </a:lnTo>
                  <a:lnTo>
                    <a:pt x="13550" y="15352"/>
                  </a:lnTo>
                  <a:lnTo>
                    <a:pt x="11140" y="16449"/>
                  </a:lnTo>
                  <a:lnTo>
                    <a:pt x="10749" y="18329"/>
                  </a:lnTo>
                  <a:lnTo>
                    <a:pt x="9121" y="18590"/>
                  </a:lnTo>
                  <a:lnTo>
                    <a:pt x="7036" y="1994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4" name="Freeform 104"/>
            <p:cNvSpPr>
              <a:spLocks/>
            </p:cNvSpPr>
            <p:nvPr/>
          </p:nvSpPr>
          <p:spPr bwMode="auto">
            <a:xfrm>
              <a:off x="2157413" y="1163638"/>
              <a:ext cx="257175" cy="1619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0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2495" y="19931"/>
                  </a:moveTo>
                  <a:lnTo>
                    <a:pt x="1357" y="19931"/>
                  </a:lnTo>
                  <a:lnTo>
                    <a:pt x="1794" y="17801"/>
                  </a:lnTo>
                  <a:lnTo>
                    <a:pt x="1794" y="16014"/>
                  </a:lnTo>
                  <a:lnTo>
                    <a:pt x="875" y="14914"/>
                  </a:lnTo>
                  <a:lnTo>
                    <a:pt x="0" y="13127"/>
                  </a:lnTo>
                  <a:lnTo>
                    <a:pt x="2057" y="11340"/>
                  </a:lnTo>
                  <a:lnTo>
                    <a:pt x="3151" y="9210"/>
                  </a:lnTo>
                  <a:lnTo>
                    <a:pt x="4726" y="9210"/>
                  </a:lnTo>
                  <a:lnTo>
                    <a:pt x="4989" y="8522"/>
                  </a:lnTo>
                  <a:lnTo>
                    <a:pt x="4726" y="7423"/>
                  </a:lnTo>
                  <a:lnTo>
                    <a:pt x="4989" y="7423"/>
                  </a:lnTo>
                  <a:lnTo>
                    <a:pt x="5427" y="7423"/>
                  </a:lnTo>
                  <a:lnTo>
                    <a:pt x="8403" y="4605"/>
                  </a:lnTo>
                  <a:lnTo>
                    <a:pt x="7921" y="3162"/>
                  </a:lnTo>
                  <a:lnTo>
                    <a:pt x="9059" y="0"/>
                  </a:lnTo>
                  <a:lnTo>
                    <a:pt x="11554" y="275"/>
                  </a:lnTo>
                  <a:lnTo>
                    <a:pt x="11991" y="1100"/>
                  </a:lnTo>
                  <a:lnTo>
                    <a:pt x="14923" y="1787"/>
                  </a:lnTo>
                  <a:lnTo>
                    <a:pt x="14923" y="2818"/>
                  </a:lnTo>
                  <a:lnTo>
                    <a:pt x="15624" y="3918"/>
                  </a:lnTo>
                  <a:lnTo>
                    <a:pt x="14486" y="4948"/>
                  </a:lnTo>
                  <a:lnTo>
                    <a:pt x="16105" y="4605"/>
                  </a:lnTo>
                  <a:lnTo>
                    <a:pt x="16280" y="4605"/>
                  </a:lnTo>
                  <a:lnTo>
                    <a:pt x="16105" y="6392"/>
                  </a:lnTo>
                  <a:lnTo>
                    <a:pt x="17199" y="4948"/>
                  </a:lnTo>
                  <a:lnTo>
                    <a:pt x="17199" y="4605"/>
                  </a:lnTo>
                  <a:lnTo>
                    <a:pt x="18600" y="4948"/>
                  </a:lnTo>
                  <a:lnTo>
                    <a:pt x="19256" y="5704"/>
                  </a:lnTo>
                  <a:lnTo>
                    <a:pt x="19256" y="9210"/>
                  </a:lnTo>
                  <a:lnTo>
                    <a:pt x="19956" y="11340"/>
                  </a:lnTo>
                  <a:lnTo>
                    <a:pt x="18118" y="12096"/>
                  </a:lnTo>
                  <a:lnTo>
                    <a:pt x="16105" y="12440"/>
                  </a:lnTo>
                  <a:lnTo>
                    <a:pt x="13348" y="13127"/>
                  </a:lnTo>
                  <a:lnTo>
                    <a:pt x="11991" y="13883"/>
                  </a:lnTo>
                  <a:lnTo>
                    <a:pt x="10460" y="15258"/>
                  </a:lnTo>
                  <a:lnTo>
                    <a:pt x="9059" y="15258"/>
                  </a:lnTo>
                  <a:lnTo>
                    <a:pt x="8578" y="14914"/>
                  </a:lnTo>
                  <a:lnTo>
                    <a:pt x="7221" y="17045"/>
                  </a:lnTo>
                  <a:lnTo>
                    <a:pt x="6083" y="19519"/>
                  </a:lnTo>
                  <a:lnTo>
                    <a:pt x="4726" y="18832"/>
                  </a:lnTo>
                  <a:lnTo>
                    <a:pt x="2495" y="1993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5" name="Freeform 105"/>
            <p:cNvSpPr>
              <a:spLocks/>
            </p:cNvSpPr>
            <p:nvPr/>
          </p:nvSpPr>
          <p:spPr bwMode="auto">
            <a:xfrm>
              <a:off x="2868613" y="1179513"/>
              <a:ext cx="258762" cy="1746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w 20000"/>
                <a:gd name="T25" fmla="*/ 2147483647 h 20000"/>
                <a:gd name="T26" fmla="*/ 2147483647 w 20000"/>
                <a:gd name="T27" fmla="*/ 0 h 20000"/>
                <a:gd name="T28" fmla="*/ 2147483647 w 20000"/>
                <a:gd name="T29" fmla="*/ 0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16760" y="19936"/>
                  </a:moveTo>
                  <a:lnTo>
                    <a:pt x="14125" y="19936"/>
                  </a:lnTo>
                  <a:lnTo>
                    <a:pt x="12095" y="18907"/>
                  </a:lnTo>
                  <a:lnTo>
                    <a:pt x="9201" y="18264"/>
                  </a:lnTo>
                  <a:lnTo>
                    <a:pt x="5832" y="17299"/>
                  </a:lnTo>
                  <a:lnTo>
                    <a:pt x="2894" y="16270"/>
                  </a:lnTo>
                  <a:lnTo>
                    <a:pt x="1123" y="13891"/>
                  </a:lnTo>
                  <a:lnTo>
                    <a:pt x="1771" y="11961"/>
                  </a:lnTo>
                  <a:lnTo>
                    <a:pt x="2678" y="9582"/>
                  </a:lnTo>
                  <a:lnTo>
                    <a:pt x="2894" y="6945"/>
                  </a:lnTo>
                  <a:lnTo>
                    <a:pt x="2678" y="5273"/>
                  </a:lnTo>
                  <a:lnTo>
                    <a:pt x="691" y="4309"/>
                  </a:lnTo>
                  <a:lnTo>
                    <a:pt x="0" y="2315"/>
                  </a:lnTo>
                  <a:lnTo>
                    <a:pt x="432" y="0"/>
                  </a:lnTo>
                  <a:lnTo>
                    <a:pt x="2203" y="0"/>
                  </a:lnTo>
                  <a:lnTo>
                    <a:pt x="4492" y="2315"/>
                  </a:lnTo>
                  <a:lnTo>
                    <a:pt x="5400" y="3280"/>
                  </a:lnTo>
                  <a:lnTo>
                    <a:pt x="7387" y="5273"/>
                  </a:lnTo>
                  <a:lnTo>
                    <a:pt x="8035" y="7588"/>
                  </a:lnTo>
                  <a:lnTo>
                    <a:pt x="6955" y="7588"/>
                  </a:lnTo>
                  <a:lnTo>
                    <a:pt x="6523" y="8617"/>
                  </a:lnTo>
                  <a:lnTo>
                    <a:pt x="6523" y="9582"/>
                  </a:lnTo>
                  <a:lnTo>
                    <a:pt x="7387" y="11961"/>
                  </a:lnTo>
                  <a:lnTo>
                    <a:pt x="9201" y="12283"/>
                  </a:lnTo>
                  <a:lnTo>
                    <a:pt x="10972" y="13633"/>
                  </a:lnTo>
                  <a:lnTo>
                    <a:pt x="13866" y="13633"/>
                  </a:lnTo>
                  <a:lnTo>
                    <a:pt x="15896" y="12990"/>
                  </a:lnTo>
                  <a:lnTo>
                    <a:pt x="18618" y="13891"/>
                  </a:lnTo>
                  <a:lnTo>
                    <a:pt x="19957" y="15627"/>
                  </a:lnTo>
                  <a:lnTo>
                    <a:pt x="19957" y="16656"/>
                  </a:lnTo>
                  <a:lnTo>
                    <a:pt x="18618" y="17942"/>
                  </a:lnTo>
                  <a:lnTo>
                    <a:pt x="17667" y="19293"/>
                  </a:lnTo>
                  <a:lnTo>
                    <a:pt x="16760" y="1993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6" name="Freeform 106"/>
            <p:cNvSpPr>
              <a:spLocks/>
            </p:cNvSpPr>
            <p:nvPr/>
          </p:nvSpPr>
          <p:spPr bwMode="auto">
            <a:xfrm>
              <a:off x="2447925" y="1104900"/>
              <a:ext cx="230188" cy="1285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0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16195" y="19913"/>
                  </a:moveTo>
                  <a:lnTo>
                    <a:pt x="12098" y="18515"/>
                  </a:lnTo>
                  <a:lnTo>
                    <a:pt x="12683" y="17205"/>
                  </a:lnTo>
                  <a:lnTo>
                    <a:pt x="3512" y="19039"/>
                  </a:lnTo>
                  <a:lnTo>
                    <a:pt x="2537" y="16332"/>
                  </a:lnTo>
                  <a:lnTo>
                    <a:pt x="4829" y="15371"/>
                  </a:lnTo>
                  <a:lnTo>
                    <a:pt x="8098" y="15371"/>
                  </a:lnTo>
                  <a:lnTo>
                    <a:pt x="9902" y="13100"/>
                  </a:lnTo>
                  <a:lnTo>
                    <a:pt x="5317" y="12664"/>
                  </a:lnTo>
                  <a:lnTo>
                    <a:pt x="6829" y="10480"/>
                  </a:lnTo>
                  <a:lnTo>
                    <a:pt x="6585" y="9432"/>
                  </a:lnTo>
                  <a:lnTo>
                    <a:pt x="3317" y="12664"/>
                  </a:lnTo>
                  <a:lnTo>
                    <a:pt x="1317" y="11790"/>
                  </a:lnTo>
                  <a:lnTo>
                    <a:pt x="0" y="8122"/>
                  </a:lnTo>
                  <a:lnTo>
                    <a:pt x="2780" y="5852"/>
                  </a:lnTo>
                  <a:lnTo>
                    <a:pt x="4585" y="3144"/>
                  </a:lnTo>
                  <a:lnTo>
                    <a:pt x="6829" y="873"/>
                  </a:lnTo>
                  <a:lnTo>
                    <a:pt x="9366" y="0"/>
                  </a:lnTo>
                  <a:lnTo>
                    <a:pt x="9366" y="3581"/>
                  </a:lnTo>
                  <a:lnTo>
                    <a:pt x="10634" y="3581"/>
                  </a:lnTo>
                  <a:lnTo>
                    <a:pt x="11366" y="5502"/>
                  </a:lnTo>
                  <a:lnTo>
                    <a:pt x="10878" y="8122"/>
                  </a:lnTo>
                  <a:lnTo>
                    <a:pt x="10634" y="11354"/>
                  </a:lnTo>
                  <a:lnTo>
                    <a:pt x="11902" y="11790"/>
                  </a:lnTo>
                  <a:lnTo>
                    <a:pt x="13415" y="13100"/>
                  </a:lnTo>
                  <a:lnTo>
                    <a:pt x="14683" y="11354"/>
                  </a:lnTo>
                  <a:lnTo>
                    <a:pt x="15415" y="8122"/>
                  </a:lnTo>
                  <a:lnTo>
                    <a:pt x="16683" y="4454"/>
                  </a:lnTo>
                  <a:lnTo>
                    <a:pt x="19171" y="2271"/>
                  </a:lnTo>
                  <a:lnTo>
                    <a:pt x="18488" y="5852"/>
                  </a:lnTo>
                  <a:lnTo>
                    <a:pt x="17463" y="10480"/>
                  </a:lnTo>
                  <a:lnTo>
                    <a:pt x="17951" y="12664"/>
                  </a:lnTo>
                  <a:lnTo>
                    <a:pt x="19463" y="11354"/>
                  </a:lnTo>
                  <a:lnTo>
                    <a:pt x="19951" y="13100"/>
                  </a:lnTo>
                  <a:lnTo>
                    <a:pt x="18488" y="17642"/>
                  </a:lnTo>
                  <a:lnTo>
                    <a:pt x="16195" y="1991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7" name="Freeform 107"/>
            <p:cNvSpPr>
              <a:spLocks/>
            </p:cNvSpPr>
            <p:nvPr/>
          </p:nvSpPr>
          <p:spPr bwMode="auto">
            <a:xfrm>
              <a:off x="3160713" y="2362200"/>
              <a:ext cx="150812" cy="1730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0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630" y="19936"/>
                  </a:moveTo>
                  <a:lnTo>
                    <a:pt x="14963" y="18907"/>
                  </a:lnTo>
                  <a:lnTo>
                    <a:pt x="16148" y="16270"/>
                  </a:lnTo>
                  <a:lnTo>
                    <a:pt x="15704" y="15627"/>
                  </a:lnTo>
                  <a:lnTo>
                    <a:pt x="13778" y="17299"/>
                  </a:lnTo>
                  <a:lnTo>
                    <a:pt x="9556" y="18264"/>
                  </a:lnTo>
                  <a:lnTo>
                    <a:pt x="12667" y="16270"/>
                  </a:lnTo>
                  <a:lnTo>
                    <a:pt x="9556" y="16270"/>
                  </a:lnTo>
                  <a:lnTo>
                    <a:pt x="0" y="15627"/>
                  </a:lnTo>
                  <a:lnTo>
                    <a:pt x="0" y="13955"/>
                  </a:lnTo>
                  <a:lnTo>
                    <a:pt x="2667" y="12605"/>
                  </a:lnTo>
                  <a:lnTo>
                    <a:pt x="741" y="11961"/>
                  </a:lnTo>
                  <a:lnTo>
                    <a:pt x="4519" y="9968"/>
                  </a:lnTo>
                  <a:lnTo>
                    <a:pt x="4519" y="8682"/>
                  </a:lnTo>
                  <a:lnTo>
                    <a:pt x="7704" y="5659"/>
                  </a:lnTo>
                  <a:lnTo>
                    <a:pt x="9926" y="1672"/>
                  </a:lnTo>
                  <a:lnTo>
                    <a:pt x="13778" y="643"/>
                  </a:lnTo>
                  <a:lnTo>
                    <a:pt x="15704" y="0"/>
                  </a:lnTo>
                  <a:lnTo>
                    <a:pt x="13778" y="3023"/>
                  </a:lnTo>
                  <a:lnTo>
                    <a:pt x="8741" y="7653"/>
                  </a:lnTo>
                  <a:lnTo>
                    <a:pt x="11481" y="6688"/>
                  </a:lnTo>
                  <a:lnTo>
                    <a:pt x="12667" y="6945"/>
                  </a:lnTo>
                  <a:lnTo>
                    <a:pt x="11481" y="8682"/>
                  </a:lnTo>
                  <a:lnTo>
                    <a:pt x="14963" y="8682"/>
                  </a:lnTo>
                  <a:lnTo>
                    <a:pt x="18741" y="9968"/>
                  </a:lnTo>
                  <a:lnTo>
                    <a:pt x="17630" y="11318"/>
                  </a:lnTo>
                  <a:lnTo>
                    <a:pt x="17630" y="12990"/>
                  </a:lnTo>
                  <a:lnTo>
                    <a:pt x="19556" y="12605"/>
                  </a:lnTo>
                  <a:lnTo>
                    <a:pt x="19926" y="13955"/>
                  </a:lnTo>
                  <a:lnTo>
                    <a:pt x="19926" y="15627"/>
                  </a:lnTo>
                  <a:lnTo>
                    <a:pt x="19556" y="17299"/>
                  </a:lnTo>
                  <a:lnTo>
                    <a:pt x="17630" y="1993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8" name="Freeform 108"/>
            <p:cNvSpPr>
              <a:spLocks/>
            </p:cNvSpPr>
            <p:nvPr/>
          </p:nvSpPr>
          <p:spPr bwMode="auto">
            <a:xfrm>
              <a:off x="2620963" y="1317625"/>
              <a:ext cx="134937" cy="1285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0 h 20000"/>
                <a:gd name="T32" fmla="*/ 2147483647 w 20000"/>
                <a:gd name="T33" fmla="*/ 0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3917" y="19913"/>
                  </a:moveTo>
                  <a:lnTo>
                    <a:pt x="2583" y="19039"/>
                  </a:lnTo>
                  <a:lnTo>
                    <a:pt x="3417" y="16332"/>
                  </a:lnTo>
                  <a:lnTo>
                    <a:pt x="2583" y="13100"/>
                  </a:lnTo>
                  <a:lnTo>
                    <a:pt x="1750" y="10830"/>
                  </a:lnTo>
                  <a:lnTo>
                    <a:pt x="0" y="8559"/>
                  </a:lnTo>
                  <a:lnTo>
                    <a:pt x="0" y="4978"/>
                  </a:lnTo>
                  <a:lnTo>
                    <a:pt x="2583" y="3581"/>
                  </a:lnTo>
                  <a:lnTo>
                    <a:pt x="2583" y="7249"/>
                  </a:lnTo>
                  <a:lnTo>
                    <a:pt x="3917" y="8559"/>
                  </a:lnTo>
                  <a:lnTo>
                    <a:pt x="6083" y="6725"/>
                  </a:lnTo>
                  <a:lnTo>
                    <a:pt x="7333" y="4454"/>
                  </a:lnTo>
                  <a:lnTo>
                    <a:pt x="9500" y="4454"/>
                  </a:lnTo>
                  <a:lnTo>
                    <a:pt x="9500" y="3144"/>
                  </a:lnTo>
                  <a:lnTo>
                    <a:pt x="7333" y="1397"/>
                  </a:lnTo>
                  <a:lnTo>
                    <a:pt x="9500" y="0"/>
                  </a:lnTo>
                  <a:lnTo>
                    <a:pt x="11750" y="0"/>
                  </a:lnTo>
                  <a:lnTo>
                    <a:pt x="13833" y="2271"/>
                  </a:lnTo>
                  <a:lnTo>
                    <a:pt x="18167" y="1397"/>
                  </a:lnTo>
                  <a:lnTo>
                    <a:pt x="19917" y="3144"/>
                  </a:lnTo>
                  <a:lnTo>
                    <a:pt x="18583" y="3581"/>
                  </a:lnTo>
                  <a:lnTo>
                    <a:pt x="16500" y="3581"/>
                  </a:lnTo>
                  <a:lnTo>
                    <a:pt x="17333" y="4454"/>
                  </a:lnTo>
                  <a:lnTo>
                    <a:pt x="16000" y="4454"/>
                  </a:lnTo>
                  <a:lnTo>
                    <a:pt x="12583" y="5852"/>
                  </a:lnTo>
                  <a:lnTo>
                    <a:pt x="12583" y="7249"/>
                  </a:lnTo>
                  <a:lnTo>
                    <a:pt x="13833" y="7249"/>
                  </a:lnTo>
                  <a:lnTo>
                    <a:pt x="15167" y="7249"/>
                  </a:lnTo>
                  <a:lnTo>
                    <a:pt x="16000" y="11703"/>
                  </a:lnTo>
                  <a:lnTo>
                    <a:pt x="13000" y="15371"/>
                  </a:lnTo>
                  <a:lnTo>
                    <a:pt x="10417" y="17642"/>
                  </a:lnTo>
                  <a:lnTo>
                    <a:pt x="7333" y="16681"/>
                  </a:lnTo>
                  <a:lnTo>
                    <a:pt x="8167" y="15371"/>
                  </a:lnTo>
                  <a:lnTo>
                    <a:pt x="6083" y="16681"/>
                  </a:lnTo>
                  <a:lnTo>
                    <a:pt x="6083" y="18515"/>
                  </a:lnTo>
                  <a:lnTo>
                    <a:pt x="3917" y="1991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19" name="Freeform 109"/>
            <p:cNvSpPr>
              <a:spLocks/>
            </p:cNvSpPr>
            <p:nvPr/>
          </p:nvSpPr>
          <p:spPr bwMode="auto">
            <a:xfrm>
              <a:off x="2700338" y="1714500"/>
              <a:ext cx="153987" cy="1222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0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17673" y="19908"/>
                  </a:moveTo>
                  <a:lnTo>
                    <a:pt x="13527" y="17982"/>
                  </a:lnTo>
                  <a:lnTo>
                    <a:pt x="13527" y="14220"/>
                  </a:lnTo>
                  <a:lnTo>
                    <a:pt x="11636" y="14679"/>
                  </a:lnTo>
                  <a:lnTo>
                    <a:pt x="8582" y="17982"/>
                  </a:lnTo>
                  <a:lnTo>
                    <a:pt x="5964" y="19908"/>
                  </a:lnTo>
                  <a:lnTo>
                    <a:pt x="3709" y="19908"/>
                  </a:lnTo>
                  <a:lnTo>
                    <a:pt x="2982" y="18440"/>
                  </a:lnTo>
                  <a:lnTo>
                    <a:pt x="0" y="18440"/>
                  </a:lnTo>
                  <a:lnTo>
                    <a:pt x="727" y="17064"/>
                  </a:lnTo>
                  <a:lnTo>
                    <a:pt x="3709" y="14679"/>
                  </a:lnTo>
                  <a:lnTo>
                    <a:pt x="5964" y="7064"/>
                  </a:lnTo>
                  <a:lnTo>
                    <a:pt x="8582" y="3303"/>
                  </a:lnTo>
                  <a:lnTo>
                    <a:pt x="10836" y="0"/>
                  </a:lnTo>
                  <a:lnTo>
                    <a:pt x="10836" y="4679"/>
                  </a:lnTo>
                  <a:lnTo>
                    <a:pt x="12800" y="4220"/>
                  </a:lnTo>
                  <a:lnTo>
                    <a:pt x="16509" y="9908"/>
                  </a:lnTo>
                  <a:lnTo>
                    <a:pt x="16945" y="14679"/>
                  </a:lnTo>
                  <a:lnTo>
                    <a:pt x="19491" y="16147"/>
                  </a:lnTo>
                  <a:lnTo>
                    <a:pt x="19927" y="18440"/>
                  </a:lnTo>
                  <a:lnTo>
                    <a:pt x="17673" y="1990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0" name="Freeform 110"/>
            <p:cNvSpPr>
              <a:spLocks/>
            </p:cNvSpPr>
            <p:nvPr/>
          </p:nvSpPr>
          <p:spPr bwMode="auto">
            <a:xfrm>
              <a:off x="2720975" y="1154113"/>
              <a:ext cx="111125" cy="1111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11010" y="19898"/>
                  </a:moveTo>
                  <a:lnTo>
                    <a:pt x="4141" y="19391"/>
                  </a:lnTo>
                  <a:lnTo>
                    <a:pt x="8889" y="13096"/>
                  </a:lnTo>
                  <a:lnTo>
                    <a:pt x="606" y="12589"/>
                  </a:lnTo>
                  <a:lnTo>
                    <a:pt x="0" y="9949"/>
                  </a:lnTo>
                  <a:lnTo>
                    <a:pt x="606" y="4772"/>
                  </a:lnTo>
                  <a:lnTo>
                    <a:pt x="2121" y="0"/>
                  </a:lnTo>
                  <a:lnTo>
                    <a:pt x="4141" y="1624"/>
                  </a:lnTo>
                  <a:lnTo>
                    <a:pt x="4747" y="4772"/>
                  </a:lnTo>
                  <a:lnTo>
                    <a:pt x="6263" y="10964"/>
                  </a:lnTo>
                  <a:lnTo>
                    <a:pt x="8889" y="4772"/>
                  </a:lnTo>
                  <a:lnTo>
                    <a:pt x="11010" y="10964"/>
                  </a:lnTo>
                  <a:lnTo>
                    <a:pt x="11414" y="4772"/>
                  </a:lnTo>
                  <a:lnTo>
                    <a:pt x="15152" y="4772"/>
                  </a:lnTo>
                  <a:lnTo>
                    <a:pt x="19899" y="6193"/>
                  </a:lnTo>
                  <a:lnTo>
                    <a:pt x="19293" y="11574"/>
                  </a:lnTo>
                  <a:lnTo>
                    <a:pt x="15657" y="16751"/>
                  </a:lnTo>
                  <a:lnTo>
                    <a:pt x="11010" y="1989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1" name="Freeform 111"/>
            <p:cNvSpPr>
              <a:spLocks/>
            </p:cNvSpPr>
            <p:nvPr/>
          </p:nvSpPr>
          <p:spPr bwMode="auto">
            <a:xfrm>
              <a:off x="2401888" y="1041400"/>
              <a:ext cx="182562" cy="762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2866" y="19852"/>
                  </a:moveTo>
                  <a:lnTo>
                    <a:pt x="4451" y="12296"/>
                  </a:lnTo>
                  <a:lnTo>
                    <a:pt x="1890" y="16000"/>
                  </a:lnTo>
                  <a:lnTo>
                    <a:pt x="0" y="14519"/>
                  </a:lnTo>
                  <a:lnTo>
                    <a:pt x="366" y="9926"/>
                  </a:lnTo>
                  <a:lnTo>
                    <a:pt x="4085" y="8444"/>
                  </a:lnTo>
                  <a:lnTo>
                    <a:pt x="6646" y="6074"/>
                  </a:lnTo>
                  <a:lnTo>
                    <a:pt x="10732" y="2370"/>
                  </a:lnTo>
                  <a:lnTo>
                    <a:pt x="14207" y="0"/>
                  </a:lnTo>
                  <a:lnTo>
                    <a:pt x="17439" y="2370"/>
                  </a:lnTo>
                  <a:lnTo>
                    <a:pt x="17439" y="0"/>
                  </a:lnTo>
                  <a:lnTo>
                    <a:pt x="18659" y="593"/>
                  </a:lnTo>
                  <a:lnTo>
                    <a:pt x="19939" y="4593"/>
                  </a:lnTo>
                  <a:lnTo>
                    <a:pt x="17439" y="6815"/>
                  </a:lnTo>
                  <a:lnTo>
                    <a:pt x="16707" y="10815"/>
                  </a:lnTo>
                  <a:lnTo>
                    <a:pt x="15793" y="10815"/>
                  </a:lnTo>
                  <a:lnTo>
                    <a:pt x="15793" y="13778"/>
                  </a:lnTo>
                  <a:lnTo>
                    <a:pt x="12683" y="14519"/>
                  </a:lnTo>
                  <a:lnTo>
                    <a:pt x="11707" y="16889"/>
                  </a:lnTo>
                  <a:lnTo>
                    <a:pt x="10122" y="14519"/>
                  </a:lnTo>
                  <a:lnTo>
                    <a:pt x="12683" y="6815"/>
                  </a:lnTo>
                  <a:lnTo>
                    <a:pt x="9207" y="10815"/>
                  </a:lnTo>
                  <a:lnTo>
                    <a:pt x="8476" y="13778"/>
                  </a:lnTo>
                  <a:lnTo>
                    <a:pt x="6951" y="16000"/>
                  </a:lnTo>
                  <a:lnTo>
                    <a:pt x="7622" y="13778"/>
                  </a:lnTo>
                  <a:lnTo>
                    <a:pt x="5061" y="16889"/>
                  </a:lnTo>
                  <a:lnTo>
                    <a:pt x="2866" y="1985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2" name="Freeform 112"/>
            <p:cNvSpPr>
              <a:spLocks/>
            </p:cNvSpPr>
            <p:nvPr/>
          </p:nvSpPr>
          <p:spPr bwMode="auto">
            <a:xfrm>
              <a:off x="2738438" y="1336675"/>
              <a:ext cx="146050" cy="87313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2385" y="19872"/>
                  </a:moveTo>
                  <a:lnTo>
                    <a:pt x="0" y="17949"/>
                  </a:lnTo>
                  <a:lnTo>
                    <a:pt x="1231" y="12564"/>
                  </a:lnTo>
                  <a:lnTo>
                    <a:pt x="3923" y="5256"/>
                  </a:lnTo>
                  <a:lnTo>
                    <a:pt x="7538" y="0"/>
                  </a:lnTo>
                  <a:lnTo>
                    <a:pt x="13538" y="0"/>
                  </a:lnTo>
                  <a:lnTo>
                    <a:pt x="19923" y="5256"/>
                  </a:lnTo>
                  <a:lnTo>
                    <a:pt x="14769" y="9231"/>
                  </a:lnTo>
                  <a:lnTo>
                    <a:pt x="10385" y="16026"/>
                  </a:lnTo>
                  <a:lnTo>
                    <a:pt x="3923" y="10513"/>
                  </a:lnTo>
                  <a:lnTo>
                    <a:pt x="3154" y="13974"/>
                  </a:lnTo>
                  <a:lnTo>
                    <a:pt x="6385" y="14615"/>
                  </a:lnTo>
                  <a:lnTo>
                    <a:pt x="2385" y="1987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3" name="Freeform 113"/>
            <p:cNvSpPr>
              <a:spLocks/>
            </p:cNvSpPr>
            <p:nvPr/>
          </p:nvSpPr>
          <p:spPr bwMode="auto">
            <a:xfrm>
              <a:off x="1581150" y="2222500"/>
              <a:ext cx="87313" cy="1079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9872" y="19896"/>
                  </a:moveTo>
                  <a:lnTo>
                    <a:pt x="13333" y="18238"/>
                  </a:lnTo>
                  <a:lnTo>
                    <a:pt x="10000" y="14404"/>
                  </a:lnTo>
                  <a:lnTo>
                    <a:pt x="6026" y="12332"/>
                  </a:lnTo>
                  <a:lnTo>
                    <a:pt x="0" y="5907"/>
                  </a:lnTo>
                  <a:lnTo>
                    <a:pt x="0" y="1036"/>
                  </a:lnTo>
                  <a:lnTo>
                    <a:pt x="2692" y="0"/>
                  </a:lnTo>
                  <a:lnTo>
                    <a:pt x="13333" y="5285"/>
                  </a:lnTo>
                  <a:lnTo>
                    <a:pt x="13974" y="10155"/>
                  </a:lnTo>
                  <a:lnTo>
                    <a:pt x="16538" y="13990"/>
                  </a:lnTo>
                  <a:lnTo>
                    <a:pt x="19872" y="1989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4" name="Freeform 114"/>
            <p:cNvSpPr>
              <a:spLocks/>
            </p:cNvSpPr>
            <p:nvPr/>
          </p:nvSpPr>
          <p:spPr bwMode="auto">
            <a:xfrm>
              <a:off x="2632075" y="1033463"/>
              <a:ext cx="84138" cy="47625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7500" y="19765"/>
                  </a:moveTo>
                  <a:lnTo>
                    <a:pt x="0" y="19765"/>
                  </a:lnTo>
                  <a:lnTo>
                    <a:pt x="0" y="13412"/>
                  </a:lnTo>
                  <a:lnTo>
                    <a:pt x="789" y="8706"/>
                  </a:lnTo>
                  <a:lnTo>
                    <a:pt x="5395" y="0"/>
                  </a:lnTo>
                  <a:lnTo>
                    <a:pt x="12368" y="0"/>
                  </a:lnTo>
                  <a:lnTo>
                    <a:pt x="19868" y="6353"/>
                  </a:lnTo>
                  <a:lnTo>
                    <a:pt x="17763" y="10118"/>
                  </a:lnTo>
                  <a:lnTo>
                    <a:pt x="12895" y="8706"/>
                  </a:lnTo>
                  <a:lnTo>
                    <a:pt x="12895" y="12471"/>
                  </a:lnTo>
                  <a:lnTo>
                    <a:pt x="14474" y="13412"/>
                  </a:lnTo>
                  <a:lnTo>
                    <a:pt x="12895" y="18353"/>
                  </a:lnTo>
                  <a:lnTo>
                    <a:pt x="7500" y="1976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5" name="Freeform 115"/>
            <p:cNvSpPr>
              <a:spLocks/>
            </p:cNvSpPr>
            <p:nvPr/>
          </p:nvSpPr>
          <p:spPr bwMode="auto">
            <a:xfrm>
              <a:off x="2570163" y="1500188"/>
              <a:ext cx="74612" cy="619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16889" y="19818"/>
                  </a:moveTo>
                  <a:lnTo>
                    <a:pt x="10815" y="19818"/>
                  </a:lnTo>
                  <a:lnTo>
                    <a:pt x="6074" y="16909"/>
                  </a:lnTo>
                  <a:lnTo>
                    <a:pt x="0" y="10364"/>
                  </a:lnTo>
                  <a:lnTo>
                    <a:pt x="4444" y="9455"/>
                  </a:lnTo>
                  <a:lnTo>
                    <a:pt x="8444" y="4727"/>
                  </a:lnTo>
                  <a:lnTo>
                    <a:pt x="14519" y="0"/>
                  </a:lnTo>
                  <a:lnTo>
                    <a:pt x="18370" y="9455"/>
                  </a:lnTo>
                  <a:lnTo>
                    <a:pt x="19852" y="16909"/>
                  </a:lnTo>
                  <a:lnTo>
                    <a:pt x="16889" y="1981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6" name="Freeform 116"/>
            <p:cNvSpPr>
              <a:spLocks/>
            </p:cNvSpPr>
            <p:nvPr/>
          </p:nvSpPr>
          <p:spPr bwMode="auto">
            <a:xfrm>
              <a:off x="3049588" y="1400175"/>
              <a:ext cx="76200" cy="587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9853" y="19810"/>
                  </a:moveTo>
                  <a:lnTo>
                    <a:pt x="12941" y="16000"/>
                  </a:lnTo>
                  <a:lnTo>
                    <a:pt x="8382" y="16000"/>
                  </a:lnTo>
                  <a:lnTo>
                    <a:pt x="2353" y="16000"/>
                  </a:lnTo>
                  <a:lnTo>
                    <a:pt x="0" y="12952"/>
                  </a:lnTo>
                  <a:lnTo>
                    <a:pt x="2353" y="7810"/>
                  </a:lnTo>
                  <a:lnTo>
                    <a:pt x="882" y="5143"/>
                  </a:lnTo>
                  <a:lnTo>
                    <a:pt x="3824" y="0"/>
                  </a:lnTo>
                  <a:lnTo>
                    <a:pt x="6912" y="3048"/>
                  </a:lnTo>
                  <a:lnTo>
                    <a:pt x="16765" y="7048"/>
                  </a:lnTo>
                  <a:lnTo>
                    <a:pt x="19853" y="1981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7" name="Freeform 117"/>
            <p:cNvSpPr>
              <a:spLocks/>
            </p:cNvSpPr>
            <p:nvPr/>
          </p:nvSpPr>
          <p:spPr bwMode="auto">
            <a:xfrm>
              <a:off x="2805113" y="1249363"/>
              <a:ext cx="65087" cy="539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2696" y="19787"/>
                  </a:moveTo>
                  <a:lnTo>
                    <a:pt x="3478" y="16596"/>
                  </a:lnTo>
                  <a:lnTo>
                    <a:pt x="0" y="10000"/>
                  </a:lnTo>
                  <a:lnTo>
                    <a:pt x="8174" y="4468"/>
                  </a:lnTo>
                  <a:lnTo>
                    <a:pt x="18783" y="0"/>
                  </a:lnTo>
                  <a:lnTo>
                    <a:pt x="19826" y="4468"/>
                  </a:lnTo>
                  <a:lnTo>
                    <a:pt x="19826" y="10000"/>
                  </a:lnTo>
                  <a:lnTo>
                    <a:pt x="12696" y="1978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8" name="Freeform 118"/>
            <p:cNvSpPr>
              <a:spLocks/>
            </p:cNvSpPr>
            <p:nvPr/>
          </p:nvSpPr>
          <p:spPr bwMode="auto">
            <a:xfrm>
              <a:off x="2976563" y="1651000"/>
              <a:ext cx="58737" cy="38100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8952" y="19706"/>
                  </a:moveTo>
                  <a:lnTo>
                    <a:pt x="0" y="16765"/>
                  </a:lnTo>
                  <a:lnTo>
                    <a:pt x="1905" y="8824"/>
                  </a:lnTo>
                  <a:lnTo>
                    <a:pt x="6857" y="1176"/>
                  </a:lnTo>
                  <a:lnTo>
                    <a:pt x="14857" y="0"/>
                  </a:lnTo>
                  <a:lnTo>
                    <a:pt x="19810" y="4118"/>
                  </a:lnTo>
                  <a:lnTo>
                    <a:pt x="16762" y="16765"/>
                  </a:lnTo>
                  <a:lnTo>
                    <a:pt x="8952" y="1970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9" name="Freeform 119"/>
            <p:cNvSpPr>
              <a:spLocks/>
            </p:cNvSpPr>
            <p:nvPr/>
          </p:nvSpPr>
          <p:spPr bwMode="auto">
            <a:xfrm>
              <a:off x="2563813" y="1287463"/>
              <a:ext cx="47625" cy="508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6118" y="19775"/>
                  </a:moveTo>
                  <a:lnTo>
                    <a:pt x="3765" y="8315"/>
                  </a:lnTo>
                  <a:lnTo>
                    <a:pt x="0" y="4719"/>
                  </a:lnTo>
                  <a:lnTo>
                    <a:pt x="8706" y="0"/>
                  </a:lnTo>
                  <a:lnTo>
                    <a:pt x="16000" y="2472"/>
                  </a:lnTo>
                  <a:lnTo>
                    <a:pt x="19765" y="8315"/>
                  </a:lnTo>
                  <a:lnTo>
                    <a:pt x="18353" y="13933"/>
                  </a:lnTo>
                  <a:lnTo>
                    <a:pt x="12471" y="17528"/>
                  </a:lnTo>
                  <a:lnTo>
                    <a:pt x="6118" y="197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0" name="Freeform 120"/>
            <p:cNvSpPr>
              <a:spLocks/>
            </p:cNvSpPr>
            <p:nvPr/>
          </p:nvSpPr>
          <p:spPr bwMode="auto">
            <a:xfrm>
              <a:off x="2671763" y="1006475"/>
              <a:ext cx="73025" cy="285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1498836711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4308" y="19615"/>
                  </a:moveTo>
                  <a:lnTo>
                    <a:pt x="6308" y="13462"/>
                  </a:lnTo>
                  <a:lnTo>
                    <a:pt x="0" y="8077"/>
                  </a:lnTo>
                  <a:lnTo>
                    <a:pt x="8000" y="0"/>
                  </a:lnTo>
                  <a:lnTo>
                    <a:pt x="19846" y="0"/>
                  </a:lnTo>
                  <a:lnTo>
                    <a:pt x="19846" y="13462"/>
                  </a:lnTo>
                  <a:lnTo>
                    <a:pt x="14308" y="1961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1" name="Freeform 121"/>
            <p:cNvSpPr>
              <a:spLocks/>
            </p:cNvSpPr>
            <p:nvPr/>
          </p:nvSpPr>
          <p:spPr bwMode="auto">
            <a:xfrm>
              <a:off x="2755900" y="1855788"/>
              <a:ext cx="53975" cy="33337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532" y="19655"/>
                  </a:moveTo>
                  <a:lnTo>
                    <a:pt x="0" y="17931"/>
                  </a:lnTo>
                  <a:lnTo>
                    <a:pt x="0" y="10690"/>
                  </a:lnTo>
                  <a:lnTo>
                    <a:pt x="7660" y="0"/>
                  </a:lnTo>
                  <a:lnTo>
                    <a:pt x="19787" y="5517"/>
                  </a:lnTo>
                  <a:lnTo>
                    <a:pt x="16596" y="10690"/>
                  </a:lnTo>
                  <a:lnTo>
                    <a:pt x="5532" y="1965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2" name="Freeform 122"/>
            <p:cNvSpPr>
              <a:spLocks/>
            </p:cNvSpPr>
            <p:nvPr/>
          </p:nvSpPr>
          <p:spPr bwMode="auto">
            <a:xfrm>
              <a:off x="3057525" y="2411413"/>
              <a:ext cx="57150" cy="3333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9798" y="19655"/>
                  </a:moveTo>
                  <a:lnTo>
                    <a:pt x="11515" y="19655"/>
                  </a:lnTo>
                  <a:lnTo>
                    <a:pt x="5253" y="10690"/>
                  </a:lnTo>
                  <a:lnTo>
                    <a:pt x="0" y="0"/>
                  </a:lnTo>
                  <a:lnTo>
                    <a:pt x="3232" y="0"/>
                  </a:lnTo>
                  <a:lnTo>
                    <a:pt x="13535" y="6897"/>
                  </a:lnTo>
                  <a:lnTo>
                    <a:pt x="18788" y="14138"/>
                  </a:lnTo>
                  <a:lnTo>
                    <a:pt x="19798" y="1965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3" name="Freeform 123"/>
            <p:cNvSpPr>
              <a:spLocks/>
            </p:cNvSpPr>
            <p:nvPr/>
          </p:nvSpPr>
          <p:spPr bwMode="auto">
            <a:xfrm>
              <a:off x="2824163" y="1889125"/>
              <a:ext cx="28575" cy="38100"/>
            </a:xfrm>
            <a:custGeom>
              <a:avLst/>
              <a:gdLst>
                <a:gd name="T0" fmla="*/ 1070558253 w 20000"/>
                <a:gd name="T1" fmla="*/ 2147483647 h 20000"/>
                <a:gd name="T2" fmla="*/ 0 w 20000"/>
                <a:gd name="T3" fmla="*/ 2147483647 h 20000"/>
                <a:gd name="T4" fmla="*/ 1784232910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1070558253 w 20000"/>
                <a:gd name="T11" fmla="*/ 214748364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769" y="19710"/>
                  </a:moveTo>
                  <a:lnTo>
                    <a:pt x="0" y="15072"/>
                  </a:lnTo>
                  <a:lnTo>
                    <a:pt x="9615" y="2899"/>
                  </a:lnTo>
                  <a:lnTo>
                    <a:pt x="19615" y="0"/>
                  </a:lnTo>
                  <a:lnTo>
                    <a:pt x="19615" y="7536"/>
                  </a:lnTo>
                  <a:lnTo>
                    <a:pt x="5769" y="1971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4" name="Freeform 124"/>
            <p:cNvSpPr>
              <a:spLocks/>
            </p:cNvSpPr>
            <p:nvPr/>
          </p:nvSpPr>
          <p:spPr bwMode="auto">
            <a:xfrm>
              <a:off x="2889250" y="1847850"/>
              <a:ext cx="15875" cy="19050"/>
            </a:xfrm>
            <a:custGeom>
              <a:avLst/>
              <a:gdLst>
                <a:gd name="T0" fmla="*/ 2 w 20000"/>
                <a:gd name="T1" fmla="*/ 3703 h 20000"/>
                <a:gd name="T2" fmla="*/ 0 w 20000"/>
                <a:gd name="T3" fmla="*/ 0 h 20000"/>
                <a:gd name="T4" fmla="*/ 8 w 20000"/>
                <a:gd name="T5" fmla="*/ 716 h 20000"/>
                <a:gd name="T6" fmla="*/ 8 w 20000"/>
                <a:gd name="T7" fmla="*/ 2989 h 20000"/>
                <a:gd name="T8" fmla="*/ 2 w 20000"/>
                <a:gd name="T9" fmla="*/ 3703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3704" y="19375"/>
                  </a:moveTo>
                  <a:lnTo>
                    <a:pt x="0" y="0"/>
                  </a:lnTo>
                  <a:lnTo>
                    <a:pt x="19259" y="3750"/>
                  </a:lnTo>
                  <a:lnTo>
                    <a:pt x="19259" y="15625"/>
                  </a:lnTo>
                  <a:lnTo>
                    <a:pt x="3704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5" name="Freeform 125"/>
            <p:cNvSpPr>
              <a:spLocks/>
            </p:cNvSpPr>
            <p:nvPr/>
          </p:nvSpPr>
          <p:spPr bwMode="auto">
            <a:xfrm>
              <a:off x="2913063" y="1843088"/>
              <a:ext cx="15875" cy="14287"/>
            </a:xfrm>
            <a:custGeom>
              <a:avLst/>
              <a:gdLst>
                <a:gd name="T0" fmla="*/ 2 w 20000"/>
                <a:gd name="T1" fmla="*/ 1 h 20000"/>
                <a:gd name="T2" fmla="*/ 0 w 20000"/>
                <a:gd name="T3" fmla="*/ 0 h 20000"/>
                <a:gd name="T4" fmla="*/ 5 w 20000"/>
                <a:gd name="T5" fmla="*/ 0 h 20000"/>
                <a:gd name="T6" fmla="*/ 8 w 20000"/>
                <a:gd name="T7" fmla="*/ 1 h 20000"/>
                <a:gd name="T8" fmla="*/ 2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3704" y="19259"/>
                  </a:moveTo>
                  <a:lnTo>
                    <a:pt x="0" y="0"/>
                  </a:lnTo>
                  <a:lnTo>
                    <a:pt x="11852" y="0"/>
                  </a:lnTo>
                  <a:lnTo>
                    <a:pt x="19259" y="11852"/>
                  </a:lnTo>
                  <a:lnTo>
                    <a:pt x="3704" y="192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6" name="Freeform 126"/>
            <p:cNvSpPr>
              <a:spLocks/>
            </p:cNvSpPr>
            <p:nvPr/>
          </p:nvSpPr>
          <p:spPr bwMode="auto">
            <a:xfrm>
              <a:off x="1557338" y="2312988"/>
              <a:ext cx="1401762" cy="8397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2147483647 h 20000"/>
                <a:gd name="T124" fmla="*/ 2147483647 w 20000"/>
                <a:gd name="T125" fmla="*/ 2147483647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0989" y="1523"/>
                  </a:moveTo>
                  <a:lnTo>
                    <a:pt x="11278" y="962"/>
                  </a:lnTo>
                  <a:lnTo>
                    <a:pt x="11494" y="1176"/>
                  </a:lnTo>
                  <a:lnTo>
                    <a:pt x="11494" y="1804"/>
                  </a:lnTo>
                  <a:lnTo>
                    <a:pt x="11197" y="1804"/>
                  </a:lnTo>
                  <a:lnTo>
                    <a:pt x="11694" y="2071"/>
                  </a:lnTo>
                  <a:lnTo>
                    <a:pt x="11694" y="1804"/>
                  </a:lnTo>
                  <a:lnTo>
                    <a:pt x="11950" y="2351"/>
                  </a:lnTo>
                  <a:lnTo>
                    <a:pt x="12070" y="2565"/>
                  </a:lnTo>
                  <a:lnTo>
                    <a:pt x="12559" y="2619"/>
                  </a:lnTo>
                  <a:lnTo>
                    <a:pt x="12936" y="2766"/>
                  </a:lnTo>
                  <a:lnTo>
                    <a:pt x="12479" y="2979"/>
                  </a:lnTo>
                  <a:lnTo>
                    <a:pt x="12151" y="3327"/>
                  </a:lnTo>
                  <a:lnTo>
                    <a:pt x="11822" y="3794"/>
                  </a:lnTo>
                  <a:lnTo>
                    <a:pt x="11950" y="3794"/>
                  </a:lnTo>
                  <a:lnTo>
                    <a:pt x="12199" y="3661"/>
                  </a:lnTo>
                  <a:lnTo>
                    <a:pt x="12151" y="3874"/>
                  </a:lnTo>
                  <a:lnTo>
                    <a:pt x="12815" y="3794"/>
                  </a:lnTo>
                  <a:lnTo>
                    <a:pt x="13232" y="3327"/>
                  </a:lnTo>
                  <a:lnTo>
                    <a:pt x="13360" y="3327"/>
                  </a:lnTo>
                  <a:lnTo>
                    <a:pt x="13144" y="3527"/>
                  </a:lnTo>
                  <a:lnTo>
                    <a:pt x="13024" y="3874"/>
                  </a:lnTo>
                  <a:lnTo>
                    <a:pt x="13264" y="3874"/>
                  </a:lnTo>
                  <a:lnTo>
                    <a:pt x="13360" y="4075"/>
                  </a:lnTo>
                  <a:lnTo>
                    <a:pt x="13560" y="4208"/>
                  </a:lnTo>
                  <a:lnTo>
                    <a:pt x="13769" y="4075"/>
                  </a:lnTo>
                  <a:lnTo>
                    <a:pt x="14145" y="4008"/>
                  </a:lnTo>
                  <a:lnTo>
                    <a:pt x="14145" y="4342"/>
                  </a:lnTo>
                  <a:lnTo>
                    <a:pt x="14345" y="4422"/>
                  </a:lnTo>
                  <a:lnTo>
                    <a:pt x="14441" y="4703"/>
                  </a:lnTo>
                  <a:lnTo>
                    <a:pt x="14225" y="4703"/>
                  </a:lnTo>
                  <a:lnTo>
                    <a:pt x="13897" y="4556"/>
                  </a:lnTo>
                  <a:lnTo>
                    <a:pt x="13480" y="4770"/>
                  </a:lnTo>
                  <a:lnTo>
                    <a:pt x="12936" y="5678"/>
                  </a:lnTo>
                  <a:lnTo>
                    <a:pt x="13360" y="5104"/>
                  </a:lnTo>
                  <a:lnTo>
                    <a:pt x="13024" y="6146"/>
                  </a:lnTo>
                  <a:lnTo>
                    <a:pt x="12903" y="6774"/>
                  </a:lnTo>
                  <a:lnTo>
                    <a:pt x="12815" y="7455"/>
                  </a:lnTo>
                  <a:lnTo>
                    <a:pt x="12815" y="8016"/>
                  </a:lnTo>
                  <a:lnTo>
                    <a:pt x="13104" y="8016"/>
                  </a:lnTo>
                  <a:lnTo>
                    <a:pt x="13264" y="7615"/>
                  </a:lnTo>
                  <a:lnTo>
                    <a:pt x="13264" y="6907"/>
                  </a:lnTo>
                  <a:lnTo>
                    <a:pt x="13360" y="6359"/>
                  </a:lnTo>
                  <a:lnTo>
                    <a:pt x="13480" y="5812"/>
                  </a:lnTo>
                  <a:lnTo>
                    <a:pt x="13769" y="5464"/>
                  </a:lnTo>
                  <a:lnTo>
                    <a:pt x="13897" y="5317"/>
                  </a:lnTo>
                  <a:lnTo>
                    <a:pt x="14017" y="4970"/>
                  </a:lnTo>
                  <a:lnTo>
                    <a:pt x="14145" y="4916"/>
                  </a:lnTo>
                  <a:lnTo>
                    <a:pt x="14553" y="5317"/>
                  </a:lnTo>
                  <a:lnTo>
                    <a:pt x="14553" y="5812"/>
                  </a:lnTo>
                  <a:lnTo>
                    <a:pt x="14345" y="6226"/>
                  </a:lnTo>
                  <a:lnTo>
                    <a:pt x="14225" y="6707"/>
                  </a:lnTo>
                  <a:lnTo>
                    <a:pt x="14345" y="6440"/>
                  </a:lnTo>
                  <a:lnTo>
                    <a:pt x="14642" y="6359"/>
                  </a:lnTo>
                  <a:lnTo>
                    <a:pt x="14642" y="6707"/>
                  </a:lnTo>
                  <a:lnTo>
                    <a:pt x="14642" y="7121"/>
                  </a:lnTo>
                  <a:lnTo>
                    <a:pt x="14441" y="7615"/>
                  </a:lnTo>
                  <a:lnTo>
                    <a:pt x="14145" y="8163"/>
                  </a:lnTo>
                  <a:lnTo>
                    <a:pt x="14642" y="8363"/>
                  </a:lnTo>
                  <a:lnTo>
                    <a:pt x="15226" y="8363"/>
                  </a:lnTo>
                  <a:lnTo>
                    <a:pt x="15635" y="8016"/>
                  </a:lnTo>
                  <a:lnTo>
                    <a:pt x="15883" y="7669"/>
                  </a:lnTo>
                  <a:lnTo>
                    <a:pt x="15843" y="7321"/>
                  </a:lnTo>
                  <a:lnTo>
                    <a:pt x="15763" y="7121"/>
                  </a:lnTo>
                  <a:lnTo>
                    <a:pt x="16388" y="7121"/>
                  </a:lnTo>
                  <a:lnTo>
                    <a:pt x="16636" y="6987"/>
                  </a:lnTo>
                  <a:lnTo>
                    <a:pt x="17173" y="6573"/>
                  </a:lnTo>
                  <a:lnTo>
                    <a:pt x="17373" y="5878"/>
                  </a:lnTo>
                  <a:lnTo>
                    <a:pt x="18502" y="5878"/>
                  </a:lnTo>
                  <a:lnTo>
                    <a:pt x="18702" y="5812"/>
                  </a:lnTo>
                  <a:lnTo>
                    <a:pt x="19535" y="4075"/>
                  </a:lnTo>
                  <a:lnTo>
                    <a:pt x="19584" y="4342"/>
                  </a:lnTo>
                  <a:lnTo>
                    <a:pt x="19864" y="4208"/>
                  </a:lnTo>
                  <a:lnTo>
                    <a:pt x="19992" y="4422"/>
                  </a:lnTo>
                  <a:lnTo>
                    <a:pt x="19784" y="5464"/>
                  </a:lnTo>
                  <a:lnTo>
                    <a:pt x="19992" y="6012"/>
                  </a:lnTo>
                  <a:lnTo>
                    <a:pt x="19912" y="6440"/>
                  </a:lnTo>
                  <a:lnTo>
                    <a:pt x="19455" y="6440"/>
                  </a:lnTo>
                  <a:lnTo>
                    <a:pt x="19207" y="6907"/>
                  </a:lnTo>
                  <a:lnTo>
                    <a:pt x="18783" y="7321"/>
                  </a:lnTo>
                  <a:lnTo>
                    <a:pt x="18502" y="8016"/>
                  </a:lnTo>
                  <a:lnTo>
                    <a:pt x="18582" y="8363"/>
                  </a:lnTo>
                  <a:lnTo>
                    <a:pt x="18783" y="8363"/>
                  </a:lnTo>
                  <a:lnTo>
                    <a:pt x="18783" y="8577"/>
                  </a:lnTo>
                  <a:lnTo>
                    <a:pt x="18334" y="8711"/>
                  </a:lnTo>
                  <a:lnTo>
                    <a:pt x="17958" y="8791"/>
                  </a:lnTo>
                  <a:lnTo>
                    <a:pt x="17461" y="9058"/>
                  </a:lnTo>
                  <a:lnTo>
                    <a:pt x="17918" y="9058"/>
                  </a:lnTo>
                  <a:lnTo>
                    <a:pt x="17461" y="9259"/>
                  </a:lnTo>
                  <a:lnTo>
                    <a:pt x="17253" y="9339"/>
                  </a:lnTo>
                  <a:lnTo>
                    <a:pt x="17293" y="9472"/>
                  </a:lnTo>
                  <a:lnTo>
                    <a:pt x="17173" y="9886"/>
                  </a:lnTo>
                  <a:lnTo>
                    <a:pt x="16916" y="10514"/>
                  </a:lnTo>
                  <a:lnTo>
                    <a:pt x="16716" y="10154"/>
                  </a:lnTo>
                  <a:lnTo>
                    <a:pt x="16716" y="10367"/>
                  </a:lnTo>
                  <a:lnTo>
                    <a:pt x="16756" y="10701"/>
                  </a:lnTo>
                  <a:lnTo>
                    <a:pt x="16508" y="11329"/>
                  </a:lnTo>
                  <a:lnTo>
                    <a:pt x="16428" y="10782"/>
                  </a:lnTo>
                  <a:lnTo>
                    <a:pt x="16388" y="10514"/>
                  </a:lnTo>
                  <a:lnTo>
                    <a:pt x="16508" y="10020"/>
                  </a:lnTo>
                  <a:lnTo>
                    <a:pt x="16308" y="10154"/>
                  </a:lnTo>
                  <a:lnTo>
                    <a:pt x="16211" y="10915"/>
                  </a:lnTo>
                  <a:lnTo>
                    <a:pt x="15963" y="10782"/>
                  </a:lnTo>
                  <a:lnTo>
                    <a:pt x="16308" y="11276"/>
                  </a:lnTo>
                  <a:lnTo>
                    <a:pt x="16211" y="11476"/>
                  </a:lnTo>
                  <a:lnTo>
                    <a:pt x="16179" y="11957"/>
                  </a:lnTo>
                  <a:lnTo>
                    <a:pt x="16388" y="12037"/>
                  </a:lnTo>
                  <a:lnTo>
                    <a:pt x="16388" y="12585"/>
                  </a:lnTo>
                  <a:lnTo>
                    <a:pt x="16308" y="12238"/>
                  </a:lnTo>
                  <a:lnTo>
                    <a:pt x="16211" y="12505"/>
                  </a:lnTo>
                  <a:lnTo>
                    <a:pt x="16051" y="12585"/>
                  </a:lnTo>
                  <a:lnTo>
                    <a:pt x="16388" y="12719"/>
                  </a:lnTo>
                  <a:lnTo>
                    <a:pt x="16211" y="13133"/>
                  </a:lnTo>
                  <a:lnTo>
                    <a:pt x="15963" y="13066"/>
                  </a:lnTo>
                  <a:lnTo>
                    <a:pt x="16091" y="13413"/>
                  </a:lnTo>
                  <a:lnTo>
                    <a:pt x="15427" y="14028"/>
                  </a:lnTo>
                  <a:lnTo>
                    <a:pt x="14970" y="14522"/>
                  </a:lnTo>
                  <a:lnTo>
                    <a:pt x="14473" y="15070"/>
                  </a:lnTo>
                  <a:lnTo>
                    <a:pt x="14097" y="15965"/>
                  </a:lnTo>
                  <a:lnTo>
                    <a:pt x="14145" y="17088"/>
                  </a:lnTo>
                  <a:lnTo>
                    <a:pt x="14225" y="18049"/>
                  </a:lnTo>
                  <a:lnTo>
                    <a:pt x="14345" y="18864"/>
                  </a:lnTo>
                  <a:lnTo>
                    <a:pt x="14145" y="19987"/>
                  </a:lnTo>
                  <a:lnTo>
                    <a:pt x="13897" y="19987"/>
                  </a:lnTo>
                  <a:lnTo>
                    <a:pt x="13688" y="19492"/>
                  </a:lnTo>
                  <a:lnTo>
                    <a:pt x="13560" y="18731"/>
                  </a:lnTo>
                  <a:lnTo>
                    <a:pt x="13560" y="18183"/>
                  </a:lnTo>
                  <a:lnTo>
                    <a:pt x="13440" y="18049"/>
                  </a:lnTo>
                  <a:lnTo>
                    <a:pt x="13480" y="17635"/>
                  </a:lnTo>
                  <a:lnTo>
                    <a:pt x="13360" y="17088"/>
                  </a:lnTo>
                  <a:lnTo>
                    <a:pt x="13104" y="16593"/>
                  </a:lnTo>
                  <a:lnTo>
                    <a:pt x="12687" y="16927"/>
                  </a:lnTo>
                  <a:lnTo>
                    <a:pt x="12399" y="16379"/>
                  </a:lnTo>
                  <a:lnTo>
                    <a:pt x="11854" y="16379"/>
                  </a:lnTo>
                  <a:lnTo>
                    <a:pt x="11742" y="16326"/>
                  </a:lnTo>
                  <a:lnTo>
                    <a:pt x="11278" y="16379"/>
                  </a:lnTo>
                  <a:lnTo>
                    <a:pt x="10869" y="16379"/>
                  </a:lnTo>
                  <a:lnTo>
                    <a:pt x="11197" y="16727"/>
                  </a:lnTo>
                  <a:lnTo>
                    <a:pt x="11278" y="17088"/>
                  </a:lnTo>
                  <a:lnTo>
                    <a:pt x="10949" y="17141"/>
                  </a:lnTo>
                  <a:lnTo>
                    <a:pt x="10453" y="16874"/>
                  </a:lnTo>
                  <a:lnTo>
                    <a:pt x="9956" y="16727"/>
                  </a:lnTo>
                  <a:lnTo>
                    <a:pt x="9459" y="16727"/>
                  </a:lnTo>
                  <a:lnTo>
                    <a:pt x="9083" y="17141"/>
                  </a:lnTo>
                  <a:lnTo>
                    <a:pt x="8578" y="17488"/>
                  </a:lnTo>
                  <a:lnTo>
                    <a:pt x="8218" y="18183"/>
                  </a:lnTo>
                  <a:lnTo>
                    <a:pt x="8250" y="19078"/>
                  </a:lnTo>
                  <a:lnTo>
                    <a:pt x="8122" y="19212"/>
                  </a:lnTo>
                  <a:lnTo>
                    <a:pt x="7593" y="18731"/>
                  </a:lnTo>
                  <a:lnTo>
                    <a:pt x="7505" y="18049"/>
                  </a:lnTo>
                  <a:lnTo>
                    <a:pt x="7337" y="17635"/>
                  </a:lnTo>
                  <a:lnTo>
                    <a:pt x="7056" y="16593"/>
                  </a:lnTo>
                  <a:lnTo>
                    <a:pt x="6712" y="16379"/>
                  </a:lnTo>
                  <a:lnTo>
                    <a:pt x="6384" y="16927"/>
                  </a:lnTo>
                  <a:lnTo>
                    <a:pt x="5927" y="16513"/>
                  </a:lnTo>
                  <a:lnTo>
                    <a:pt x="5847" y="15832"/>
                  </a:lnTo>
                  <a:lnTo>
                    <a:pt x="5390" y="14856"/>
                  </a:lnTo>
                  <a:lnTo>
                    <a:pt x="4766" y="14856"/>
                  </a:lnTo>
                  <a:lnTo>
                    <a:pt x="4766" y="15150"/>
                  </a:lnTo>
                  <a:lnTo>
                    <a:pt x="3781" y="15070"/>
                  </a:lnTo>
                  <a:lnTo>
                    <a:pt x="2491" y="14175"/>
                  </a:lnTo>
                  <a:lnTo>
                    <a:pt x="2491" y="13975"/>
                  </a:lnTo>
                  <a:lnTo>
                    <a:pt x="1698" y="14028"/>
                  </a:lnTo>
                  <a:lnTo>
                    <a:pt x="1618" y="13413"/>
                  </a:lnTo>
                  <a:lnTo>
                    <a:pt x="1370" y="12933"/>
                  </a:lnTo>
                  <a:lnTo>
                    <a:pt x="1081" y="12585"/>
                  </a:lnTo>
                  <a:lnTo>
                    <a:pt x="705" y="12505"/>
                  </a:lnTo>
                  <a:lnTo>
                    <a:pt x="705" y="11824"/>
                  </a:lnTo>
                  <a:lnTo>
                    <a:pt x="408" y="10915"/>
                  </a:lnTo>
                  <a:lnTo>
                    <a:pt x="497" y="10568"/>
                  </a:lnTo>
                  <a:lnTo>
                    <a:pt x="328" y="10367"/>
                  </a:lnTo>
                  <a:lnTo>
                    <a:pt x="328" y="9886"/>
                  </a:lnTo>
                  <a:lnTo>
                    <a:pt x="497" y="10020"/>
                  </a:lnTo>
                  <a:lnTo>
                    <a:pt x="408" y="9472"/>
                  </a:lnTo>
                  <a:lnTo>
                    <a:pt x="208" y="9606"/>
                  </a:lnTo>
                  <a:lnTo>
                    <a:pt x="80" y="8791"/>
                  </a:lnTo>
                  <a:lnTo>
                    <a:pt x="80" y="8016"/>
                  </a:lnTo>
                  <a:lnTo>
                    <a:pt x="0" y="7669"/>
                  </a:lnTo>
                  <a:lnTo>
                    <a:pt x="208" y="6707"/>
                  </a:lnTo>
                  <a:lnTo>
                    <a:pt x="288" y="5464"/>
                  </a:lnTo>
                  <a:lnTo>
                    <a:pt x="705" y="4075"/>
                  </a:lnTo>
                  <a:lnTo>
                    <a:pt x="953" y="2899"/>
                  </a:lnTo>
                  <a:lnTo>
                    <a:pt x="1081" y="2004"/>
                  </a:lnTo>
                  <a:lnTo>
                    <a:pt x="1161" y="548"/>
                  </a:lnTo>
                  <a:lnTo>
                    <a:pt x="1618" y="895"/>
                  </a:lnTo>
                  <a:lnTo>
                    <a:pt x="1618" y="1309"/>
                  </a:lnTo>
                  <a:lnTo>
                    <a:pt x="1570" y="1804"/>
                  </a:lnTo>
                  <a:lnTo>
                    <a:pt x="1818" y="1443"/>
                  </a:lnTo>
                  <a:lnTo>
                    <a:pt x="1898" y="414"/>
                  </a:lnTo>
                  <a:lnTo>
                    <a:pt x="1818" y="0"/>
                  </a:lnTo>
                  <a:lnTo>
                    <a:pt x="10989" y="152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7" name="Freeform 127"/>
            <p:cNvSpPr>
              <a:spLocks/>
            </p:cNvSpPr>
            <p:nvPr/>
          </p:nvSpPr>
          <p:spPr bwMode="auto">
            <a:xfrm>
              <a:off x="898525" y="1104900"/>
              <a:ext cx="877888" cy="9413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0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2147483647 h 20000"/>
                <a:gd name="T124" fmla="*/ 2147483647 w 20000"/>
                <a:gd name="T125" fmla="*/ 2147483647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9987" y="3826"/>
                  </a:moveTo>
                  <a:lnTo>
                    <a:pt x="15157" y="10298"/>
                  </a:lnTo>
                  <a:lnTo>
                    <a:pt x="13380" y="13564"/>
                  </a:lnTo>
                  <a:lnTo>
                    <a:pt x="14160" y="13683"/>
                  </a:lnTo>
                  <a:lnTo>
                    <a:pt x="14109" y="13874"/>
                  </a:lnTo>
                  <a:lnTo>
                    <a:pt x="14428" y="15292"/>
                  </a:lnTo>
                  <a:lnTo>
                    <a:pt x="15157" y="14803"/>
                  </a:lnTo>
                  <a:lnTo>
                    <a:pt x="15553" y="14684"/>
                  </a:lnTo>
                  <a:lnTo>
                    <a:pt x="15821" y="14875"/>
                  </a:lnTo>
                  <a:lnTo>
                    <a:pt x="15821" y="15542"/>
                  </a:lnTo>
                  <a:lnTo>
                    <a:pt x="16013" y="17890"/>
                  </a:lnTo>
                  <a:lnTo>
                    <a:pt x="16358" y="18451"/>
                  </a:lnTo>
                  <a:lnTo>
                    <a:pt x="16677" y="18939"/>
                  </a:lnTo>
                  <a:lnTo>
                    <a:pt x="16550" y="19190"/>
                  </a:lnTo>
                  <a:lnTo>
                    <a:pt x="16153" y="19738"/>
                  </a:lnTo>
                  <a:lnTo>
                    <a:pt x="15821" y="19988"/>
                  </a:lnTo>
                  <a:lnTo>
                    <a:pt x="15821" y="19678"/>
                  </a:lnTo>
                  <a:lnTo>
                    <a:pt x="16153" y="19237"/>
                  </a:lnTo>
                  <a:lnTo>
                    <a:pt x="16013" y="18868"/>
                  </a:lnTo>
                  <a:lnTo>
                    <a:pt x="15821" y="18868"/>
                  </a:lnTo>
                  <a:lnTo>
                    <a:pt x="15489" y="19058"/>
                  </a:lnTo>
                  <a:lnTo>
                    <a:pt x="15361" y="19058"/>
                  </a:lnTo>
                  <a:lnTo>
                    <a:pt x="15681" y="18749"/>
                  </a:lnTo>
                  <a:lnTo>
                    <a:pt x="15821" y="18379"/>
                  </a:lnTo>
                  <a:lnTo>
                    <a:pt x="15885" y="18069"/>
                  </a:lnTo>
                  <a:lnTo>
                    <a:pt x="15681" y="18069"/>
                  </a:lnTo>
                  <a:lnTo>
                    <a:pt x="15681" y="17890"/>
                  </a:lnTo>
                  <a:lnTo>
                    <a:pt x="15489" y="17461"/>
                  </a:lnTo>
                  <a:lnTo>
                    <a:pt x="15681" y="17139"/>
                  </a:lnTo>
                  <a:lnTo>
                    <a:pt x="15821" y="17271"/>
                  </a:lnTo>
                  <a:lnTo>
                    <a:pt x="15681" y="16841"/>
                  </a:lnTo>
                  <a:lnTo>
                    <a:pt x="15489" y="16603"/>
                  </a:lnTo>
                  <a:lnTo>
                    <a:pt x="15681" y="16281"/>
                  </a:lnTo>
                  <a:lnTo>
                    <a:pt x="15553" y="16341"/>
                  </a:lnTo>
                  <a:lnTo>
                    <a:pt x="15361" y="16162"/>
                  </a:lnTo>
                  <a:lnTo>
                    <a:pt x="15489" y="15292"/>
                  </a:lnTo>
                  <a:lnTo>
                    <a:pt x="15029" y="16281"/>
                  </a:lnTo>
                  <a:lnTo>
                    <a:pt x="14824" y="16091"/>
                  </a:lnTo>
                  <a:lnTo>
                    <a:pt x="14952" y="15483"/>
                  </a:lnTo>
                  <a:lnTo>
                    <a:pt x="14760" y="15673"/>
                  </a:lnTo>
                  <a:lnTo>
                    <a:pt x="14505" y="15364"/>
                  </a:lnTo>
                  <a:lnTo>
                    <a:pt x="14633" y="16091"/>
                  </a:lnTo>
                  <a:lnTo>
                    <a:pt x="14300" y="16162"/>
                  </a:lnTo>
                  <a:lnTo>
                    <a:pt x="14109" y="15852"/>
                  </a:lnTo>
                  <a:lnTo>
                    <a:pt x="13904" y="15173"/>
                  </a:lnTo>
                  <a:lnTo>
                    <a:pt x="13955" y="15054"/>
                  </a:lnTo>
                  <a:lnTo>
                    <a:pt x="13776" y="15054"/>
                  </a:lnTo>
                  <a:lnTo>
                    <a:pt x="13431" y="14553"/>
                  </a:lnTo>
                  <a:lnTo>
                    <a:pt x="13572" y="14362"/>
                  </a:lnTo>
                  <a:lnTo>
                    <a:pt x="13636" y="14195"/>
                  </a:lnTo>
                  <a:lnTo>
                    <a:pt x="13776" y="14493"/>
                  </a:lnTo>
                  <a:lnTo>
                    <a:pt x="13955" y="14243"/>
                  </a:lnTo>
                  <a:lnTo>
                    <a:pt x="13904" y="14064"/>
                  </a:lnTo>
                  <a:lnTo>
                    <a:pt x="13431" y="14243"/>
                  </a:lnTo>
                  <a:lnTo>
                    <a:pt x="13099" y="14243"/>
                  </a:lnTo>
                  <a:lnTo>
                    <a:pt x="12907" y="14064"/>
                  </a:lnTo>
                  <a:lnTo>
                    <a:pt x="13035" y="13874"/>
                  </a:lnTo>
                  <a:lnTo>
                    <a:pt x="12703" y="14005"/>
                  </a:lnTo>
                  <a:lnTo>
                    <a:pt x="12383" y="13683"/>
                  </a:lnTo>
                  <a:lnTo>
                    <a:pt x="11655" y="13564"/>
                  </a:lnTo>
                  <a:lnTo>
                    <a:pt x="11323" y="13194"/>
                  </a:lnTo>
                  <a:lnTo>
                    <a:pt x="11527" y="13075"/>
                  </a:lnTo>
                  <a:lnTo>
                    <a:pt x="11527" y="12896"/>
                  </a:lnTo>
                  <a:lnTo>
                    <a:pt x="11182" y="13075"/>
                  </a:lnTo>
                  <a:lnTo>
                    <a:pt x="10978" y="12896"/>
                  </a:lnTo>
                  <a:lnTo>
                    <a:pt x="10658" y="12586"/>
                  </a:lnTo>
                  <a:lnTo>
                    <a:pt x="10786" y="12396"/>
                  </a:lnTo>
                  <a:lnTo>
                    <a:pt x="11131" y="12217"/>
                  </a:lnTo>
                  <a:lnTo>
                    <a:pt x="10530" y="12277"/>
                  </a:lnTo>
                  <a:lnTo>
                    <a:pt x="10262" y="12277"/>
                  </a:lnTo>
                  <a:lnTo>
                    <a:pt x="10134" y="12217"/>
                  </a:lnTo>
                  <a:lnTo>
                    <a:pt x="10006" y="12217"/>
                  </a:lnTo>
                  <a:lnTo>
                    <a:pt x="9802" y="12467"/>
                  </a:lnTo>
                  <a:lnTo>
                    <a:pt x="9930" y="12706"/>
                  </a:lnTo>
                  <a:lnTo>
                    <a:pt x="9278" y="13194"/>
                  </a:lnTo>
                  <a:lnTo>
                    <a:pt x="8869" y="13075"/>
                  </a:lnTo>
                  <a:lnTo>
                    <a:pt x="8077" y="13504"/>
                  </a:lnTo>
                  <a:lnTo>
                    <a:pt x="7681" y="13683"/>
                  </a:lnTo>
                  <a:lnTo>
                    <a:pt x="7220" y="13683"/>
                  </a:lnTo>
                  <a:lnTo>
                    <a:pt x="7348" y="13504"/>
                  </a:lnTo>
                  <a:lnTo>
                    <a:pt x="8000" y="13194"/>
                  </a:lnTo>
                  <a:lnTo>
                    <a:pt x="7553" y="13194"/>
                  </a:lnTo>
                  <a:lnTo>
                    <a:pt x="7553" y="13075"/>
                  </a:lnTo>
                  <a:lnTo>
                    <a:pt x="7872" y="12765"/>
                  </a:lnTo>
                  <a:lnTo>
                    <a:pt x="8409" y="12217"/>
                  </a:lnTo>
                  <a:lnTo>
                    <a:pt x="8933" y="11955"/>
                  </a:lnTo>
                  <a:lnTo>
                    <a:pt x="9073" y="12098"/>
                  </a:lnTo>
                  <a:lnTo>
                    <a:pt x="9406" y="11955"/>
                  </a:lnTo>
                  <a:lnTo>
                    <a:pt x="9278" y="11907"/>
                  </a:lnTo>
                  <a:lnTo>
                    <a:pt x="9597" y="11657"/>
                  </a:lnTo>
                  <a:lnTo>
                    <a:pt x="9137" y="11657"/>
                  </a:lnTo>
                  <a:lnTo>
                    <a:pt x="9278" y="11418"/>
                  </a:lnTo>
                  <a:lnTo>
                    <a:pt x="8869" y="11657"/>
                  </a:lnTo>
                  <a:lnTo>
                    <a:pt x="8204" y="11955"/>
                  </a:lnTo>
                  <a:lnTo>
                    <a:pt x="7553" y="12467"/>
                  </a:lnTo>
                  <a:lnTo>
                    <a:pt x="7348" y="12467"/>
                  </a:lnTo>
                  <a:lnTo>
                    <a:pt x="7476" y="12706"/>
                  </a:lnTo>
                  <a:lnTo>
                    <a:pt x="7220" y="12765"/>
                  </a:lnTo>
                  <a:lnTo>
                    <a:pt x="6684" y="13075"/>
                  </a:lnTo>
                  <a:lnTo>
                    <a:pt x="5955" y="13564"/>
                  </a:lnTo>
                  <a:lnTo>
                    <a:pt x="6160" y="13683"/>
                  </a:lnTo>
                  <a:lnTo>
                    <a:pt x="6300" y="13874"/>
                  </a:lnTo>
                  <a:lnTo>
                    <a:pt x="5431" y="14493"/>
                  </a:lnTo>
                  <a:lnTo>
                    <a:pt x="4575" y="14875"/>
                  </a:lnTo>
                  <a:lnTo>
                    <a:pt x="3847" y="15292"/>
                  </a:lnTo>
                  <a:lnTo>
                    <a:pt x="2850" y="15852"/>
                  </a:lnTo>
                  <a:lnTo>
                    <a:pt x="2326" y="16162"/>
                  </a:lnTo>
                  <a:lnTo>
                    <a:pt x="1917" y="16460"/>
                  </a:lnTo>
                  <a:lnTo>
                    <a:pt x="1252" y="16770"/>
                  </a:lnTo>
                  <a:lnTo>
                    <a:pt x="1252" y="16603"/>
                  </a:lnTo>
                  <a:lnTo>
                    <a:pt x="920" y="16651"/>
                  </a:lnTo>
                  <a:lnTo>
                    <a:pt x="204" y="16841"/>
                  </a:lnTo>
                  <a:lnTo>
                    <a:pt x="268" y="16651"/>
                  </a:lnTo>
                  <a:lnTo>
                    <a:pt x="77" y="16770"/>
                  </a:lnTo>
                  <a:lnTo>
                    <a:pt x="0" y="16841"/>
                  </a:lnTo>
                  <a:lnTo>
                    <a:pt x="0" y="16651"/>
                  </a:lnTo>
                  <a:lnTo>
                    <a:pt x="0" y="16460"/>
                  </a:lnTo>
                  <a:lnTo>
                    <a:pt x="204" y="16281"/>
                  </a:lnTo>
                  <a:lnTo>
                    <a:pt x="792" y="16281"/>
                  </a:lnTo>
                  <a:lnTo>
                    <a:pt x="728" y="16341"/>
                  </a:lnTo>
                  <a:lnTo>
                    <a:pt x="792" y="16460"/>
                  </a:lnTo>
                  <a:lnTo>
                    <a:pt x="920" y="16341"/>
                  </a:lnTo>
                  <a:lnTo>
                    <a:pt x="1073" y="16460"/>
                  </a:lnTo>
                  <a:lnTo>
                    <a:pt x="1073" y="16162"/>
                  </a:lnTo>
                  <a:lnTo>
                    <a:pt x="1393" y="15852"/>
                  </a:lnTo>
                  <a:lnTo>
                    <a:pt x="2121" y="15483"/>
                  </a:lnTo>
                  <a:lnTo>
                    <a:pt x="2454" y="15542"/>
                  </a:lnTo>
                  <a:lnTo>
                    <a:pt x="2645" y="15173"/>
                  </a:lnTo>
                  <a:lnTo>
                    <a:pt x="3310" y="14875"/>
                  </a:lnTo>
                  <a:lnTo>
                    <a:pt x="3374" y="14875"/>
                  </a:lnTo>
                  <a:lnTo>
                    <a:pt x="3374" y="14803"/>
                  </a:lnTo>
                  <a:lnTo>
                    <a:pt x="3706" y="14195"/>
                  </a:lnTo>
                  <a:lnTo>
                    <a:pt x="3898" y="14005"/>
                  </a:lnTo>
                  <a:lnTo>
                    <a:pt x="4575" y="13385"/>
                  </a:lnTo>
                  <a:lnTo>
                    <a:pt x="3578" y="13564"/>
                  </a:lnTo>
                  <a:lnTo>
                    <a:pt x="3847" y="13075"/>
                  </a:lnTo>
                  <a:lnTo>
                    <a:pt x="3182" y="13754"/>
                  </a:lnTo>
                  <a:lnTo>
                    <a:pt x="3054" y="13194"/>
                  </a:lnTo>
                  <a:lnTo>
                    <a:pt x="2978" y="13266"/>
                  </a:lnTo>
                  <a:lnTo>
                    <a:pt x="2850" y="12956"/>
                  </a:lnTo>
                  <a:lnTo>
                    <a:pt x="2121" y="13266"/>
                  </a:lnTo>
                  <a:lnTo>
                    <a:pt x="1789" y="13194"/>
                  </a:lnTo>
                  <a:lnTo>
                    <a:pt x="1994" y="13075"/>
                  </a:lnTo>
                  <a:lnTo>
                    <a:pt x="2121" y="12706"/>
                  </a:lnTo>
                  <a:lnTo>
                    <a:pt x="2454" y="12396"/>
                  </a:lnTo>
                  <a:lnTo>
                    <a:pt x="2773" y="11287"/>
                  </a:lnTo>
                  <a:lnTo>
                    <a:pt x="2454" y="11776"/>
                  </a:lnTo>
                  <a:lnTo>
                    <a:pt x="1994" y="11776"/>
                  </a:lnTo>
                  <a:lnTo>
                    <a:pt x="1597" y="11657"/>
                  </a:lnTo>
                  <a:lnTo>
                    <a:pt x="1597" y="11168"/>
                  </a:lnTo>
                  <a:lnTo>
                    <a:pt x="1393" y="10787"/>
                  </a:lnTo>
                  <a:lnTo>
                    <a:pt x="1789" y="10489"/>
                  </a:lnTo>
                  <a:lnTo>
                    <a:pt x="2198" y="10787"/>
                  </a:lnTo>
                  <a:lnTo>
                    <a:pt x="2198" y="10977"/>
                  </a:lnTo>
                  <a:lnTo>
                    <a:pt x="2518" y="10667"/>
                  </a:lnTo>
                  <a:lnTo>
                    <a:pt x="2645" y="10179"/>
                  </a:lnTo>
                  <a:lnTo>
                    <a:pt x="2326" y="10369"/>
                  </a:lnTo>
                  <a:lnTo>
                    <a:pt x="2121" y="10489"/>
                  </a:lnTo>
                  <a:lnTo>
                    <a:pt x="1789" y="10298"/>
                  </a:lnTo>
                  <a:lnTo>
                    <a:pt x="1649" y="9809"/>
                  </a:lnTo>
                  <a:lnTo>
                    <a:pt x="1789" y="9499"/>
                  </a:lnTo>
                  <a:lnTo>
                    <a:pt x="1917" y="9321"/>
                  </a:lnTo>
                  <a:lnTo>
                    <a:pt x="2121" y="9321"/>
                  </a:lnTo>
                  <a:lnTo>
                    <a:pt x="2326" y="8880"/>
                  </a:lnTo>
                  <a:lnTo>
                    <a:pt x="2850" y="8510"/>
                  </a:lnTo>
                  <a:lnTo>
                    <a:pt x="3374" y="8331"/>
                  </a:lnTo>
                  <a:lnTo>
                    <a:pt x="3182" y="8331"/>
                  </a:lnTo>
                  <a:lnTo>
                    <a:pt x="3578" y="7890"/>
                  </a:lnTo>
                  <a:lnTo>
                    <a:pt x="4051" y="7771"/>
                  </a:lnTo>
                  <a:lnTo>
                    <a:pt x="3898" y="8081"/>
                  </a:lnTo>
                  <a:lnTo>
                    <a:pt x="4371" y="8081"/>
                  </a:lnTo>
                  <a:lnTo>
                    <a:pt x="4971" y="7712"/>
                  </a:lnTo>
                  <a:lnTo>
                    <a:pt x="5227" y="7771"/>
                  </a:lnTo>
                  <a:lnTo>
                    <a:pt x="5955" y="7521"/>
                  </a:lnTo>
                  <a:lnTo>
                    <a:pt x="6160" y="7032"/>
                  </a:lnTo>
                  <a:lnTo>
                    <a:pt x="6160" y="6722"/>
                  </a:lnTo>
                  <a:lnTo>
                    <a:pt x="6620" y="6472"/>
                  </a:lnTo>
                  <a:lnTo>
                    <a:pt x="6684" y="6234"/>
                  </a:lnTo>
                  <a:lnTo>
                    <a:pt x="6351" y="6281"/>
                  </a:lnTo>
                  <a:lnTo>
                    <a:pt x="5559" y="6603"/>
                  </a:lnTo>
                  <a:lnTo>
                    <a:pt x="5304" y="6424"/>
                  </a:lnTo>
                  <a:lnTo>
                    <a:pt x="5099" y="6234"/>
                  </a:lnTo>
                  <a:lnTo>
                    <a:pt x="4575" y="6234"/>
                  </a:lnTo>
                  <a:lnTo>
                    <a:pt x="4051" y="5793"/>
                  </a:lnTo>
                  <a:lnTo>
                    <a:pt x="4243" y="5423"/>
                  </a:lnTo>
                  <a:lnTo>
                    <a:pt x="4243" y="4934"/>
                  </a:lnTo>
                  <a:lnTo>
                    <a:pt x="4435" y="5113"/>
                  </a:lnTo>
                  <a:lnTo>
                    <a:pt x="4703" y="5304"/>
                  </a:lnTo>
                  <a:lnTo>
                    <a:pt x="4971" y="5185"/>
                  </a:lnTo>
                  <a:lnTo>
                    <a:pt x="4703" y="5113"/>
                  </a:lnTo>
                  <a:lnTo>
                    <a:pt x="4243" y="4696"/>
                  </a:lnTo>
                  <a:lnTo>
                    <a:pt x="4051" y="4505"/>
                  </a:lnTo>
                  <a:lnTo>
                    <a:pt x="4179" y="4184"/>
                  </a:lnTo>
                  <a:lnTo>
                    <a:pt x="4243" y="4184"/>
                  </a:lnTo>
                  <a:lnTo>
                    <a:pt x="5431" y="3886"/>
                  </a:lnTo>
                  <a:lnTo>
                    <a:pt x="5431" y="4017"/>
                  </a:lnTo>
                  <a:lnTo>
                    <a:pt x="5751" y="4017"/>
                  </a:lnTo>
                  <a:lnTo>
                    <a:pt x="5751" y="3886"/>
                  </a:lnTo>
                  <a:lnTo>
                    <a:pt x="6479" y="3635"/>
                  </a:lnTo>
                  <a:lnTo>
                    <a:pt x="6952" y="3695"/>
                  </a:lnTo>
                  <a:lnTo>
                    <a:pt x="6620" y="4017"/>
                  </a:lnTo>
                  <a:lnTo>
                    <a:pt x="6479" y="4315"/>
                  </a:lnTo>
                  <a:lnTo>
                    <a:pt x="7348" y="4696"/>
                  </a:lnTo>
                  <a:lnTo>
                    <a:pt x="7744" y="4505"/>
                  </a:lnTo>
                  <a:lnTo>
                    <a:pt x="7681" y="4815"/>
                  </a:lnTo>
                  <a:lnTo>
                    <a:pt x="7872" y="4505"/>
                  </a:lnTo>
                  <a:lnTo>
                    <a:pt x="7744" y="4315"/>
                  </a:lnTo>
                  <a:lnTo>
                    <a:pt x="7553" y="4315"/>
                  </a:lnTo>
                  <a:lnTo>
                    <a:pt x="7744" y="3635"/>
                  </a:lnTo>
                  <a:lnTo>
                    <a:pt x="7872" y="3635"/>
                  </a:lnTo>
                  <a:lnTo>
                    <a:pt x="7872" y="4136"/>
                  </a:lnTo>
                  <a:lnTo>
                    <a:pt x="8077" y="4374"/>
                  </a:lnTo>
                  <a:lnTo>
                    <a:pt x="8550" y="4505"/>
                  </a:lnTo>
                  <a:lnTo>
                    <a:pt x="8869" y="4184"/>
                  </a:lnTo>
                  <a:lnTo>
                    <a:pt x="8077" y="4017"/>
                  </a:lnTo>
                  <a:lnTo>
                    <a:pt x="8000" y="3886"/>
                  </a:lnTo>
                  <a:lnTo>
                    <a:pt x="8345" y="3635"/>
                  </a:lnTo>
                  <a:lnTo>
                    <a:pt x="7476" y="3206"/>
                  </a:lnTo>
                  <a:lnTo>
                    <a:pt x="7681" y="2527"/>
                  </a:lnTo>
                  <a:lnTo>
                    <a:pt x="7348" y="1538"/>
                  </a:lnTo>
                  <a:lnTo>
                    <a:pt x="7681" y="1538"/>
                  </a:lnTo>
                  <a:lnTo>
                    <a:pt x="8204" y="1049"/>
                  </a:lnTo>
                  <a:lnTo>
                    <a:pt x="8409" y="1240"/>
                  </a:lnTo>
                  <a:lnTo>
                    <a:pt x="9137" y="1287"/>
                  </a:lnTo>
                  <a:lnTo>
                    <a:pt x="9930" y="1108"/>
                  </a:lnTo>
                  <a:lnTo>
                    <a:pt x="10454" y="739"/>
                  </a:lnTo>
                  <a:lnTo>
                    <a:pt x="11527" y="310"/>
                  </a:lnTo>
                  <a:lnTo>
                    <a:pt x="12575" y="238"/>
                  </a:lnTo>
                  <a:lnTo>
                    <a:pt x="12383" y="608"/>
                  </a:lnTo>
                  <a:lnTo>
                    <a:pt x="12780" y="429"/>
                  </a:lnTo>
                  <a:lnTo>
                    <a:pt x="12780" y="238"/>
                  </a:lnTo>
                  <a:lnTo>
                    <a:pt x="13380" y="0"/>
                  </a:lnTo>
                  <a:lnTo>
                    <a:pt x="13955" y="310"/>
                  </a:lnTo>
                  <a:lnTo>
                    <a:pt x="15029" y="0"/>
                  </a:lnTo>
                  <a:lnTo>
                    <a:pt x="15157" y="310"/>
                  </a:lnTo>
                  <a:lnTo>
                    <a:pt x="14505" y="608"/>
                  </a:lnTo>
                  <a:lnTo>
                    <a:pt x="15361" y="489"/>
                  </a:lnTo>
                  <a:lnTo>
                    <a:pt x="15284" y="918"/>
                  </a:lnTo>
                  <a:lnTo>
                    <a:pt x="15553" y="799"/>
                  </a:lnTo>
                  <a:lnTo>
                    <a:pt x="15885" y="918"/>
                  </a:lnTo>
                  <a:lnTo>
                    <a:pt x="16204" y="1240"/>
                  </a:lnTo>
                  <a:lnTo>
                    <a:pt x="15885" y="1287"/>
                  </a:lnTo>
                  <a:lnTo>
                    <a:pt x="16153" y="1538"/>
                  </a:lnTo>
                  <a:lnTo>
                    <a:pt x="15885" y="1538"/>
                  </a:lnTo>
                  <a:lnTo>
                    <a:pt x="16358" y="1728"/>
                  </a:lnTo>
                  <a:lnTo>
                    <a:pt x="16013" y="2098"/>
                  </a:lnTo>
                  <a:lnTo>
                    <a:pt x="16882" y="1728"/>
                  </a:lnTo>
                  <a:lnTo>
                    <a:pt x="17214" y="1776"/>
                  </a:lnTo>
                  <a:lnTo>
                    <a:pt x="17406" y="1919"/>
                  </a:lnTo>
                  <a:lnTo>
                    <a:pt x="17610" y="2336"/>
                  </a:lnTo>
                  <a:lnTo>
                    <a:pt x="17610" y="2527"/>
                  </a:lnTo>
                  <a:lnTo>
                    <a:pt x="18134" y="2527"/>
                  </a:lnTo>
                  <a:lnTo>
                    <a:pt x="18466" y="2896"/>
                  </a:lnTo>
                  <a:lnTo>
                    <a:pt x="19182" y="3015"/>
                  </a:lnTo>
                  <a:lnTo>
                    <a:pt x="19987" y="382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8" name="Freeform 128"/>
            <p:cNvSpPr>
              <a:spLocks/>
            </p:cNvSpPr>
            <p:nvPr/>
          </p:nvSpPr>
          <p:spPr bwMode="auto">
            <a:xfrm>
              <a:off x="3325813" y="950913"/>
              <a:ext cx="1022350" cy="11287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0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5245" y="19990"/>
                  </a:moveTo>
                  <a:lnTo>
                    <a:pt x="4904" y="19890"/>
                  </a:lnTo>
                  <a:lnTo>
                    <a:pt x="4321" y="19214"/>
                  </a:lnTo>
                  <a:lnTo>
                    <a:pt x="3705" y="19214"/>
                  </a:lnTo>
                  <a:lnTo>
                    <a:pt x="3244" y="18646"/>
                  </a:lnTo>
                  <a:lnTo>
                    <a:pt x="2683" y="17262"/>
                  </a:lnTo>
                  <a:lnTo>
                    <a:pt x="2507" y="15660"/>
                  </a:lnTo>
                  <a:lnTo>
                    <a:pt x="2397" y="14425"/>
                  </a:lnTo>
                  <a:lnTo>
                    <a:pt x="2859" y="13499"/>
                  </a:lnTo>
                  <a:lnTo>
                    <a:pt x="3485" y="13400"/>
                  </a:lnTo>
                  <a:lnTo>
                    <a:pt x="3991" y="13141"/>
                  </a:lnTo>
                  <a:lnTo>
                    <a:pt x="4046" y="12424"/>
                  </a:lnTo>
                  <a:lnTo>
                    <a:pt x="3244" y="11747"/>
                  </a:lnTo>
                  <a:lnTo>
                    <a:pt x="4321" y="12155"/>
                  </a:lnTo>
                  <a:lnTo>
                    <a:pt x="3760" y="11329"/>
                  </a:lnTo>
                  <a:lnTo>
                    <a:pt x="3024" y="11180"/>
                  </a:lnTo>
                  <a:lnTo>
                    <a:pt x="3244" y="10662"/>
                  </a:lnTo>
                  <a:lnTo>
                    <a:pt x="3760" y="10304"/>
                  </a:lnTo>
                  <a:lnTo>
                    <a:pt x="3595" y="8133"/>
                  </a:lnTo>
                  <a:lnTo>
                    <a:pt x="3310" y="7417"/>
                  </a:lnTo>
                  <a:lnTo>
                    <a:pt x="2562" y="6999"/>
                  </a:lnTo>
                  <a:lnTo>
                    <a:pt x="1935" y="6750"/>
                  </a:lnTo>
                  <a:lnTo>
                    <a:pt x="1374" y="6899"/>
                  </a:lnTo>
                  <a:lnTo>
                    <a:pt x="1198" y="6650"/>
                  </a:lnTo>
                  <a:lnTo>
                    <a:pt x="858" y="6590"/>
                  </a:lnTo>
                  <a:lnTo>
                    <a:pt x="924" y="6999"/>
                  </a:lnTo>
                  <a:lnTo>
                    <a:pt x="341" y="6750"/>
                  </a:lnTo>
                  <a:lnTo>
                    <a:pt x="121" y="6341"/>
                  </a:lnTo>
                  <a:lnTo>
                    <a:pt x="462" y="6222"/>
                  </a:lnTo>
                  <a:lnTo>
                    <a:pt x="858" y="6083"/>
                  </a:lnTo>
                  <a:lnTo>
                    <a:pt x="572" y="6083"/>
                  </a:lnTo>
                  <a:lnTo>
                    <a:pt x="176" y="5973"/>
                  </a:lnTo>
                  <a:lnTo>
                    <a:pt x="572" y="5774"/>
                  </a:lnTo>
                  <a:lnTo>
                    <a:pt x="462" y="5665"/>
                  </a:lnTo>
                  <a:lnTo>
                    <a:pt x="0" y="5814"/>
                  </a:lnTo>
                  <a:lnTo>
                    <a:pt x="121" y="5515"/>
                  </a:lnTo>
                  <a:lnTo>
                    <a:pt x="858" y="5515"/>
                  </a:lnTo>
                  <a:lnTo>
                    <a:pt x="1649" y="5774"/>
                  </a:lnTo>
                  <a:lnTo>
                    <a:pt x="1935" y="5306"/>
                  </a:lnTo>
                  <a:lnTo>
                    <a:pt x="1539" y="5406"/>
                  </a:lnTo>
                  <a:lnTo>
                    <a:pt x="1089" y="5406"/>
                  </a:lnTo>
                  <a:lnTo>
                    <a:pt x="638" y="5246"/>
                  </a:lnTo>
                  <a:lnTo>
                    <a:pt x="924" y="5147"/>
                  </a:lnTo>
                  <a:lnTo>
                    <a:pt x="572" y="5097"/>
                  </a:lnTo>
                  <a:lnTo>
                    <a:pt x="176" y="4838"/>
                  </a:lnTo>
                  <a:lnTo>
                    <a:pt x="0" y="4579"/>
                  </a:lnTo>
                  <a:lnTo>
                    <a:pt x="176" y="4171"/>
                  </a:lnTo>
                  <a:lnTo>
                    <a:pt x="748" y="4072"/>
                  </a:lnTo>
                  <a:lnTo>
                    <a:pt x="1198" y="4072"/>
                  </a:lnTo>
                  <a:lnTo>
                    <a:pt x="1770" y="4022"/>
                  </a:lnTo>
                  <a:lnTo>
                    <a:pt x="1770" y="3922"/>
                  </a:lnTo>
                  <a:lnTo>
                    <a:pt x="2276" y="3803"/>
                  </a:lnTo>
                  <a:lnTo>
                    <a:pt x="2683" y="3803"/>
                  </a:lnTo>
                  <a:lnTo>
                    <a:pt x="2859" y="3922"/>
                  </a:lnTo>
                  <a:lnTo>
                    <a:pt x="3485" y="3604"/>
                  </a:lnTo>
                  <a:lnTo>
                    <a:pt x="3595" y="3355"/>
                  </a:lnTo>
                  <a:lnTo>
                    <a:pt x="3991" y="3245"/>
                  </a:lnTo>
                  <a:lnTo>
                    <a:pt x="3705" y="3086"/>
                  </a:lnTo>
                  <a:lnTo>
                    <a:pt x="4167" y="2987"/>
                  </a:lnTo>
                  <a:lnTo>
                    <a:pt x="4167" y="2927"/>
                  </a:lnTo>
                  <a:lnTo>
                    <a:pt x="3991" y="2987"/>
                  </a:lnTo>
                  <a:lnTo>
                    <a:pt x="3419" y="3086"/>
                  </a:lnTo>
                  <a:lnTo>
                    <a:pt x="3310" y="2927"/>
                  </a:lnTo>
                  <a:lnTo>
                    <a:pt x="3024" y="2927"/>
                  </a:lnTo>
                  <a:lnTo>
                    <a:pt x="3134" y="2728"/>
                  </a:lnTo>
                  <a:lnTo>
                    <a:pt x="3419" y="2578"/>
                  </a:lnTo>
                  <a:lnTo>
                    <a:pt x="4046" y="2260"/>
                  </a:lnTo>
                  <a:lnTo>
                    <a:pt x="4453" y="2011"/>
                  </a:lnTo>
                  <a:lnTo>
                    <a:pt x="4904" y="1911"/>
                  </a:lnTo>
                  <a:lnTo>
                    <a:pt x="4959" y="2260"/>
                  </a:lnTo>
                  <a:lnTo>
                    <a:pt x="5069" y="2260"/>
                  </a:lnTo>
                  <a:lnTo>
                    <a:pt x="5069" y="1752"/>
                  </a:lnTo>
                  <a:lnTo>
                    <a:pt x="5355" y="1752"/>
                  </a:lnTo>
                  <a:lnTo>
                    <a:pt x="5531" y="2011"/>
                  </a:lnTo>
                  <a:lnTo>
                    <a:pt x="5805" y="1911"/>
                  </a:lnTo>
                  <a:lnTo>
                    <a:pt x="6267" y="1185"/>
                  </a:lnTo>
                  <a:lnTo>
                    <a:pt x="6608" y="1234"/>
                  </a:lnTo>
                  <a:lnTo>
                    <a:pt x="6608" y="1603"/>
                  </a:lnTo>
                  <a:lnTo>
                    <a:pt x="7059" y="2051"/>
                  </a:lnTo>
                  <a:lnTo>
                    <a:pt x="7180" y="2051"/>
                  </a:lnTo>
                  <a:lnTo>
                    <a:pt x="6839" y="1075"/>
                  </a:lnTo>
                  <a:lnTo>
                    <a:pt x="8488" y="926"/>
                  </a:lnTo>
                  <a:lnTo>
                    <a:pt x="8543" y="1483"/>
                  </a:lnTo>
                  <a:lnTo>
                    <a:pt x="9291" y="1752"/>
                  </a:lnTo>
                  <a:lnTo>
                    <a:pt x="9401" y="1643"/>
                  </a:lnTo>
                  <a:lnTo>
                    <a:pt x="9291" y="1234"/>
                  </a:lnTo>
                  <a:lnTo>
                    <a:pt x="9456" y="926"/>
                  </a:lnTo>
                  <a:lnTo>
                    <a:pt x="10192" y="1483"/>
                  </a:lnTo>
                  <a:lnTo>
                    <a:pt x="10654" y="2160"/>
                  </a:lnTo>
                  <a:lnTo>
                    <a:pt x="10885" y="2011"/>
                  </a:lnTo>
                  <a:lnTo>
                    <a:pt x="10764" y="1643"/>
                  </a:lnTo>
                  <a:lnTo>
                    <a:pt x="11226" y="1444"/>
                  </a:lnTo>
                  <a:lnTo>
                    <a:pt x="11512" y="1603"/>
                  </a:lnTo>
                  <a:lnTo>
                    <a:pt x="11622" y="1603"/>
                  </a:lnTo>
                  <a:lnTo>
                    <a:pt x="11050" y="767"/>
                  </a:lnTo>
                  <a:lnTo>
                    <a:pt x="11963" y="976"/>
                  </a:lnTo>
                  <a:lnTo>
                    <a:pt x="12413" y="1444"/>
                  </a:lnTo>
                  <a:lnTo>
                    <a:pt x="12413" y="1075"/>
                  </a:lnTo>
                  <a:lnTo>
                    <a:pt x="12128" y="767"/>
                  </a:lnTo>
                  <a:lnTo>
                    <a:pt x="11402" y="567"/>
                  </a:lnTo>
                  <a:lnTo>
                    <a:pt x="11226" y="159"/>
                  </a:lnTo>
                  <a:lnTo>
                    <a:pt x="11512" y="159"/>
                  </a:lnTo>
                  <a:lnTo>
                    <a:pt x="13161" y="159"/>
                  </a:lnTo>
                  <a:lnTo>
                    <a:pt x="14458" y="0"/>
                  </a:lnTo>
                  <a:lnTo>
                    <a:pt x="15833" y="259"/>
                  </a:lnTo>
                  <a:lnTo>
                    <a:pt x="16570" y="567"/>
                  </a:lnTo>
                  <a:lnTo>
                    <a:pt x="16284" y="767"/>
                  </a:lnTo>
                  <a:lnTo>
                    <a:pt x="15547" y="767"/>
                  </a:lnTo>
                  <a:lnTo>
                    <a:pt x="14634" y="826"/>
                  </a:lnTo>
                  <a:lnTo>
                    <a:pt x="14008" y="926"/>
                  </a:lnTo>
                  <a:lnTo>
                    <a:pt x="13612" y="1185"/>
                  </a:lnTo>
                  <a:lnTo>
                    <a:pt x="14524" y="976"/>
                  </a:lnTo>
                  <a:lnTo>
                    <a:pt x="15723" y="976"/>
                  </a:lnTo>
                  <a:lnTo>
                    <a:pt x="16745" y="926"/>
                  </a:lnTo>
                  <a:lnTo>
                    <a:pt x="16745" y="1334"/>
                  </a:lnTo>
                  <a:lnTo>
                    <a:pt x="17020" y="1444"/>
                  </a:lnTo>
                  <a:lnTo>
                    <a:pt x="17768" y="1643"/>
                  </a:lnTo>
                  <a:lnTo>
                    <a:pt x="17317" y="1911"/>
                  </a:lnTo>
                  <a:lnTo>
                    <a:pt x="17141" y="2011"/>
                  </a:lnTo>
                  <a:lnTo>
                    <a:pt x="16745" y="2011"/>
                  </a:lnTo>
                  <a:lnTo>
                    <a:pt x="16460" y="2160"/>
                  </a:lnTo>
                  <a:lnTo>
                    <a:pt x="15943" y="2051"/>
                  </a:lnTo>
                  <a:lnTo>
                    <a:pt x="14975" y="2051"/>
                  </a:lnTo>
                  <a:lnTo>
                    <a:pt x="13612" y="2519"/>
                  </a:lnTo>
                  <a:lnTo>
                    <a:pt x="13722" y="2578"/>
                  </a:lnTo>
                  <a:lnTo>
                    <a:pt x="14975" y="2320"/>
                  </a:lnTo>
                  <a:lnTo>
                    <a:pt x="16174" y="2320"/>
                  </a:lnTo>
                  <a:lnTo>
                    <a:pt x="16284" y="2578"/>
                  </a:lnTo>
                  <a:lnTo>
                    <a:pt x="15547" y="2927"/>
                  </a:lnTo>
                  <a:lnTo>
                    <a:pt x="15723" y="3086"/>
                  </a:lnTo>
                  <a:lnTo>
                    <a:pt x="16460" y="2827"/>
                  </a:lnTo>
                  <a:lnTo>
                    <a:pt x="16570" y="2419"/>
                  </a:lnTo>
                  <a:lnTo>
                    <a:pt x="17196" y="2320"/>
                  </a:lnTo>
                  <a:lnTo>
                    <a:pt x="17196" y="2578"/>
                  </a:lnTo>
                  <a:lnTo>
                    <a:pt x="16910" y="3355"/>
                  </a:lnTo>
                  <a:lnTo>
                    <a:pt x="16174" y="4072"/>
                  </a:lnTo>
                  <a:lnTo>
                    <a:pt x="16690" y="3763"/>
                  </a:lnTo>
                  <a:lnTo>
                    <a:pt x="17317" y="3355"/>
                  </a:lnTo>
                  <a:lnTo>
                    <a:pt x="17603" y="2927"/>
                  </a:lnTo>
                  <a:lnTo>
                    <a:pt x="17768" y="2827"/>
                  </a:lnTo>
                  <a:lnTo>
                    <a:pt x="17768" y="3146"/>
                  </a:lnTo>
                  <a:lnTo>
                    <a:pt x="18329" y="3146"/>
                  </a:lnTo>
                  <a:lnTo>
                    <a:pt x="18571" y="2827"/>
                  </a:lnTo>
                  <a:lnTo>
                    <a:pt x="19296" y="2678"/>
                  </a:lnTo>
                  <a:lnTo>
                    <a:pt x="19989" y="2987"/>
                  </a:lnTo>
                  <a:lnTo>
                    <a:pt x="19879" y="3355"/>
                  </a:lnTo>
                  <a:lnTo>
                    <a:pt x="19252" y="3654"/>
                  </a:lnTo>
                  <a:lnTo>
                    <a:pt x="19296" y="3803"/>
                  </a:lnTo>
                  <a:lnTo>
                    <a:pt x="18802" y="4022"/>
                  </a:lnTo>
                  <a:lnTo>
                    <a:pt x="18109" y="4072"/>
                  </a:lnTo>
                  <a:lnTo>
                    <a:pt x="17603" y="4072"/>
                  </a:lnTo>
                  <a:lnTo>
                    <a:pt x="18329" y="4171"/>
                  </a:lnTo>
                  <a:lnTo>
                    <a:pt x="18802" y="4171"/>
                  </a:lnTo>
                  <a:lnTo>
                    <a:pt x="18505" y="4579"/>
                  </a:lnTo>
                  <a:lnTo>
                    <a:pt x="17603" y="4430"/>
                  </a:lnTo>
                  <a:lnTo>
                    <a:pt x="17317" y="4898"/>
                  </a:lnTo>
                  <a:lnTo>
                    <a:pt x="17317" y="4998"/>
                  </a:lnTo>
                  <a:lnTo>
                    <a:pt x="17658" y="4739"/>
                  </a:lnTo>
                  <a:lnTo>
                    <a:pt x="18329" y="4739"/>
                  </a:lnTo>
                  <a:lnTo>
                    <a:pt x="17603" y="5515"/>
                  </a:lnTo>
                  <a:lnTo>
                    <a:pt x="16910" y="6083"/>
                  </a:lnTo>
                  <a:lnTo>
                    <a:pt x="16866" y="6750"/>
                  </a:lnTo>
                  <a:lnTo>
                    <a:pt x="17317" y="7158"/>
                  </a:lnTo>
                  <a:lnTo>
                    <a:pt x="17020" y="7257"/>
                  </a:lnTo>
                  <a:lnTo>
                    <a:pt x="17361" y="7317"/>
                  </a:lnTo>
                  <a:lnTo>
                    <a:pt x="17493" y="7934"/>
                  </a:lnTo>
                  <a:lnTo>
                    <a:pt x="16690" y="7725"/>
                  </a:lnTo>
                  <a:lnTo>
                    <a:pt x="16394" y="8094"/>
                  </a:lnTo>
                  <a:lnTo>
                    <a:pt x="16866" y="8243"/>
                  </a:lnTo>
                  <a:lnTo>
                    <a:pt x="16910" y="9169"/>
                  </a:lnTo>
                  <a:lnTo>
                    <a:pt x="16866" y="9985"/>
                  </a:lnTo>
                  <a:lnTo>
                    <a:pt x="16394" y="10662"/>
                  </a:lnTo>
                  <a:lnTo>
                    <a:pt x="15657" y="10821"/>
                  </a:lnTo>
                  <a:lnTo>
                    <a:pt x="15096" y="10553"/>
                  </a:lnTo>
                  <a:lnTo>
                    <a:pt x="14458" y="10762"/>
                  </a:lnTo>
                  <a:lnTo>
                    <a:pt x="14634" y="11180"/>
                  </a:lnTo>
                  <a:lnTo>
                    <a:pt x="15206" y="11847"/>
                  </a:lnTo>
                  <a:lnTo>
                    <a:pt x="15492" y="12155"/>
                  </a:lnTo>
                  <a:lnTo>
                    <a:pt x="15492" y="12832"/>
                  </a:lnTo>
                  <a:lnTo>
                    <a:pt x="14975" y="12932"/>
                  </a:lnTo>
                  <a:lnTo>
                    <a:pt x="14931" y="12932"/>
                  </a:lnTo>
                  <a:lnTo>
                    <a:pt x="14524" y="12723"/>
                  </a:lnTo>
                  <a:lnTo>
                    <a:pt x="14524" y="12464"/>
                  </a:lnTo>
                  <a:lnTo>
                    <a:pt x="14239" y="12265"/>
                  </a:lnTo>
                  <a:lnTo>
                    <a:pt x="13788" y="11996"/>
                  </a:lnTo>
                  <a:lnTo>
                    <a:pt x="13161" y="11588"/>
                  </a:lnTo>
                  <a:lnTo>
                    <a:pt x="13040" y="11747"/>
                  </a:lnTo>
                  <a:lnTo>
                    <a:pt x="13612" y="12056"/>
                  </a:lnTo>
                  <a:lnTo>
                    <a:pt x="14074" y="12305"/>
                  </a:lnTo>
                  <a:lnTo>
                    <a:pt x="13271" y="12424"/>
                  </a:lnTo>
                  <a:lnTo>
                    <a:pt x="12985" y="12673"/>
                  </a:lnTo>
                  <a:lnTo>
                    <a:pt x="12864" y="12832"/>
                  </a:lnTo>
                  <a:lnTo>
                    <a:pt x="13612" y="12832"/>
                  </a:lnTo>
                  <a:lnTo>
                    <a:pt x="12699" y="12982"/>
                  </a:lnTo>
                  <a:lnTo>
                    <a:pt x="14008" y="12932"/>
                  </a:lnTo>
                  <a:lnTo>
                    <a:pt x="15206" y="13141"/>
                  </a:lnTo>
                  <a:lnTo>
                    <a:pt x="14755" y="13400"/>
                  </a:lnTo>
                  <a:lnTo>
                    <a:pt x="13557" y="14007"/>
                  </a:lnTo>
                  <a:lnTo>
                    <a:pt x="12413" y="14166"/>
                  </a:lnTo>
                  <a:lnTo>
                    <a:pt x="11402" y="14316"/>
                  </a:lnTo>
                  <a:lnTo>
                    <a:pt x="11050" y="14007"/>
                  </a:lnTo>
                  <a:lnTo>
                    <a:pt x="11160" y="14425"/>
                  </a:lnTo>
                  <a:lnTo>
                    <a:pt x="10764" y="14584"/>
                  </a:lnTo>
                  <a:lnTo>
                    <a:pt x="10027" y="15152"/>
                  </a:lnTo>
                  <a:lnTo>
                    <a:pt x="9115" y="15719"/>
                  </a:lnTo>
                  <a:lnTo>
                    <a:pt x="8664" y="15719"/>
                  </a:lnTo>
                  <a:lnTo>
                    <a:pt x="8840" y="15301"/>
                  </a:lnTo>
                  <a:lnTo>
                    <a:pt x="8543" y="15301"/>
                  </a:lnTo>
                  <a:lnTo>
                    <a:pt x="8488" y="15819"/>
                  </a:lnTo>
                  <a:lnTo>
                    <a:pt x="7916" y="15918"/>
                  </a:lnTo>
                  <a:lnTo>
                    <a:pt x="7631" y="16068"/>
                  </a:lnTo>
                  <a:lnTo>
                    <a:pt x="7290" y="16595"/>
                  </a:lnTo>
                  <a:lnTo>
                    <a:pt x="7059" y="17003"/>
                  </a:lnTo>
                  <a:lnTo>
                    <a:pt x="6608" y="17670"/>
                  </a:lnTo>
                  <a:lnTo>
                    <a:pt x="6267" y="18547"/>
                  </a:lnTo>
                  <a:lnTo>
                    <a:pt x="5245" y="1999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2281238" y="3436938"/>
              <a:ext cx="60325" cy="36512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1670648683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1563"/>
                  </a:moveTo>
                  <a:lnTo>
                    <a:pt x="3048" y="6563"/>
                  </a:lnTo>
                  <a:lnTo>
                    <a:pt x="4952" y="0"/>
                  </a:lnTo>
                  <a:lnTo>
                    <a:pt x="11619" y="3438"/>
                  </a:lnTo>
                  <a:lnTo>
                    <a:pt x="17714" y="8438"/>
                  </a:lnTo>
                  <a:lnTo>
                    <a:pt x="19810" y="16563"/>
                  </a:lnTo>
                  <a:lnTo>
                    <a:pt x="15810" y="19688"/>
                  </a:lnTo>
                  <a:lnTo>
                    <a:pt x="6857" y="16563"/>
                  </a:lnTo>
                  <a:lnTo>
                    <a:pt x="0" y="1156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0" name="Freeform 131"/>
            <p:cNvSpPr>
              <a:spLocks/>
            </p:cNvSpPr>
            <p:nvPr/>
          </p:nvSpPr>
          <p:spPr bwMode="auto">
            <a:xfrm>
              <a:off x="2808288" y="4378325"/>
              <a:ext cx="395287" cy="9382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3088" y="550"/>
                  </a:moveTo>
                  <a:lnTo>
                    <a:pt x="3371" y="167"/>
                  </a:lnTo>
                  <a:lnTo>
                    <a:pt x="3824" y="48"/>
                  </a:lnTo>
                  <a:lnTo>
                    <a:pt x="3824" y="0"/>
                  </a:lnTo>
                  <a:lnTo>
                    <a:pt x="4561" y="167"/>
                  </a:lnTo>
                  <a:lnTo>
                    <a:pt x="5751" y="167"/>
                  </a:lnTo>
                  <a:lnTo>
                    <a:pt x="6487" y="490"/>
                  </a:lnTo>
                  <a:lnTo>
                    <a:pt x="6912" y="48"/>
                  </a:lnTo>
                  <a:lnTo>
                    <a:pt x="8102" y="48"/>
                  </a:lnTo>
                  <a:lnTo>
                    <a:pt x="9547" y="682"/>
                  </a:lnTo>
                  <a:lnTo>
                    <a:pt x="10737" y="1172"/>
                  </a:lnTo>
                  <a:lnTo>
                    <a:pt x="12210" y="1292"/>
                  </a:lnTo>
                  <a:lnTo>
                    <a:pt x="13371" y="1543"/>
                  </a:lnTo>
                  <a:lnTo>
                    <a:pt x="14703" y="1663"/>
                  </a:lnTo>
                  <a:lnTo>
                    <a:pt x="15297" y="1854"/>
                  </a:lnTo>
                  <a:lnTo>
                    <a:pt x="14986" y="2285"/>
                  </a:lnTo>
                  <a:lnTo>
                    <a:pt x="14533" y="2584"/>
                  </a:lnTo>
                  <a:lnTo>
                    <a:pt x="14079" y="3098"/>
                  </a:lnTo>
                  <a:lnTo>
                    <a:pt x="15411" y="3146"/>
                  </a:lnTo>
                  <a:lnTo>
                    <a:pt x="16601" y="3397"/>
                  </a:lnTo>
                  <a:lnTo>
                    <a:pt x="17790" y="3146"/>
                  </a:lnTo>
                  <a:lnTo>
                    <a:pt x="18810" y="2775"/>
                  </a:lnTo>
                  <a:lnTo>
                    <a:pt x="19093" y="2285"/>
                  </a:lnTo>
                  <a:lnTo>
                    <a:pt x="18810" y="1782"/>
                  </a:lnTo>
                  <a:lnTo>
                    <a:pt x="19093" y="1292"/>
                  </a:lnTo>
                  <a:lnTo>
                    <a:pt x="19235" y="2093"/>
                  </a:lnTo>
                  <a:lnTo>
                    <a:pt x="19972" y="2584"/>
                  </a:lnTo>
                  <a:lnTo>
                    <a:pt x="19688" y="3098"/>
                  </a:lnTo>
                  <a:lnTo>
                    <a:pt x="18810" y="3397"/>
                  </a:lnTo>
                  <a:lnTo>
                    <a:pt x="17790" y="3768"/>
                  </a:lnTo>
                  <a:lnTo>
                    <a:pt x="17195" y="4151"/>
                  </a:lnTo>
                  <a:lnTo>
                    <a:pt x="16459" y="4569"/>
                  </a:lnTo>
                  <a:lnTo>
                    <a:pt x="16006" y="4880"/>
                  </a:lnTo>
                  <a:lnTo>
                    <a:pt x="15411" y="4952"/>
                  </a:lnTo>
                  <a:lnTo>
                    <a:pt x="15411" y="5371"/>
                  </a:lnTo>
                  <a:lnTo>
                    <a:pt x="15297" y="5885"/>
                  </a:lnTo>
                  <a:lnTo>
                    <a:pt x="15297" y="6376"/>
                  </a:lnTo>
                  <a:lnTo>
                    <a:pt x="15297" y="6675"/>
                  </a:lnTo>
                  <a:lnTo>
                    <a:pt x="15297" y="6746"/>
                  </a:lnTo>
                  <a:lnTo>
                    <a:pt x="15297" y="7297"/>
                  </a:lnTo>
                  <a:lnTo>
                    <a:pt x="15297" y="7476"/>
                  </a:lnTo>
                  <a:lnTo>
                    <a:pt x="15411" y="7787"/>
                  </a:lnTo>
                  <a:lnTo>
                    <a:pt x="16176" y="7859"/>
                  </a:lnTo>
                  <a:lnTo>
                    <a:pt x="16912" y="8158"/>
                  </a:lnTo>
                  <a:lnTo>
                    <a:pt x="16912" y="8289"/>
                  </a:lnTo>
                  <a:lnTo>
                    <a:pt x="16912" y="8600"/>
                  </a:lnTo>
                  <a:lnTo>
                    <a:pt x="17790" y="8792"/>
                  </a:lnTo>
                  <a:lnTo>
                    <a:pt x="17790" y="8971"/>
                  </a:lnTo>
                  <a:lnTo>
                    <a:pt x="17337" y="9462"/>
                  </a:lnTo>
                  <a:lnTo>
                    <a:pt x="16912" y="9964"/>
                  </a:lnTo>
                  <a:lnTo>
                    <a:pt x="14986" y="10263"/>
                  </a:lnTo>
                  <a:lnTo>
                    <a:pt x="13088" y="10383"/>
                  </a:lnTo>
                  <a:lnTo>
                    <a:pt x="11190" y="10383"/>
                  </a:lnTo>
                  <a:lnTo>
                    <a:pt x="11898" y="10646"/>
                  </a:lnTo>
                  <a:lnTo>
                    <a:pt x="11898" y="10945"/>
                  </a:lnTo>
                  <a:lnTo>
                    <a:pt x="11586" y="11388"/>
                  </a:lnTo>
                  <a:lnTo>
                    <a:pt x="11898" y="11579"/>
                  </a:lnTo>
                  <a:lnTo>
                    <a:pt x="11473" y="11878"/>
                  </a:lnTo>
                  <a:lnTo>
                    <a:pt x="9858" y="11878"/>
                  </a:lnTo>
                  <a:lnTo>
                    <a:pt x="8527" y="11699"/>
                  </a:lnTo>
                  <a:lnTo>
                    <a:pt x="8527" y="11998"/>
                  </a:lnTo>
                  <a:lnTo>
                    <a:pt x="8810" y="12249"/>
                  </a:lnTo>
                  <a:lnTo>
                    <a:pt x="9263" y="12560"/>
                  </a:lnTo>
                  <a:lnTo>
                    <a:pt x="10425" y="12560"/>
                  </a:lnTo>
                  <a:lnTo>
                    <a:pt x="10737" y="12679"/>
                  </a:lnTo>
                  <a:lnTo>
                    <a:pt x="10737" y="12990"/>
                  </a:lnTo>
                  <a:lnTo>
                    <a:pt x="10312" y="13050"/>
                  </a:lnTo>
                  <a:lnTo>
                    <a:pt x="9972" y="12871"/>
                  </a:lnTo>
                  <a:lnTo>
                    <a:pt x="9263" y="12871"/>
                  </a:lnTo>
                  <a:lnTo>
                    <a:pt x="9263" y="13050"/>
                  </a:lnTo>
                  <a:lnTo>
                    <a:pt x="9858" y="13301"/>
                  </a:lnTo>
                  <a:lnTo>
                    <a:pt x="9122" y="13493"/>
                  </a:lnTo>
                  <a:lnTo>
                    <a:pt x="9263" y="13983"/>
                  </a:lnTo>
                  <a:lnTo>
                    <a:pt x="9263" y="14605"/>
                  </a:lnTo>
                  <a:lnTo>
                    <a:pt x="8385" y="14605"/>
                  </a:lnTo>
                  <a:lnTo>
                    <a:pt x="7365" y="15096"/>
                  </a:lnTo>
                  <a:lnTo>
                    <a:pt x="7195" y="15586"/>
                  </a:lnTo>
                  <a:lnTo>
                    <a:pt x="8527" y="16077"/>
                  </a:lnTo>
                  <a:lnTo>
                    <a:pt x="9858" y="16148"/>
                  </a:lnTo>
                  <a:lnTo>
                    <a:pt x="9263" y="16890"/>
                  </a:lnTo>
                  <a:lnTo>
                    <a:pt x="8102" y="17392"/>
                  </a:lnTo>
                  <a:lnTo>
                    <a:pt x="8102" y="17883"/>
                  </a:lnTo>
                  <a:lnTo>
                    <a:pt x="7195" y="18373"/>
                  </a:lnTo>
                  <a:lnTo>
                    <a:pt x="6912" y="18864"/>
                  </a:lnTo>
                  <a:lnTo>
                    <a:pt x="7365" y="19378"/>
                  </a:lnTo>
                  <a:lnTo>
                    <a:pt x="8102" y="19988"/>
                  </a:lnTo>
                  <a:lnTo>
                    <a:pt x="6912" y="19797"/>
                  </a:lnTo>
                  <a:lnTo>
                    <a:pt x="5439" y="19797"/>
                  </a:lnTo>
                  <a:lnTo>
                    <a:pt x="4278" y="19797"/>
                  </a:lnTo>
                  <a:lnTo>
                    <a:pt x="3088" y="19378"/>
                  </a:lnTo>
                  <a:lnTo>
                    <a:pt x="3088" y="18744"/>
                  </a:lnTo>
                  <a:lnTo>
                    <a:pt x="2210" y="18744"/>
                  </a:lnTo>
                  <a:lnTo>
                    <a:pt x="1473" y="18373"/>
                  </a:lnTo>
                  <a:lnTo>
                    <a:pt x="1190" y="17763"/>
                  </a:lnTo>
                  <a:lnTo>
                    <a:pt x="1926" y="17452"/>
                  </a:lnTo>
                  <a:lnTo>
                    <a:pt x="2210" y="16950"/>
                  </a:lnTo>
                  <a:lnTo>
                    <a:pt x="1926" y="16639"/>
                  </a:lnTo>
                  <a:lnTo>
                    <a:pt x="2210" y="16268"/>
                  </a:lnTo>
                  <a:lnTo>
                    <a:pt x="2210" y="15778"/>
                  </a:lnTo>
                  <a:lnTo>
                    <a:pt x="2210" y="15347"/>
                  </a:lnTo>
                  <a:lnTo>
                    <a:pt x="2210" y="14976"/>
                  </a:lnTo>
                  <a:lnTo>
                    <a:pt x="1926" y="14605"/>
                  </a:lnTo>
                  <a:lnTo>
                    <a:pt x="1473" y="14486"/>
                  </a:lnTo>
                  <a:lnTo>
                    <a:pt x="2210" y="14486"/>
                  </a:lnTo>
                  <a:lnTo>
                    <a:pt x="2210" y="14175"/>
                  </a:lnTo>
                  <a:lnTo>
                    <a:pt x="1473" y="14175"/>
                  </a:lnTo>
                  <a:lnTo>
                    <a:pt x="1473" y="13672"/>
                  </a:lnTo>
                  <a:lnTo>
                    <a:pt x="1190" y="13493"/>
                  </a:lnTo>
                  <a:lnTo>
                    <a:pt x="453" y="13301"/>
                  </a:lnTo>
                  <a:lnTo>
                    <a:pt x="453" y="12560"/>
                  </a:lnTo>
                  <a:lnTo>
                    <a:pt x="1048" y="12679"/>
                  </a:lnTo>
                  <a:lnTo>
                    <a:pt x="312" y="11998"/>
                  </a:lnTo>
                  <a:lnTo>
                    <a:pt x="312" y="11256"/>
                  </a:lnTo>
                  <a:lnTo>
                    <a:pt x="453" y="10455"/>
                  </a:lnTo>
                  <a:lnTo>
                    <a:pt x="1048" y="10383"/>
                  </a:lnTo>
                  <a:lnTo>
                    <a:pt x="312" y="9653"/>
                  </a:lnTo>
                  <a:lnTo>
                    <a:pt x="312" y="8840"/>
                  </a:lnTo>
                  <a:lnTo>
                    <a:pt x="1048" y="8648"/>
                  </a:lnTo>
                  <a:lnTo>
                    <a:pt x="765" y="8038"/>
                  </a:lnTo>
                  <a:lnTo>
                    <a:pt x="1190" y="7356"/>
                  </a:lnTo>
                  <a:lnTo>
                    <a:pt x="765" y="6675"/>
                  </a:lnTo>
                  <a:lnTo>
                    <a:pt x="453" y="6053"/>
                  </a:lnTo>
                  <a:lnTo>
                    <a:pt x="0" y="5562"/>
                  </a:lnTo>
                  <a:lnTo>
                    <a:pt x="312" y="4952"/>
                  </a:lnTo>
                  <a:lnTo>
                    <a:pt x="312" y="4079"/>
                  </a:lnTo>
                  <a:lnTo>
                    <a:pt x="1048" y="3589"/>
                  </a:lnTo>
                  <a:lnTo>
                    <a:pt x="1473" y="3146"/>
                  </a:lnTo>
                  <a:lnTo>
                    <a:pt x="1926" y="2955"/>
                  </a:lnTo>
                  <a:lnTo>
                    <a:pt x="1473" y="2656"/>
                  </a:lnTo>
                  <a:lnTo>
                    <a:pt x="1756" y="2464"/>
                  </a:lnTo>
                  <a:lnTo>
                    <a:pt x="1473" y="1974"/>
                  </a:lnTo>
                  <a:lnTo>
                    <a:pt x="1473" y="1663"/>
                  </a:lnTo>
                  <a:lnTo>
                    <a:pt x="1756" y="1483"/>
                  </a:lnTo>
                  <a:lnTo>
                    <a:pt x="2946" y="1292"/>
                  </a:lnTo>
                  <a:lnTo>
                    <a:pt x="3088" y="55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2968625" y="5330825"/>
              <a:ext cx="98425" cy="857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4181" y="18421"/>
                  </a:moveTo>
                  <a:lnTo>
                    <a:pt x="1808" y="9605"/>
                  </a:lnTo>
                  <a:lnTo>
                    <a:pt x="0" y="0"/>
                  </a:lnTo>
                  <a:lnTo>
                    <a:pt x="2938" y="2763"/>
                  </a:lnTo>
                  <a:lnTo>
                    <a:pt x="4181" y="6184"/>
                  </a:lnTo>
                  <a:lnTo>
                    <a:pt x="10621" y="10921"/>
                  </a:lnTo>
                  <a:lnTo>
                    <a:pt x="15254" y="15000"/>
                  </a:lnTo>
                  <a:lnTo>
                    <a:pt x="19887" y="16447"/>
                  </a:lnTo>
                  <a:lnTo>
                    <a:pt x="14011" y="19868"/>
                  </a:lnTo>
                  <a:lnTo>
                    <a:pt x="8814" y="18421"/>
                  </a:lnTo>
                  <a:lnTo>
                    <a:pt x="4181" y="1842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2" name="Freeform 133"/>
            <p:cNvSpPr>
              <a:spLocks/>
            </p:cNvSpPr>
            <p:nvPr/>
          </p:nvSpPr>
          <p:spPr bwMode="auto">
            <a:xfrm>
              <a:off x="2616200" y="3100388"/>
              <a:ext cx="17463" cy="36512"/>
            </a:xfrm>
            <a:custGeom>
              <a:avLst/>
              <a:gdLst>
                <a:gd name="T0" fmla="*/ 3 w 20000"/>
                <a:gd name="T1" fmla="*/ 2147483647 h 20000"/>
                <a:gd name="T2" fmla="*/ 3 w 20000"/>
                <a:gd name="T3" fmla="*/ 2147483647 h 20000"/>
                <a:gd name="T4" fmla="*/ 3 w 20000"/>
                <a:gd name="T5" fmla="*/ 2147483647 h 20000"/>
                <a:gd name="T6" fmla="*/ 3 w 20000"/>
                <a:gd name="T7" fmla="*/ 2023730307 h 20000"/>
                <a:gd name="T8" fmla="*/ 0 w 20000"/>
                <a:gd name="T9" fmla="*/ 1108498727 h 20000"/>
                <a:gd name="T10" fmla="*/ 0 w 20000"/>
                <a:gd name="T11" fmla="*/ 0 h 20000"/>
                <a:gd name="T12" fmla="*/ 3 w 20000"/>
                <a:gd name="T13" fmla="*/ 1108498727 h 20000"/>
                <a:gd name="T14" fmla="*/ 3 w 20000"/>
                <a:gd name="T15" fmla="*/ 2147483647 h 20000"/>
                <a:gd name="T16" fmla="*/ 3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5625" y="19706"/>
                  </a:moveTo>
                  <a:lnTo>
                    <a:pt x="9375" y="15000"/>
                  </a:lnTo>
                  <a:lnTo>
                    <a:pt x="9375" y="12059"/>
                  </a:lnTo>
                  <a:lnTo>
                    <a:pt x="9375" y="4706"/>
                  </a:lnTo>
                  <a:lnTo>
                    <a:pt x="0" y="2941"/>
                  </a:lnTo>
                  <a:lnTo>
                    <a:pt x="0" y="0"/>
                  </a:lnTo>
                  <a:lnTo>
                    <a:pt x="9375" y="2941"/>
                  </a:lnTo>
                  <a:lnTo>
                    <a:pt x="19375" y="12059"/>
                  </a:lnTo>
                  <a:lnTo>
                    <a:pt x="15625" y="1970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3" name="Freeform 134"/>
            <p:cNvSpPr>
              <a:spLocks/>
            </p:cNvSpPr>
            <p:nvPr/>
          </p:nvSpPr>
          <p:spPr bwMode="auto">
            <a:xfrm>
              <a:off x="2598738" y="3159125"/>
              <a:ext cx="12700" cy="17463"/>
            </a:xfrm>
            <a:custGeom>
              <a:avLst/>
              <a:gdLst>
                <a:gd name="T0" fmla="*/ 1 w 20000"/>
                <a:gd name="T1" fmla="*/ 3 h 20000"/>
                <a:gd name="T2" fmla="*/ 0 w 20000"/>
                <a:gd name="T3" fmla="*/ 3 h 20000"/>
                <a:gd name="T4" fmla="*/ 1 w 20000"/>
                <a:gd name="T5" fmla="*/ 3 h 20000"/>
                <a:gd name="T6" fmla="*/ 1 w 20000"/>
                <a:gd name="T7" fmla="*/ 0 h 20000"/>
                <a:gd name="T8" fmla="*/ 1 w 20000"/>
                <a:gd name="T9" fmla="*/ 0 h 20000"/>
                <a:gd name="T10" fmla="*/ 1 w 20000"/>
                <a:gd name="T11" fmla="*/ 3 h 20000"/>
                <a:gd name="T12" fmla="*/ 1 w 20000"/>
                <a:gd name="T13" fmla="*/ 3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455" y="19375"/>
                  </a:moveTo>
                  <a:lnTo>
                    <a:pt x="0" y="12500"/>
                  </a:lnTo>
                  <a:lnTo>
                    <a:pt x="5455" y="9375"/>
                  </a:lnTo>
                  <a:lnTo>
                    <a:pt x="5455" y="0"/>
                  </a:lnTo>
                  <a:lnTo>
                    <a:pt x="19091" y="0"/>
                  </a:lnTo>
                  <a:lnTo>
                    <a:pt x="19091" y="12500"/>
                  </a:lnTo>
                  <a:lnTo>
                    <a:pt x="5455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4" name="Freeform 135"/>
            <p:cNvSpPr>
              <a:spLocks/>
            </p:cNvSpPr>
            <p:nvPr/>
          </p:nvSpPr>
          <p:spPr bwMode="auto">
            <a:xfrm>
              <a:off x="2633663" y="3144838"/>
              <a:ext cx="22225" cy="26987"/>
            </a:xfrm>
            <a:custGeom>
              <a:avLst/>
              <a:gdLst>
                <a:gd name="T0" fmla="*/ 469 w 20000"/>
                <a:gd name="T1" fmla="*/ 338347 h 20000"/>
                <a:gd name="T2" fmla="*/ 249 w 20000"/>
                <a:gd name="T3" fmla="*/ 290855 h 20000"/>
                <a:gd name="T4" fmla="*/ 308 w 20000"/>
                <a:gd name="T5" fmla="*/ 177790 h 20000"/>
                <a:gd name="T6" fmla="*/ 0 w 20000"/>
                <a:gd name="T7" fmla="*/ 1 h 20000"/>
                <a:gd name="T8" fmla="*/ 4 w 20000"/>
                <a:gd name="T9" fmla="*/ 0 h 20000"/>
                <a:gd name="T10" fmla="*/ 469 w 20000"/>
                <a:gd name="T11" fmla="*/ 177790 h 20000"/>
                <a:gd name="T12" fmla="*/ 469 w 20000"/>
                <a:gd name="T13" fmla="*/ 3383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9459" y="19574"/>
                  </a:moveTo>
                  <a:lnTo>
                    <a:pt x="10811" y="17447"/>
                  </a:lnTo>
                  <a:lnTo>
                    <a:pt x="14054" y="11064"/>
                  </a:lnTo>
                  <a:lnTo>
                    <a:pt x="0" y="1702"/>
                  </a:lnTo>
                  <a:lnTo>
                    <a:pt x="5405" y="0"/>
                  </a:lnTo>
                  <a:lnTo>
                    <a:pt x="19459" y="11064"/>
                  </a:lnTo>
                  <a:lnTo>
                    <a:pt x="19459" y="1957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2586038" y="3108325"/>
              <a:ext cx="31750" cy="11113"/>
            </a:xfrm>
            <a:custGeom>
              <a:avLst/>
              <a:gdLst>
                <a:gd name="T0" fmla="*/ 16534879 w 20000"/>
                <a:gd name="T1" fmla="*/ 1 h 20000"/>
                <a:gd name="T2" fmla="*/ 0 w 20000"/>
                <a:gd name="T3" fmla="*/ 0 h 20000"/>
                <a:gd name="T4" fmla="*/ 34738614 w 20000"/>
                <a:gd name="T5" fmla="*/ 0 h 20000"/>
                <a:gd name="T6" fmla="*/ 66151810 w 20000"/>
                <a:gd name="T7" fmla="*/ 0 h 20000"/>
                <a:gd name="T8" fmla="*/ 85341096 w 20000"/>
                <a:gd name="T9" fmla="*/ 0 h 20000"/>
                <a:gd name="T10" fmla="*/ 16534879 w 20000"/>
                <a:gd name="T11" fmla="*/ 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4074" y="19048"/>
                  </a:moveTo>
                  <a:lnTo>
                    <a:pt x="0" y="0"/>
                  </a:lnTo>
                  <a:lnTo>
                    <a:pt x="7778" y="0"/>
                  </a:lnTo>
                  <a:lnTo>
                    <a:pt x="15926" y="0"/>
                  </a:lnTo>
                  <a:lnTo>
                    <a:pt x="19630" y="0"/>
                  </a:lnTo>
                  <a:lnTo>
                    <a:pt x="4074" y="1904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2700338" y="3265488"/>
              <a:ext cx="20637" cy="9525"/>
            </a:xfrm>
            <a:custGeom>
              <a:avLst/>
              <a:gdLst>
                <a:gd name="T0" fmla="*/ 4 w 20000"/>
                <a:gd name="T1" fmla="*/ 0 h 20000"/>
                <a:gd name="T2" fmla="*/ 0 w 20000"/>
                <a:gd name="T3" fmla="*/ 0 h 20000"/>
                <a:gd name="T4" fmla="*/ 6 w 20000"/>
                <a:gd name="T5" fmla="*/ 0 h 20000"/>
                <a:gd name="T6" fmla="*/ 13 w 20000"/>
                <a:gd name="T7" fmla="*/ 0 h 20000"/>
                <a:gd name="T8" fmla="*/ 9 w 20000"/>
                <a:gd name="T9" fmla="*/ 0 h 20000"/>
                <a:gd name="T10" fmla="*/ 4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405" y="18824"/>
                  </a:moveTo>
                  <a:lnTo>
                    <a:pt x="0" y="5882"/>
                  </a:lnTo>
                  <a:lnTo>
                    <a:pt x="8649" y="0"/>
                  </a:lnTo>
                  <a:lnTo>
                    <a:pt x="19459" y="0"/>
                  </a:lnTo>
                  <a:lnTo>
                    <a:pt x="14054" y="18824"/>
                  </a:lnTo>
                  <a:lnTo>
                    <a:pt x="5405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7" name="Freeform 138"/>
            <p:cNvSpPr>
              <a:spLocks/>
            </p:cNvSpPr>
            <p:nvPr/>
          </p:nvSpPr>
          <p:spPr bwMode="auto">
            <a:xfrm>
              <a:off x="2660650" y="3167063"/>
              <a:ext cx="11113" cy="17462"/>
            </a:xfrm>
            <a:custGeom>
              <a:avLst/>
              <a:gdLst>
                <a:gd name="T0" fmla="*/ 1 w 20000"/>
                <a:gd name="T1" fmla="*/ 3 h 20000"/>
                <a:gd name="T2" fmla="*/ 1 w 20000"/>
                <a:gd name="T3" fmla="*/ 3 h 20000"/>
                <a:gd name="T4" fmla="*/ 0 w 20000"/>
                <a:gd name="T5" fmla="*/ 1 h 20000"/>
                <a:gd name="T6" fmla="*/ 1 w 20000"/>
                <a:gd name="T7" fmla="*/ 0 h 20000"/>
                <a:gd name="T8" fmla="*/ 1 w 20000"/>
                <a:gd name="T9" fmla="*/ 3 h 20000"/>
                <a:gd name="T10" fmla="*/ 1 w 20000"/>
                <a:gd name="T11" fmla="*/ 3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3810" y="19375"/>
                  </a:moveTo>
                  <a:lnTo>
                    <a:pt x="3810" y="15625"/>
                  </a:lnTo>
                  <a:lnTo>
                    <a:pt x="0" y="2500"/>
                  </a:lnTo>
                  <a:lnTo>
                    <a:pt x="3810" y="0"/>
                  </a:lnTo>
                  <a:lnTo>
                    <a:pt x="19048" y="19375"/>
                  </a:lnTo>
                  <a:lnTo>
                    <a:pt x="3810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8" name="Freeform 139"/>
            <p:cNvSpPr>
              <a:spLocks/>
            </p:cNvSpPr>
            <p:nvPr/>
          </p:nvSpPr>
          <p:spPr bwMode="auto">
            <a:xfrm>
              <a:off x="2668588" y="3198813"/>
              <a:ext cx="9525" cy="23812"/>
            </a:xfrm>
            <a:custGeom>
              <a:avLst/>
              <a:gdLst>
                <a:gd name="T0" fmla="*/ 0 w 20000"/>
                <a:gd name="T1" fmla="*/ 4870 h 20000"/>
                <a:gd name="T2" fmla="*/ 0 w 20000"/>
                <a:gd name="T3" fmla="*/ 0 h 20000"/>
                <a:gd name="T4" fmla="*/ 0 w 20000"/>
                <a:gd name="T5" fmla="*/ 4090 h 20000"/>
                <a:gd name="T6" fmla="*/ 0 w 20000"/>
                <a:gd name="T7" fmla="*/ 487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9524"/>
                  </a:moveTo>
                  <a:lnTo>
                    <a:pt x="0" y="0"/>
                  </a:lnTo>
                  <a:lnTo>
                    <a:pt x="18824" y="16667"/>
                  </a:lnTo>
                  <a:lnTo>
                    <a:pt x="18824" y="195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2609850" y="3184525"/>
              <a:ext cx="6350" cy="952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8824"/>
                  </a:moveTo>
                  <a:lnTo>
                    <a:pt x="0" y="11765"/>
                  </a:lnTo>
                  <a:lnTo>
                    <a:pt x="18182" y="0"/>
                  </a:lnTo>
                  <a:lnTo>
                    <a:pt x="18182" y="18824"/>
                  </a:lnTo>
                  <a:lnTo>
                    <a:pt x="0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0" name="Freeform 141"/>
            <p:cNvSpPr>
              <a:spLocks/>
            </p:cNvSpPr>
            <p:nvPr/>
          </p:nvSpPr>
          <p:spPr bwMode="auto">
            <a:xfrm>
              <a:off x="2720975" y="3232150"/>
              <a:ext cx="9525" cy="4763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182"/>
                  </a:moveTo>
                  <a:lnTo>
                    <a:pt x="0" y="18182"/>
                  </a:lnTo>
                  <a:lnTo>
                    <a:pt x="0" y="0"/>
                  </a:lnTo>
                  <a:lnTo>
                    <a:pt x="18824" y="1818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3035300" y="3479800"/>
              <a:ext cx="9525" cy="15875"/>
            </a:xfrm>
            <a:custGeom>
              <a:avLst/>
              <a:gdLst>
                <a:gd name="T0" fmla="*/ 0 w 20000"/>
                <a:gd name="T1" fmla="*/ 2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2 h 20000"/>
                <a:gd name="T8" fmla="*/ 0 w 20000"/>
                <a:gd name="T9" fmla="*/ 2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5882" y="19259"/>
                  </a:moveTo>
                  <a:lnTo>
                    <a:pt x="0" y="0"/>
                  </a:lnTo>
                  <a:lnTo>
                    <a:pt x="5882" y="0"/>
                  </a:lnTo>
                  <a:lnTo>
                    <a:pt x="18824" y="11852"/>
                  </a:lnTo>
                  <a:lnTo>
                    <a:pt x="5882" y="192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2" name="Freeform 143"/>
            <p:cNvSpPr>
              <a:spLocks/>
            </p:cNvSpPr>
            <p:nvPr/>
          </p:nvSpPr>
          <p:spPr bwMode="auto">
            <a:xfrm>
              <a:off x="2306638" y="3335338"/>
              <a:ext cx="34925" cy="66675"/>
            </a:xfrm>
            <a:custGeom>
              <a:avLst/>
              <a:gdLst>
                <a:gd name="T0" fmla="*/ 296248934 w 20000"/>
                <a:gd name="T1" fmla="*/ 2147483647 h 20000"/>
                <a:gd name="T2" fmla="*/ 1199111464 w 20000"/>
                <a:gd name="T3" fmla="*/ 0 h 20000"/>
                <a:gd name="T4" fmla="*/ 1717014254 w 20000"/>
                <a:gd name="T5" fmla="*/ 0 h 20000"/>
                <a:gd name="T6" fmla="*/ 2108770006 w 20000"/>
                <a:gd name="T7" fmla="*/ 2147483647 h 20000"/>
                <a:gd name="T8" fmla="*/ 1717014254 w 20000"/>
                <a:gd name="T9" fmla="*/ 2147483647 h 20000"/>
                <a:gd name="T10" fmla="*/ 1336896291 w 20000"/>
                <a:gd name="T11" fmla="*/ 2147483647 h 20000"/>
                <a:gd name="T12" fmla="*/ 903377856 w 20000"/>
                <a:gd name="T13" fmla="*/ 2147483647 h 20000"/>
                <a:gd name="T14" fmla="*/ 296248934 w 20000"/>
                <a:gd name="T15" fmla="*/ 2147483647 h 20000"/>
                <a:gd name="T16" fmla="*/ 0 w 20000"/>
                <a:gd name="T17" fmla="*/ 2147483647 h 20000"/>
                <a:gd name="T18" fmla="*/ 296248934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3125" y="4333"/>
                  </a:moveTo>
                  <a:lnTo>
                    <a:pt x="11250" y="0"/>
                  </a:lnTo>
                  <a:lnTo>
                    <a:pt x="16250" y="0"/>
                  </a:lnTo>
                  <a:lnTo>
                    <a:pt x="19688" y="1667"/>
                  </a:lnTo>
                  <a:lnTo>
                    <a:pt x="16250" y="8500"/>
                  </a:lnTo>
                  <a:lnTo>
                    <a:pt x="13125" y="13667"/>
                  </a:lnTo>
                  <a:lnTo>
                    <a:pt x="8125" y="16333"/>
                  </a:lnTo>
                  <a:lnTo>
                    <a:pt x="3125" y="19833"/>
                  </a:lnTo>
                  <a:lnTo>
                    <a:pt x="0" y="18000"/>
                  </a:lnTo>
                  <a:lnTo>
                    <a:pt x="3125" y="433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2784475" y="4062413"/>
              <a:ext cx="306388" cy="3429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587" y="8478"/>
                  </a:moveTo>
                  <a:lnTo>
                    <a:pt x="991" y="6939"/>
                  </a:lnTo>
                  <a:lnTo>
                    <a:pt x="991" y="5728"/>
                  </a:lnTo>
                  <a:lnTo>
                    <a:pt x="1505" y="3863"/>
                  </a:lnTo>
                  <a:lnTo>
                    <a:pt x="0" y="1669"/>
                  </a:lnTo>
                  <a:lnTo>
                    <a:pt x="1908" y="1997"/>
                  </a:lnTo>
                  <a:lnTo>
                    <a:pt x="2862" y="1342"/>
                  </a:lnTo>
                  <a:lnTo>
                    <a:pt x="4954" y="0"/>
                  </a:lnTo>
                  <a:lnTo>
                    <a:pt x="6862" y="0"/>
                  </a:lnTo>
                  <a:lnTo>
                    <a:pt x="7046" y="1997"/>
                  </a:lnTo>
                  <a:lnTo>
                    <a:pt x="7817" y="3372"/>
                  </a:lnTo>
                  <a:lnTo>
                    <a:pt x="9321" y="4223"/>
                  </a:lnTo>
                  <a:lnTo>
                    <a:pt x="12000" y="4877"/>
                  </a:lnTo>
                  <a:lnTo>
                    <a:pt x="15009" y="6088"/>
                  </a:lnTo>
                  <a:lnTo>
                    <a:pt x="15413" y="7954"/>
                  </a:lnTo>
                  <a:lnTo>
                    <a:pt x="15413" y="9624"/>
                  </a:lnTo>
                  <a:lnTo>
                    <a:pt x="18826" y="9951"/>
                  </a:lnTo>
                  <a:lnTo>
                    <a:pt x="19963" y="12013"/>
                  </a:lnTo>
                  <a:lnTo>
                    <a:pt x="19963" y="14043"/>
                  </a:lnTo>
                  <a:lnTo>
                    <a:pt x="19376" y="15908"/>
                  </a:lnTo>
                  <a:lnTo>
                    <a:pt x="18239" y="14894"/>
                  </a:lnTo>
                  <a:lnTo>
                    <a:pt x="13505" y="14894"/>
                  </a:lnTo>
                  <a:lnTo>
                    <a:pt x="13505" y="15417"/>
                  </a:lnTo>
                  <a:lnTo>
                    <a:pt x="12550" y="16236"/>
                  </a:lnTo>
                  <a:lnTo>
                    <a:pt x="12917" y="17250"/>
                  </a:lnTo>
                  <a:lnTo>
                    <a:pt x="12000" y="18625"/>
                  </a:lnTo>
                  <a:lnTo>
                    <a:pt x="10459" y="18625"/>
                  </a:lnTo>
                  <a:lnTo>
                    <a:pt x="9908" y="19804"/>
                  </a:lnTo>
                  <a:lnTo>
                    <a:pt x="8954" y="18953"/>
                  </a:lnTo>
                  <a:lnTo>
                    <a:pt x="7413" y="18953"/>
                  </a:lnTo>
                  <a:lnTo>
                    <a:pt x="6459" y="18462"/>
                  </a:lnTo>
                  <a:lnTo>
                    <a:pt x="6459" y="18625"/>
                  </a:lnTo>
                  <a:lnTo>
                    <a:pt x="5872" y="18953"/>
                  </a:lnTo>
                  <a:lnTo>
                    <a:pt x="5505" y="19967"/>
                  </a:lnTo>
                  <a:lnTo>
                    <a:pt x="4367" y="19967"/>
                  </a:lnTo>
                  <a:lnTo>
                    <a:pt x="3817" y="18462"/>
                  </a:lnTo>
                  <a:lnTo>
                    <a:pt x="3083" y="16759"/>
                  </a:lnTo>
                  <a:lnTo>
                    <a:pt x="2495" y="14566"/>
                  </a:lnTo>
                  <a:lnTo>
                    <a:pt x="1505" y="12831"/>
                  </a:lnTo>
                  <a:lnTo>
                    <a:pt x="587" y="11817"/>
                  </a:lnTo>
                  <a:lnTo>
                    <a:pt x="991" y="10671"/>
                  </a:lnTo>
                  <a:lnTo>
                    <a:pt x="1358" y="9951"/>
                  </a:lnTo>
                  <a:lnTo>
                    <a:pt x="1505" y="10147"/>
                  </a:lnTo>
                  <a:lnTo>
                    <a:pt x="2092" y="9624"/>
                  </a:lnTo>
                  <a:lnTo>
                    <a:pt x="587" y="847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4" name="Freeform 145"/>
            <p:cNvSpPr>
              <a:spLocks/>
            </p:cNvSpPr>
            <p:nvPr/>
          </p:nvSpPr>
          <p:spPr bwMode="auto">
            <a:xfrm>
              <a:off x="2678113" y="3681413"/>
              <a:ext cx="974725" cy="10255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0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9845" y="1477"/>
                  </a:moveTo>
                  <a:lnTo>
                    <a:pt x="10201" y="1707"/>
                  </a:lnTo>
                  <a:lnTo>
                    <a:pt x="10800" y="1586"/>
                  </a:lnTo>
                  <a:lnTo>
                    <a:pt x="11100" y="1138"/>
                  </a:lnTo>
                  <a:lnTo>
                    <a:pt x="11272" y="678"/>
                  </a:lnTo>
                  <a:lnTo>
                    <a:pt x="11399" y="569"/>
                  </a:lnTo>
                  <a:lnTo>
                    <a:pt x="11583" y="744"/>
                  </a:lnTo>
                  <a:lnTo>
                    <a:pt x="11871" y="1707"/>
                  </a:lnTo>
                  <a:lnTo>
                    <a:pt x="12228" y="1761"/>
                  </a:lnTo>
                  <a:lnTo>
                    <a:pt x="12170" y="2155"/>
                  </a:lnTo>
                  <a:lnTo>
                    <a:pt x="11583" y="2615"/>
                  </a:lnTo>
                  <a:lnTo>
                    <a:pt x="11272" y="2954"/>
                  </a:lnTo>
                  <a:lnTo>
                    <a:pt x="10927" y="3403"/>
                  </a:lnTo>
                  <a:lnTo>
                    <a:pt x="11583" y="3228"/>
                  </a:lnTo>
                  <a:lnTo>
                    <a:pt x="11940" y="2779"/>
                  </a:lnTo>
                  <a:lnTo>
                    <a:pt x="12999" y="2888"/>
                  </a:lnTo>
                  <a:lnTo>
                    <a:pt x="12712" y="3403"/>
                  </a:lnTo>
                  <a:lnTo>
                    <a:pt x="11871" y="3578"/>
                  </a:lnTo>
                  <a:lnTo>
                    <a:pt x="12527" y="3687"/>
                  </a:lnTo>
                  <a:lnTo>
                    <a:pt x="13299" y="2954"/>
                  </a:lnTo>
                  <a:lnTo>
                    <a:pt x="13898" y="3118"/>
                  </a:lnTo>
                  <a:lnTo>
                    <a:pt x="14554" y="3337"/>
                  </a:lnTo>
                  <a:lnTo>
                    <a:pt x="15037" y="3687"/>
                  </a:lnTo>
                  <a:lnTo>
                    <a:pt x="14922" y="4081"/>
                  </a:lnTo>
                  <a:lnTo>
                    <a:pt x="15636" y="3851"/>
                  </a:lnTo>
                  <a:lnTo>
                    <a:pt x="16408" y="4081"/>
                  </a:lnTo>
                  <a:lnTo>
                    <a:pt x="17179" y="4081"/>
                  </a:lnTo>
                  <a:lnTo>
                    <a:pt x="18008" y="4540"/>
                  </a:lnTo>
                  <a:lnTo>
                    <a:pt x="18733" y="5044"/>
                  </a:lnTo>
                  <a:lnTo>
                    <a:pt x="19447" y="5153"/>
                  </a:lnTo>
                  <a:lnTo>
                    <a:pt x="19747" y="5613"/>
                  </a:lnTo>
                  <a:lnTo>
                    <a:pt x="19988" y="6171"/>
                  </a:lnTo>
                  <a:lnTo>
                    <a:pt x="19747" y="7090"/>
                  </a:lnTo>
                  <a:lnTo>
                    <a:pt x="19378" y="7538"/>
                  </a:lnTo>
                  <a:lnTo>
                    <a:pt x="18975" y="8096"/>
                  </a:lnTo>
                  <a:lnTo>
                    <a:pt x="18618" y="8720"/>
                  </a:lnTo>
                  <a:lnTo>
                    <a:pt x="18192" y="8895"/>
                  </a:lnTo>
                  <a:lnTo>
                    <a:pt x="17962" y="9289"/>
                  </a:lnTo>
                  <a:lnTo>
                    <a:pt x="17962" y="9912"/>
                  </a:lnTo>
                  <a:lnTo>
                    <a:pt x="18008" y="10470"/>
                  </a:lnTo>
                  <a:lnTo>
                    <a:pt x="17962" y="11379"/>
                  </a:lnTo>
                  <a:lnTo>
                    <a:pt x="17720" y="11718"/>
                  </a:lnTo>
                  <a:lnTo>
                    <a:pt x="17663" y="12298"/>
                  </a:lnTo>
                  <a:lnTo>
                    <a:pt x="17179" y="13195"/>
                  </a:lnTo>
                  <a:lnTo>
                    <a:pt x="17064" y="13643"/>
                  </a:lnTo>
                  <a:lnTo>
                    <a:pt x="16695" y="14103"/>
                  </a:lnTo>
                  <a:lnTo>
                    <a:pt x="16166" y="14103"/>
                  </a:lnTo>
                  <a:lnTo>
                    <a:pt x="15452" y="14333"/>
                  </a:lnTo>
                  <a:lnTo>
                    <a:pt x="14669" y="14672"/>
                  </a:lnTo>
                  <a:lnTo>
                    <a:pt x="13967" y="15011"/>
                  </a:lnTo>
                  <a:lnTo>
                    <a:pt x="13483" y="15514"/>
                  </a:lnTo>
                  <a:lnTo>
                    <a:pt x="13425" y="16193"/>
                  </a:lnTo>
                  <a:lnTo>
                    <a:pt x="13425" y="16882"/>
                  </a:lnTo>
                  <a:lnTo>
                    <a:pt x="13184" y="17221"/>
                  </a:lnTo>
                  <a:lnTo>
                    <a:pt x="12827" y="17779"/>
                  </a:lnTo>
                  <a:lnTo>
                    <a:pt x="12642" y="18228"/>
                  </a:lnTo>
                  <a:lnTo>
                    <a:pt x="12355" y="18687"/>
                  </a:lnTo>
                  <a:lnTo>
                    <a:pt x="11940" y="19081"/>
                  </a:lnTo>
                  <a:lnTo>
                    <a:pt x="11756" y="19540"/>
                  </a:lnTo>
                  <a:lnTo>
                    <a:pt x="11399" y="19989"/>
                  </a:lnTo>
                  <a:lnTo>
                    <a:pt x="11272" y="19595"/>
                  </a:lnTo>
                  <a:lnTo>
                    <a:pt x="11399" y="19300"/>
                  </a:lnTo>
                  <a:lnTo>
                    <a:pt x="10800" y="18851"/>
                  </a:lnTo>
                  <a:lnTo>
                    <a:pt x="10317" y="18512"/>
                  </a:lnTo>
                  <a:lnTo>
                    <a:pt x="10029" y="18512"/>
                  </a:lnTo>
                  <a:lnTo>
                    <a:pt x="9372" y="18063"/>
                  </a:lnTo>
                  <a:lnTo>
                    <a:pt x="9188" y="18063"/>
                  </a:lnTo>
                  <a:lnTo>
                    <a:pt x="9372" y="17779"/>
                  </a:lnTo>
                  <a:lnTo>
                    <a:pt x="9672" y="17385"/>
                  </a:lnTo>
                  <a:lnTo>
                    <a:pt x="9914" y="17046"/>
                  </a:lnTo>
                  <a:lnTo>
                    <a:pt x="10317" y="16707"/>
                  </a:lnTo>
                  <a:lnTo>
                    <a:pt x="10685" y="16422"/>
                  </a:lnTo>
                  <a:lnTo>
                    <a:pt x="10800" y="15963"/>
                  </a:lnTo>
                  <a:lnTo>
                    <a:pt x="10501" y="15514"/>
                  </a:lnTo>
                  <a:lnTo>
                    <a:pt x="10432" y="14781"/>
                  </a:lnTo>
                  <a:lnTo>
                    <a:pt x="10201" y="14551"/>
                  </a:lnTo>
                  <a:lnTo>
                    <a:pt x="10029" y="14672"/>
                  </a:lnTo>
                  <a:lnTo>
                    <a:pt x="9672" y="13818"/>
                  </a:lnTo>
                  <a:lnTo>
                    <a:pt x="8590" y="13753"/>
                  </a:lnTo>
                  <a:lnTo>
                    <a:pt x="8290" y="12746"/>
                  </a:lnTo>
                  <a:lnTo>
                    <a:pt x="8474" y="12123"/>
                  </a:lnTo>
                  <a:lnTo>
                    <a:pt x="8474" y="11444"/>
                  </a:lnTo>
                  <a:lnTo>
                    <a:pt x="8117" y="10755"/>
                  </a:lnTo>
                  <a:lnTo>
                    <a:pt x="7047" y="10646"/>
                  </a:lnTo>
                  <a:lnTo>
                    <a:pt x="7047" y="10088"/>
                  </a:lnTo>
                  <a:lnTo>
                    <a:pt x="6920" y="9464"/>
                  </a:lnTo>
                  <a:lnTo>
                    <a:pt x="5964" y="9059"/>
                  </a:lnTo>
                  <a:lnTo>
                    <a:pt x="5135" y="8840"/>
                  </a:lnTo>
                  <a:lnTo>
                    <a:pt x="4663" y="8545"/>
                  </a:lnTo>
                  <a:lnTo>
                    <a:pt x="4421" y="8096"/>
                  </a:lnTo>
                  <a:lnTo>
                    <a:pt x="4364" y="7429"/>
                  </a:lnTo>
                  <a:lnTo>
                    <a:pt x="3765" y="7429"/>
                  </a:lnTo>
                  <a:lnTo>
                    <a:pt x="3109" y="7877"/>
                  </a:lnTo>
                  <a:lnTo>
                    <a:pt x="2809" y="8096"/>
                  </a:lnTo>
                  <a:lnTo>
                    <a:pt x="2211" y="7987"/>
                  </a:lnTo>
                  <a:lnTo>
                    <a:pt x="1911" y="7987"/>
                  </a:lnTo>
                  <a:lnTo>
                    <a:pt x="1739" y="7987"/>
                  </a:lnTo>
                  <a:lnTo>
                    <a:pt x="1739" y="7254"/>
                  </a:lnTo>
                  <a:lnTo>
                    <a:pt x="1439" y="7429"/>
                  </a:lnTo>
                  <a:lnTo>
                    <a:pt x="967" y="7429"/>
                  </a:lnTo>
                  <a:lnTo>
                    <a:pt x="599" y="7254"/>
                  </a:lnTo>
                  <a:lnTo>
                    <a:pt x="311" y="6958"/>
                  </a:lnTo>
                  <a:lnTo>
                    <a:pt x="0" y="6510"/>
                  </a:lnTo>
                  <a:lnTo>
                    <a:pt x="0" y="5952"/>
                  </a:lnTo>
                  <a:lnTo>
                    <a:pt x="311" y="5777"/>
                  </a:lnTo>
                  <a:lnTo>
                    <a:pt x="357" y="5328"/>
                  </a:lnTo>
                  <a:lnTo>
                    <a:pt x="599" y="4989"/>
                  </a:lnTo>
                  <a:lnTo>
                    <a:pt x="1439" y="4584"/>
                  </a:lnTo>
                  <a:lnTo>
                    <a:pt x="1854" y="4584"/>
                  </a:lnTo>
                  <a:lnTo>
                    <a:pt x="1911" y="4584"/>
                  </a:lnTo>
                  <a:lnTo>
                    <a:pt x="2211" y="3118"/>
                  </a:lnTo>
                  <a:lnTo>
                    <a:pt x="2153" y="2779"/>
                  </a:lnTo>
                  <a:lnTo>
                    <a:pt x="1854" y="2615"/>
                  </a:lnTo>
                  <a:lnTo>
                    <a:pt x="1911" y="2330"/>
                  </a:lnTo>
                  <a:lnTo>
                    <a:pt x="2211" y="2330"/>
                  </a:lnTo>
                  <a:lnTo>
                    <a:pt x="2211" y="2155"/>
                  </a:lnTo>
                  <a:lnTo>
                    <a:pt x="1911" y="2046"/>
                  </a:lnTo>
                  <a:lnTo>
                    <a:pt x="1911" y="1761"/>
                  </a:lnTo>
                  <a:lnTo>
                    <a:pt x="2153" y="1707"/>
                  </a:lnTo>
                  <a:lnTo>
                    <a:pt x="2809" y="1761"/>
                  </a:lnTo>
                  <a:lnTo>
                    <a:pt x="2809" y="1586"/>
                  </a:lnTo>
                  <a:lnTo>
                    <a:pt x="3166" y="1586"/>
                  </a:lnTo>
                  <a:lnTo>
                    <a:pt x="3397" y="1926"/>
                  </a:lnTo>
                  <a:lnTo>
                    <a:pt x="3466" y="2046"/>
                  </a:lnTo>
                  <a:lnTo>
                    <a:pt x="3765" y="2210"/>
                  </a:lnTo>
                  <a:lnTo>
                    <a:pt x="4122" y="2155"/>
                  </a:lnTo>
                  <a:lnTo>
                    <a:pt x="4893" y="1882"/>
                  </a:lnTo>
                  <a:lnTo>
                    <a:pt x="5377" y="1586"/>
                  </a:lnTo>
                  <a:lnTo>
                    <a:pt x="5320" y="1411"/>
                  </a:lnTo>
                  <a:lnTo>
                    <a:pt x="4836" y="1302"/>
                  </a:lnTo>
                  <a:lnTo>
                    <a:pt x="4893" y="853"/>
                  </a:lnTo>
                  <a:lnTo>
                    <a:pt x="4537" y="569"/>
                  </a:lnTo>
                  <a:lnTo>
                    <a:pt x="5020" y="569"/>
                  </a:lnTo>
                  <a:lnTo>
                    <a:pt x="5607" y="744"/>
                  </a:lnTo>
                  <a:lnTo>
                    <a:pt x="5792" y="569"/>
                  </a:lnTo>
                  <a:lnTo>
                    <a:pt x="6390" y="405"/>
                  </a:lnTo>
                  <a:lnTo>
                    <a:pt x="6736" y="120"/>
                  </a:lnTo>
                  <a:lnTo>
                    <a:pt x="6920" y="0"/>
                  </a:lnTo>
                  <a:lnTo>
                    <a:pt x="7047" y="405"/>
                  </a:lnTo>
                  <a:lnTo>
                    <a:pt x="7231" y="678"/>
                  </a:lnTo>
                  <a:lnTo>
                    <a:pt x="7047" y="1302"/>
                  </a:lnTo>
                  <a:lnTo>
                    <a:pt x="7231" y="1761"/>
                  </a:lnTo>
                  <a:lnTo>
                    <a:pt x="7818" y="1926"/>
                  </a:lnTo>
                  <a:lnTo>
                    <a:pt x="8405" y="1761"/>
                  </a:lnTo>
                  <a:lnTo>
                    <a:pt x="8762" y="1707"/>
                  </a:lnTo>
                  <a:lnTo>
                    <a:pt x="9073" y="1761"/>
                  </a:lnTo>
                  <a:lnTo>
                    <a:pt x="9188" y="1411"/>
                  </a:lnTo>
                  <a:lnTo>
                    <a:pt x="9672" y="1302"/>
                  </a:lnTo>
                  <a:lnTo>
                    <a:pt x="9845" y="147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5" name="Freeform 146"/>
            <p:cNvSpPr>
              <a:spLocks/>
            </p:cNvSpPr>
            <p:nvPr/>
          </p:nvSpPr>
          <p:spPr bwMode="auto">
            <a:xfrm>
              <a:off x="2755900" y="4264025"/>
              <a:ext cx="214313" cy="111760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00" y="422"/>
                  </a:moveTo>
                  <a:lnTo>
                    <a:pt x="2691" y="271"/>
                  </a:lnTo>
                  <a:lnTo>
                    <a:pt x="3536" y="0"/>
                  </a:lnTo>
                  <a:lnTo>
                    <a:pt x="4908" y="312"/>
                  </a:lnTo>
                  <a:lnTo>
                    <a:pt x="6280" y="845"/>
                  </a:lnTo>
                  <a:lnTo>
                    <a:pt x="7124" y="1518"/>
                  </a:lnTo>
                  <a:lnTo>
                    <a:pt x="8179" y="2041"/>
                  </a:lnTo>
                  <a:lnTo>
                    <a:pt x="9024" y="2504"/>
                  </a:lnTo>
                  <a:lnTo>
                    <a:pt x="10660" y="2504"/>
                  </a:lnTo>
                  <a:lnTo>
                    <a:pt x="10343" y="3127"/>
                  </a:lnTo>
                  <a:lnTo>
                    <a:pt x="8179" y="3288"/>
                  </a:lnTo>
                  <a:lnTo>
                    <a:pt x="7652" y="3439"/>
                  </a:lnTo>
                  <a:lnTo>
                    <a:pt x="7652" y="3700"/>
                  </a:lnTo>
                  <a:lnTo>
                    <a:pt x="8179" y="4113"/>
                  </a:lnTo>
                  <a:lnTo>
                    <a:pt x="7652" y="4274"/>
                  </a:lnTo>
                  <a:lnTo>
                    <a:pt x="8496" y="4525"/>
                  </a:lnTo>
                  <a:lnTo>
                    <a:pt x="7652" y="4686"/>
                  </a:lnTo>
                  <a:lnTo>
                    <a:pt x="6807" y="5058"/>
                  </a:lnTo>
                  <a:lnTo>
                    <a:pt x="5488" y="5470"/>
                  </a:lnTo>
                  <a:lnTo>
                    <a:pt x="5488" y="6204"/>
                  </a:lnTo>
                  <a:lnTo>
                    <a:pt x="4908" y="6717"/>
                  </a:lnTo>
                  <a:lnTo>
                    <a:pt x="5699" y="7129"/>
                  </a:lnTo>
                  <a:lnTo>
                    <a:pt x="6280" y="7652"/>
                  </a:lnTo>
                  <a:lnTo>
                    <a:pt x="7124" y="8225"/>
                  </a:lnTo>
                  <a:lnTo>
                    <a:pt x="6280" y="8798"/>
                  </a:lnTo>
                  <a:lnTo>
                    <a:pt x="6807" y="9311"/>
                  </a:lnTo>
                  <a:lnTo>
                    <a:pt x="5488" y="9472"/>
                  </a:lnTo>
                  <a:lnTo>
                    <a:pt x="5488" y="10156"/>
                  </a:lnTo>
                  <a:lnTo>
                    <a:pt x="6807" y="10769"/>
                  </a:lnTo>
                  <a:lnTo>
                    <a:pt x="5699" y="10830"/>
                  </a:lnTo>
                  <a:lnTo>
                    <a:pt x="5488" y="11503"/>
                  </a:lnTo>
                  <a:lnTo>
                    <a:pt x="5488" y="12127"/>
                  </a:lnTo>
                  <a:lnTo>
                    <a:pt x="6807" y="12700"/>
                  </a:lnTo>
                  <a:lnTo>
                    <a:pt x="5699" y="12599"/>
                  </a:lnTo>
                  <a:lnTo>
                    <a:pt x="5699" y="13233"/>
                  </a:lnTo>
                  <a:lnTo>
                    <a:pt x="7124" y="13384"/>
                  </a:lnTo>
                  <a:lnTo>
                    <a:pt x="7652" y="13534"/>
                  </a:lnTo>
                  <a:lnTo>
                    <a:pt x="7652" y="13957"/>
                  </a:lnTo>
                  <a:lnTo>
                    <a:pt x="9024" y="13957"/>
                  </a:lnTo>
                  <a:lnTo>
                    <a:pt x="9024" y="14218"/>
                  </a:lnTo>
                  <a:lnTo>
                    <a:pt x="7652" y="14218"/>
                  </a:lnTo>
                  <a:lnTo>
                    <a:pt x="8496" y="14319"/>
                  </a:lnTo>
                  <a:lnTo>
                    <a:pt x="9024" y="14630"/>
                  </a:lnTo>
                  <a:lnTo>
                    <a:pt x="9024" y="14942"/>
                  </a:lnTo>
                  <a:lnTo>
                    <a:pt x="9024" y="15304"/>
                  </a:lnTo>
                  <a:lnTo>
                    <a:pt x="9024" y="15716"/>
                  </a:lnTo>
                  <a:lnTo>
                    <a:pt x="8496" y="16028"/>
                  </a:lnTo>
                  <a:lnTo>
                    <a:pt x="9024" y="16290"/>
                  </a:lnTo>
                  <a:lnTo>
                    <a:pt x="8496" y="16712"/>
                  </a:lnTo>
                  <a:lnTo>
                    <a:pt x="7124" y="16973"/>
                  </a:lnTo>
                  <a:lnTo>
                    <a:pt x="7652" y="17486"/>
                  </a:lnTo>
                  <a:lnTo>
                    <a:pt x="9024" y="17798"/>
                  </a:lnTo>
                  <a:lnTo>
                    <a:pt x="10660" y="17798"/>
                  </a:lnTo>
                  <a:lnTo>
                    <a:pt x="10660" y="18331"/>
                  </a:lnTo>
                  <a:lnTo>
                    <a:pt x="12823" y="18693"/>
                  </a:lnTo>
                  <a:lnTo>
                    <a:pt x="14987" y="18693"/>
                  </a:lnTo>
                  <a:lnTo>
                    <a:pt x="17784" y="18693"/>
                  </a:lnTo>
                  <a:lnTo>
                    <a:pt x="19947" y="18844"/>
                  </a:lnTo>
                  <a:lnTo>
                    <a:pt x="18311" y="18904"/>
                  </a:lnTo>
                  <a:lnTo>
                    <a:pt x="16412" y="19155"/>
                  </a:lnTo>
                  <a:lnTo>
                    <a:pt x="16095" y="19417"/>
                  </a:lnTo>
                  <a:lnTo>
                    <a:pt x="16095" y="19829"/>
                  </a:lnTo>
                  <a:lnTo>
                    <a:pt x="14987" y="19990"/>
                  </a:lnTo>
                  <a:lnTo>
                    <a:pt x="13931" y="19930"/>
                  </a:lnTo>
                  <a:lnTo>
                    <a:pt x="12823" y="19678"/>
                  </a:lnTo>
                  <a:lnTo>
                    <a:pt x="13931" y="19517"/>
                  </a:lnTo>
                  <a:lnTo>
                    <a:pt x="14987" y="19417"/>
                  </a:lnTo>
                  <a:lnTo>
                    <a:pt x="13931" y="19105"/>
                  </a:lnTo>
                  <a:lnTo>
                    <a:pt x="11451" y="19155"/>
                  </a:lnTo>
                  <a:lnTo>
                    <a:pt x="13351" y="19417"/>
                  </a:lnTo>
                  <a:lnTo>
                    <a:pt x="12612" y="19578"/>
                  </a:lnTo>
                  <a:lnTo>
                    <a:pt x="12612" y="19678"/>
                  </a:lnTo>
                  <a:lnTo>
                    <a:pt x="11187" y="19578"/>
                  </a:lnTo>
                  <a:lnTo>
                    <a:pt x="11451" y="19417"/>
                  </a:lnTo>
                  <a:lnTo>
                    <a:pt x="9815" y="19316"/>
                  </a:lnTo>
                  <a:lnTo>
                    <a:pt x="10343" y="19105"/>
                  </a:lnTo>
                  <a:lnTo>
                    <a:pt x="9288" y="19256"/>
                  </a:lnTo>
                  <a:lnTo>
                    <a:pt x="9288" y="18904"/>
                  </a:lnTo>
                  <a:lnTo>
                    <a:pt x="11187" y="18904"/>
                  </a:lnTo>
                  <a:lnTo>
                    <a:pt x="11187" y="18693"/>
                  </a:lnTo>
                  <a:lnTo>
                    <a:pt x="9815" y="18592"/>
                  </a:lnTo>
                  <a:lnTo>
                    <a:pt x="9288" y="18743"/>
                  </a:lnTo>
                  <a:lnTo>
                    <a:pt x="8179" y="18472"/>
                  </a:lnTo>
                  <a:lnTo>
                    <a:pt x="7124" y="18059"/>
                  </a:lnTo>
                  <a:lnTo>
                    <a:pt x="7124" y="18019"/>
                  </a:lnTo>
                  <a:lnTo>
                    <a:pt x="5488" y="17647"/>
                  </a:lnTo>
                  <a:lnTo>
                    <a:pt x="6280" y="17597"/>
                  </a:lnTo>
                  <a:lnTo>
                    <a:pt x="5699" y="17335"/>
                  </a:lnTo>
                  <a:lnTo>
                    <a:pt x="6807" y="17335"/>
                  </a:lnTo>
                  <a:lnTo>
                    <a:pt x="5488" y="17134"/>
                  </a:lnTo>
                  <a:lnTo>
                    <a:pt x="4908" y="16662"/>
                  </a:lnTo>
                  <a:lnTo>
                    <a:pt x="4908" y="16400"/>
                  </a:lnTo>
                  <a:lnTo>
                    <a:pt x="6807" y="16400"/>
                  </a:lnTo>
                  <a:lnTo>
                    <a:pt x="5488" y="16028"/>
                  </a:lnTo>
                  <a:lnTo>
                    <a:pt x="3536" y="16028"/>
                  </a:lnTo>
                  <a:lnTo>
                    <a:pt x="4644" y="15716"/>
                  </a:lnTo>
                  <a:lnTo>
                    <a:pt x="1900" y="15455"/>
                  </a:lnTo>
                  <a:lnTo>
                    <a:pt x="1055" y="15556"/>
                  </a:lnTo>
                  <a:lnTo>
                    <a:pt x="1372" y="15043"/>
                  </a:lnTo>
                  <a:lnTo>
                    <a:pt x="3536" y="15043"/>
                  </a:lnTo>
                  <a:lnTo>
                    <a:pt x="4644" y="15455"/>
                  </a:lnTo>
                  <a:lnTo>
                    <a:pt x="5488" y="15043"/>
                  </a:lnTo>
                  <a:lnTo>
                    <a:pt x="4644" y="14470"/>
                  </a:lnTo>
                  <a:lnTo>
                    <a:pt x="4908" y="14369"/>
                  </a:lnTo>
                  <a:lnTo>
                    <a:pt x="5699" y="14057"/>
                  </a:lnTo>
                  <a:lnTo>
                    <a:pt x="4644" y="13957"/>
                  </a:lnTo>
                  <a:lnTo>
                    <a:pt x="4644" y="13645"/>
                  </a:lnTo>
                  <a:lnTo>
                    <a:pt x="4644" y="13012"/>
                  </a:lnTo>
                  <a:lnTo>
                    <a:pt x="4644" y="12448"/>
                  </a:lnTo>
                  <a:lnTo>
                    <a:pt x="2691" y="12448"/>
                  </a:lnTo>
                  <a:lnTo>
                    <a:pt x="1900" y="12348"/>
                  </a:lnTo>
                  <a:lnTo>
                    <a:pt x="1372" y="11926"/>
                  </a:lnTo>
                  <a:lnTo>
                    <a:pt x="1900" y="11453"/>
                  </a:lnTo>
                  <a:lnTo>
                    <a:pt x="1055" y="10830"/>
                  </a:lnTo>
                  <a:lnTo>
                    <a:pt x="0" y="10106"/>
                  </a:lnTo>
                  <a:lnTo>
                    <a:pt x="1055" y="9744"/>
                  </a:lnTo>
                  <a:lnTo>
                    <a:pt x="1900" y="9060"/>
                  </a:lnTo>
                  <a:lnTo>
                    <a:pt x="2691" y="8326"/>
                  </a:lnTo>
                  <a:lnTo>
                    <a:pt x="2691" y="7712"/>
                  </a:lnTo>
                  <a:lnTo>
                    <a:pt x="2691" y="7501"/>
                  </a:lnTo>
                  <a:lnTo>
                    <a:pt x="1900" y="6828"/>
                  </a:lnTo>
                  <a:lnTo>
                    <a:pt x="1900" y="6305"/>
                  </a:lnTo>
                  <a:lnTo>
                    <a:pt x="1900" y="5631"/>
                  </a:lnTo>
                  <a:lnTo>
                    <a:pt x="2480" y="4897"/>
                  </a:lnTo>
                  <a:lnTo>
                    <a:pt x="2691" y="4213"/>
                  </a:lnTo>
                  <a:lnTo>
                    <a:pt x="2691" y="3539"/>
                  </a:lnTo>
                  <a:lnTo>
                    <a:pt x="2480" y="2866"/>
                  </a:lnTo>
                  <a:lnTo>
                    <a:pt x="2691" y="2614"/>
                  </a:lnTo>
                  <a:lnTo>
                    <a:pt x="2691" y="2081"/>
                  </a:lnTo>
                  <a:lnTo>
                    <a:pt x="2691" y="1156"/>
                  </a:lnTo>
                  <a:lnTo>
                    <a:pt x="1900" y="42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6" name="Freeform 147"/>
            <p:cNvSpPr>
              <a:spLocks/>
            </p:cNvSpPr>
            <p:nvPr/>
          </p:nvSpPr>
          <p:spPr bwMode="auto">
            <a:xfrm>
              <a:off x="2916238" y="5330825"/>
              <a:ext cx="74612" cy="857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4242" y="0"/>
                  </a:moveTo>
                  <a:lnTo>
                    <a:pt x="16667" y="9605"/>
                  </a:lnTo>
                  <a:lnTo>
                    <a:pt x="19848" y="18421"/>
                  </a:lnTo>
                  <a:lnTo>
                    <a:pt x="11818" y="19868"/>
                  </a:lnTo>
                  <a:lnTo>
                    <a:pt x="0" y="16447"/>
                  </a:lnTo>
                  <a:lnTo>
                    <a:pt x="15758" y="15000"/>
                  </a:lnTo>
                  <a:lnTo>
                    <a:pt x="9545" y="9605"/>
                  </a:lnTo>
                  <a:lnTo>
                    <a:pt x="11818" y="6184"/>
                  </a:lnTo>
                  <a:lnTo>
                    <a:pt x="6515" y="7500"/>
                  </a:lnTo>
                  <a:lnTo>
                    <a:pt x="6515" y="2105"/>
                  </a:lnTo>
                  <a:lnTo>
                    <a:pt x="9545" y="0"/>
                  </a:lnTo>
                  <a:lnTo>
                    <a:pt x="1424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7" name="Freeform 148"/>
            <p:cNvSpPr>
              <a:spLocks/>
            </p:cNvSpPr>
            <p:nvPr/>
          </p:nvSpPr>
          <p:spPr bwMode="auto">
            <a:xfrm>
              <a:off x="2378075" y="3525838"/>
              <a:ext cx="85725" cy="857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0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769" y="0"/>
                  </a:moveTo>
                  <a:lnTo>
                    <a:pt x="2564" y="0"/>
                  </a:lnTo>
                  <a:lnTo>
                    <a:pt x="5256" y="0"/>
                  </a:lnTo>
                  <a:lnTo>
                    <a:pt x="7308" y="0"/>
                  </a:lnTo>
                  <a:lnTo>
                    <a:pt x="10513" y="2105"/>
                  </a:lnTo>
                  <a:lnTo>
                    <a:pt x="13846" y="2105"/>
                  </a:lnTo>
                  <a:lnTo>
                    <a:pt x="15897" y="5526"/>
                  </a:lnTo>
                  <a:lnTo>
                    <a:pt x="16538" y="7500"/>
                  </a:lnTo>
                  <a:lnTo>
                    <a:pt x="19231" y="8947"/>
                  </a:lnTo>
                  <a:lnTo>
                    <a:pt x="19872" y="10263"/>
                  </a:lnTo>
                  <a:lnTo>
                    <a:pt x="17821" y="10263"/>
                  </a:lnTo>
                  <a:lnTo>
                    <a:pt x="16538" y="14474"/>
                  </a:lnTo>
                  <a:lnTo>
                    <a:pt x="16538" y="15789"/>
                  </a:lnTo>
                  <a:lnTo>
                    <a:pt x="17821" y="17763"/>
                  </a:lnTo>
                  <a:lnTo>
                    <a:pt x="16538" y="19868"/>
                  </a:lnTo>
                  <a:lnTo>
                    <a:pt x="15897" y="19079"/>
                  </a:lnTo>
                  <a:lnTo>
                    <a:pt x="14615" y="15789"/>
                  </a:lnTo>
                  <a:lnTo>
                    <a:pt x="13846" y="16447"/>
                  </a:lnTo>
                  <a:lnTo>
                    <a:pt x="12564" y="15789"/>
                  </a:lnTo>
                  <a:lnTo>
                    <a:pt x="12564" y="12368"/>
                  </a:lnTo>
                  <a:lnTo>
                    <a:pt x="7949" y="10263"/>
                  </a:lnTo>
                  <a:lnTo>
                    <a:pt x="3974" y="5526"/>
                  </a:lnTo>
                  <a:lnTo>
                    <a:pt x="5256" y="8947"/>
                  </a:lnTo>
                  <a:lnTo>
                    <a:pt x="0" y="5526"/>
                  </a:lnTo>
                  <a:lnTo>
                    <a:pt x="769" y="3553"/>
                  </a:lnTo>
                  <a:lnTo>
                    <a:pt x="769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8" name="Freeform 149"/>
            <p:cNvSpPr>
              <a:spLocks/>
            </p:cNvSpPr>
            <p:nvPr/>
          </p:nvSpPr>
          <p:spPr bwMode="auto">
            <a:xfrm>
              <a:off x="2743200" y="3306763"/>
              <a:ext cx="88900" cy="60325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0" y="14808"/>
                  </a:moveTo>
                  <a:lnTo>
                    <a:pt x="0" y="7885"/>
                  </a:lnTo>
                  <a:lnTo>
                    <a:pt x="0" y="0"/>
                  </a:lnTo>
                  <a:lnTo>
                    <a:pt x="764" y="0"/>
                  </a:lnTo>
                  <a:lnTo>
                    <a:pt x="5223" y="0"/>
                  </a:lnTo>
                  <a:lnTo>
                    <a:pt x="10701" y="1923"/>
                  </a:lnTo>
                  <a:lnTo>
                    <a:pt x="12611" y="5000"/>
                  </a:lnTo>
                  <a:lnTo>
                    <a:pt x="19873" y="7885"/>
                  </a:lnTo>
                  <a:lnTo>
                    <a:pt x="17834" y="12885"/>
                  </a:lnTo>
                  <a:lnTo>
                    <a:pt x="9172" y="12885"/>
                  </a:lnTo>
                  <a:lnTo>
                    <a:pt x="5987" y="12885"/>
                  </a:lnTo>
                  <a:lnTo>
                    <a:pt x="2038" y="19808"/>
                  </a:lnTo>
                  <a:lnTo>
                    <a:pt x="0" y="1480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59" name="Freeform 150"/>
            <p:cNvSpPr>
              <a:spLocks/>
            </p:cNvSpPr>
            <p:nvPr/>
          </p:nvSpPr>
          <p:spPr bwMode="auto">
            <a:xfrm>
              <a:off x="2495550" y="3778250"/>
              <a:ext cx="146050" cy="15875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0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0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7538" y="0"/>
                  </a:moveTo>
                  <a:lnTo>
                    <a:pt x="11538" y="1825"/>
                  </a:lnTo>
                  <a:lnTo>
                    <a:pt x="13538" y="3228"/>
                  </a:lnTo>
                  <a:lnTo>
                    <a:pt x="16000" y="3228"/>
                  </a:lnTo>
                  <a:lnTo>
                    <a:pt x="17923" y="4000"/>
                  </a:lnTo>
                  <a:lnTo>
                    <a:pt x="19923" y="6877"/>
                  </a:lnTo>
                  <a:lnTo>
                    <a:pt x="17923" y="9404"/>
                  </a:lnTo>
                  <a:lnTo>
                    <a:pt x="14769" y="12632"/>
                  </a:lnTo>
                  <a:lnTo>
                    <a:pt x="10692" y="14175"/>
                  </a:lnTo>
                  <a:lnTo>
                    <a:pt x="8308" y="17053"/>
                  </a:lnTo>
                  <a:lnTo>
                    <a:pt x="7154" y="19930"/>
                  </a:lnTo>
                  <a:lnTo>
                    <a:pt x="4385" y="18456"/>
                  </a:lnTo>
                  <a:lnTo>
                    <a:pt x="2385" y="18105"/>
                  </a:lnTo>
                  <a:lnTo>
                    <a:pt x="3154" y="15228"/>
                  </a:lnTo>
                  <a:lnTo>
                    <a:pt x="3923" y="15228"/>
                  </a:lnTo>
                  <a:lnTo>
                    <a:pt x="4385" y="12632"/>
                  </a:lnTo>
                  <a:lnTo>
                    <a:pt x="3923" y="11579"/>
                  </a:lnTo>
                  <a:lnTo>
                    <a:pt x="2385" y="12632"/>
                  </a:lnTo>
                  <a:lnTo>
                    <a:pt x="0" y="11579"/>
                  </a:lnTo>
                  <a:lnTo>
                    <a:pt x="1231" y="10456"/>
                  </a:lnTo>
                  <a:lnTo>
                    <a:pt x="769" y="7579"/>
                  </a:lnTo>
                  <a:lnTo>
                    <a:pt x="2000" y="6877"/>
                  </a:lnTo>
                  <a:lnTo>
                    <a:pt x="2000" y="5754"/>
                  </a:lnTo>
                  <a:lnTo>
                    <a:pt x="3154" y="4000"/>
                  </a:lnTo>
                  <a:lnTo>
                    <a:pt x="3154" y="2105"/>
                  </a:lnTo>
                  <a:lnTo>
                    <a:pt x="4385" y="1825"/>
                  </a:lnTo>
                  <a:lnTo>
                    <a:pt x="7538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0" name="Freeform 151"/>
            <p:cNvSpPr>
              <a:spLocks/>
            </p:cNvSpPr>
            <p:nvPr/>
          </p:nvSpPr>
          <p:spPr bwMode="auto">
            <a:xfrm>
              <a:off x="2225675" y="3349625"/>
              <a:ext cx="93663" cy="10795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0 h 20000"/>
                <a:gd name="T42" fmla="*/ 2147483647 w 20000"/>
                <a:gd name="T43" fmla="*/ 0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7964" y="0"/>
                  </a:moveTo>
                  <a:lnTo>
                    <a:pt x="16766" y="8601"/>
                  </a:lnTo>
                  <a:lnTo>
                    <a:pt x="17964" y="9741"/>
                  </a:lnTo>
                  <a:lnTo>
                    <a:pt x="19162" y="10155"/>
                  </a:lnTo>
                  <a:lnTo>
                    <a:pt x="19880" y="10155"/>
                  </a:lnTo>
                  <a:lnTo>
                    <a:pt x="19880" y="11813"/>
                  </a:lnTo>
                  <a:lnTo>
                    <a:pt x="16766" y="12953"/>
                  </a:lnTo>
                  <a:lnTo>
                    <a:pt x="16766" y="14611"/>
                  </a:lnTo>
                  <a:lnTo>
                    <a:pt x="16168" y="16062"/>
                  </a:lnTo>
                  <a:lnTo>
                    <a:pt x="14970" y="16062"/>
                  </a:lnTo>
                  <a:lnTo>
                    <a:pt x="13772" y="18238"/>
                  </a:lnTo>
                  <a:lnTo>
                    <a:pt x="11856" y="19896"/>
                  </a:lnTo>
                  <a:lnTo>
                    <a:pt x="4910" y="18860"/>
                  </a:lnTo>
                  <a:lnTo>
                    <a:pt x="0" y="15648"/>
                  </a:lnTo>
                  <a:lnTo>
                    <a:pt x="1916" y="13990"/>
                  </a:lnTo>
                  <a:lnTo>
                    <a:pt x="719" y="11813"/>
                  </a:lnTo>
                  <a:lnTo>
                    <a:pt x="3713" y="8601"/>
                  </a:lnTo>
                  <a:lnTo>
                    <a:pt x="10060" y="8601"/>
                  </a:lnTo>
                  <a:lnTo>
                    <a:pt x="11257" y="7047"/>
                  </a:lnTo>
                  <a:lnTo>
                    <a:pt x="6826" y="3212"/>
                  </a:lnTo>
                  <a:lnTo>
                    <a:pt x="8623" y="0"/>
                  </a:lnTo>
                  <a:lnTo>
                    <a:pt x="17964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1" name="Freeform 152"/>
            <p:cNvSpPr>
              <a:spLocks/>
            </p:cNvSpPr>
            <p:nvPr/>
          </p:nvSpPr>
          <p:spPr bwMode="auto">
            <a:xfrm>
              <a:off x="2989263" y="3608388"/>
              <a:ext cx="115887" cy="17145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0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0 h 2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000"/>
                <a:gd name="T73" fmla="*/ 0 h 20000"/>
                <a:gd name="T74" fmla="*/ 20000 w 20000"/>
                <a:gd name="T75" fmla="*/ 20000 h 200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000" h="20000">
                  <a:moveTo>
                    <a:pt x="6957" y="0"/>
                  </a:moveTo>
                  <a:lnTo>
                    <a:pt x="12947" y="2671"/>
                  </a:lnTo>
                  <a:lnTo>
                    <a:pt x="11014" y="5472"/>
                  </a:lnTo>
                  <a:lnTo>
                    <a:pt x="13430" y="4430"/>
                  </a:lnTo>
                  <a:lnTo>
                    <a:pt x="18357" y="6450"/>
                  </a:lnTo>
                  <a:lnTo>
                    <a:pt x="17391" y="9186"/>
                  </a:lnTo>
                  <a:lnTo>
                    <a:pt x="14396" y="10163"/>
                  </a:lnTo>
                  <a:lnTo>
                    <a:pt x="13430" y="12508"/>
                  </a:lnTo>
                  <a:lnTo>
                    <a:pt x="17391" y="14202"/>
                  </a:lnTo>
                  <a:lnTo>
                    <a:pt x="19903" y="18632"/>
                  </a:lnTo>
                  <a:lnTo>
                    <a:pt x="16908" y="18893"/>
                  </a:lnTo>
                  <a:lnTo>
                    <a:pt x="11981" y="19935"/>
                  </a:lnTo>
                  <a:lnTo>
                    <a:pt x="6957" y="18893"/>
                  </a:lnTo>
                  <a:lnTo>
                    <a:pt x="5507" y="16221"/>
                  </a:lnTo>
                  <a:lnTo>
                    <a:pt x="6957" y="12508"/>
                  </a:lnTo>
                  <a:lnTo>
                    <a:pt x="5507" y="10814"/>
                  </a:lnTo>
                  <a:lnTo>
                    <a:pt x="4444" y="8404"/>
                  </a:lnTo>
                  <a:lnTo>
                    <a:pt x="2899" y="9186"/>
                  </a:lnTo>
                  <a:lnTo>
                    <a:pt x="0" y="7101"/>
                  </a:lnTo>
                  <a:lnTo>
                    <a:pt x="1353" y="5472"/>
                  </a:lnTo>
                  <a:lnTo>
                    <a:pt x="1353" y="4430"/>
                  </a:lnTo>
                  <a:lnTo>
                    <a:pt x="4444" y="3713"/>
                  </a:lnTo>
                  <a:lnTo>
                    <a:pt x="2899" y="2020"/>
                  </a:lnTo>
                  <a:lnTo>
                    <a:pt x="6957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2" name="Freeform 153"/>
            <p:cNvSpPr>
              <a:spLocks/>
            </p:cNvSpPr>
            <p:nvPr/>
          </p:nvSpPr>
          <p:spPr bwMode="auto">
            <a:xfrm>
              <a:off x="2678113" y="3303588"/>
              <a:ext cx="66675" cy="476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9833" y="1429"/>
                  </a:moveTo>
                  <a:lnTo>
                    <a:pt x="19833" y="11190"/>
                  </a:lnTo>
                  <a:lnTo>
                    <a:pt x="19833" y="19762"/>
                  </a:lnTo>
                  <a:lnTo>
                    <a:pt x="4500" y="19762"/>
                  </a:lnTo>
                  <a:lnTo>
                    <a:pt x="0" y="17381"/>
                  </a:lnTo>
                  <a:lnTo>
                    <a:pt x="1833" y="11190"/>
                  </a:lnTo>
                  <a:lnTo>
                    <a:pt x="16500" y="13571"/>
                  </a:lnTo>
                  <a:lnTo>
                    <a:pt x="13000" y="9762"/>
                  </a:lnTo>
                  <a:lnTo>
                    <a:pt x="11333" y="4762"/>
                  </a:lnTo>
                  <a:lnTo>
                    <a:pt x="8667" y="0"/>
                  </a:lnTo>
                  <a:lnTo>
                    <a:pt x="15500" y="0"/>
                  </a:lnTo>
                  <a:lnTo>
                    <a:pt x="19833" y="142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3" name="Freeform 154"/>
            <p:cNvSpPr>
              <a:spLocks/>
            </p:cNvSpPr>
            <p:nvPr/>
          </p:nvSpPr>
          <p:spPr bwMode="auto">
            <a:xfrm>
              <a:off x="2295525" y="3402013"/>
              <a:ext cx="155575" cy="730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0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2982" y="615"/>
                  </a:moveTo>
                  <a:lnTo>
                    <a:pt x="4873" y="615"/>
                  </a:lnTo>
                  <a:lnTo>
                    <a:pt x="8655" y="615"/>
                  </a:lnTo>
                  <a:lnTo>
                    <a:pt x="12800" y="0"/>
                  </a:lnTo>
                  <a:lnTo>
                    <a:pt x="15055" y="615"/>
                  </a:lnTo>
                  <a:lnTo>
                    <a:pt x="17673" y="615"/>
                  </a:lnTo>
                  <a:lnTo>
                    <a:pt x="18400" y="3077"/>
                  </a:lnTo>
                  <a:lnTo>
                    <a:pt x="16945" y="4769"/>
                  </a:lnTo>
                  <a:lnTo>
                    <a:pt x="19927" y="6308"/>
                  </a:lnTo>
                  <a:lnTo>
                    <a:pt x="15782" y="9385"/>
                  </a:lnTo>
                  <a:lnTo>
                    <a:pt x="14691" y="7231"/>
                  </a:lnTo>
                  <a:lnTo>
                    <a:pt x="13891" y="9385"/>
                  </a:lnTo>
                  <a:lnTo>
                    <a:pt x="12000" y="13538"/>
                  </a:lnTo>
                  <a:lnTo>
                    <a:pt x="9818" y="15077"/>
                  </a:lnTo>
                  <a:lnTo>
                    <a:pt x="7855" y="19846"/>
                  </a:lnTo>
                  <a:lnTo>
                    <a:pt x="6691" y="19846"/>
                  </a:lnTo>
                  <a:lnTo>
                    <a:pt x="5964" y="18923"/>
                  </a:lnTo>
                  <a:lnTo>
                    <a:pt x="5673" y="17385"/>
                  </a:lnTo>
                  <a:lnTo>
                    <a:pt x="4873" y="13538"/>
                  </a:lnTo>
                  <a:lnTo>
                    <a:pt x="2618" y="11077"/>
                  </a:lnTo>
                  <a:lnTo>
                    <a:pt x="0" y="9385"/>
                  </a:lnTo>
                  <a:lnTo>
                    <a:pt x="727" y="9385"/>
                  </a:lnTo>
                  <a:lnTo>
                    <a:pt x="1164" y="7231"/>
                  </a:lnTo>
                  <a:lnTo>
                    <a:pt x="1164" y="4769"/>
                  </a:lnTo>
                  <a:lnTo>
                    <a:pt x="2982" y="3077"/>
                  </a:lnTo>
                  <a:lnTo>
                    <a:pt x="2982" y="61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4" name="Freeform 155"/>
            <p:cNvSpPr>
              <a:spLocks/>
            </p:cNvSpPr>
            <p:nvPr/>
          </p:nvSpPr>
          <p:spPr bwMode="auto">
            <a:xfrm>
              <a:off x="2584450" y="3335338"/>
              <a:ext cx="47625" cy="19050"/>
            </a:xfrm>
            <a:custGeom>
              <a:avLst/>
              <a:gdLst>
                <a:gd name="T0" fmla="*/ 2147483647 w 20000"/>
                <a:gd name="T1" fmla="*/ 10 h 20000"/>
                <a:gd name="T2" fmla="*/ 2147483647 w 20000"/>
                <a:gd name="T3" fmla="*/ 10 h 20000"/>
                <a:gd name="T4" fmla="*/ 0 w 20000"/>
                <a:gd name="T5" fmla="*/ 6 h 20000"/>
                <a:gd name="T6" fmla="*/ 2147483647 w 20000"/>
                <a:gd name="T7" fmla="*/ 0 h 20000"/>
                <a:gd name="T8" fmla="*/ 2147483647 w 20000"/>
                <a:gd name="T9" fmla="*/ 4 h 20000"/>
                <a:gd name="T10" fmla="*/ 2147483647 w 20000"/>
                <a:gd name="T11" fmla="*/ 10 h 20000"/>
                <a:gd name="T12" fmla="*/ 2147483647 w 20000"/>
                <a:gd name="T13" fmla="*/ 10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190" y="19375"/>
                  </a:moveTo>
                  <a:lnTo>
                    <a:pt x="3810" y="19375"/>
                  </a:lnTo>
                  <a:lnTo>
                    <a:pt x="0" y="9375"/>
                  </a:lnTo>
                  <a:lnTo>
                    <a:pt x="3810" y="0"/>
                  </a:lnTo>
                  <a:lnTo>
                    <a:pt x="15952" y="6250"/>
                  </a:lnTo>
                  <a:lnTo>
                    <a:pt x="19762" y="19375"/>
                  </a:lnTo>
                  <a:lnTo>
                    <a:pt x="11190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5" name="Freeform 156"/>
            <p:cNvSpPr>
              <a:spLocks/>
            </p:cNvSpPr>
            <p:nvPr/>
          </p:nvSpPr>
          <p:spPr bwMode="auto">
            <a:xfrm>
              <a:off x="2546350" y="3495675"/>
              <a:ext cx="300038" cy="4206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3140" y="4687"/>
                  </a:moveTo>
                  <a:lnTo>
                    <a:pt x="3701" y="5513"/>
                  </a:lnTo>
                  <a:lnTo>
                    <a:pt x="3701" y="4687"/>
                  </a:lnTo>
                  <a:lnTo>
                    <a:pt x="5047" y="3728"/>
                  </a:lnTo>
                  <a:lnTo>
                    <a:pt x="5832" y="3595"/>
                  </a:lnTo>
                  <a:lnTo>
                    <a:pt x="6206" y="2503"/>
                  </a:lnTo>
                  <a:lnTo>
                    <a:pt x="7589" y="1811"/>
                  </a:lnTo>
                  <a:lnTo>
                    <a:pt x="8112" y="1917"/>
                  </a:lnTo>
                  <a:lnTo>
                    <a:pt x="8336" y="1518"/>
                  </a:lnTo>
                  <a:lnTo>
                    <a:pt x="10879" y="1092"/>
                  </a:lnTo>
                  <a:lnTo>
                    <a:pt x="11626" y="826"/>
                  </a:lnTo>
                  <a:lnTo>
                    <a:pt x="11850" y="426"/>
                  </a:lnTo>
                  <a:lnTo>
                    <a:pt x="12785" y="0"/>
                  </a:lnTo>
                  <a:lnTo>
                    <a:pt x="13383" y="426"/>
                  </a:lnTo>
                  <a:lnTo>
                    <a:pt x="12785" y="719"/>
                  </a:lnTo>
                  <a:lnTo>
                    <a:pt x="11850" y="826"/>
                  </a:lnTo>
                  <a:lnTo>
                    <a:pt x="11626" y="1518"/>
                  </a:lnTo>
                  <a:lnTo>
                    <a:pt x="10654" y="2237"/>
                  </a:lnTo>
                  <a:lnTo>
                    <a:pt x="9869" y="2903"/>
                  </a:lnTo>
                  <a:lnTo>
                    <a:pt x="9869" y="3329"/>
                  </a:lnTo>
                  <a:lnTo>
                    <a:pt x="9869" y="3995"/>
                  </a:lnTo>
                  <a:lnTo>
                    <a:pt x="10280" y="3995"/>
                  </a:lnTo>
                  <a:lnTo>
                    <a:pt x="11252" y="5379"/>
                  </a:lnTo>
                  <a:lnTo>
                    <a:pt x="11252" y="6205"/>
                  </a:lnTo>
                  <a:lnTo>
                    <a:pt x="12411" y="6897"/>
                  </a:lnTo>
                  <a:lnTo>
                    <a:pt x="14916" y="6897"/>
                  </a:lnTo>
                  <a:lnTo>
                    <a:pt x="15888" y="7723"/>
                  </a:lnTo>
                  <a:lnTo>
                    <a:pt x="19364" y="7723"/>
                  </a:lnTo>
                  <a:lnTo>
                    <a:pt x="18430" y="8815"/>
                  </a:lnTo>
                  <a:lnTo>
                    <a:pt x="18804" y="10200"/>
                  </a:lnTo>
                  <a:lnTo>
                    <a:pt x="19364" y="10892"/>
                  </a:lnTo>
                  <a:lnTo>
                    <a:pt x="18991" y="11585"/>
                  </a:lnTo>
                  <a:lnTo>
                    <a:pt x="19364" y="12410"/>
                  </a:lnTo>
                  <a:lnTo>
                    <a:pt x="19963" y="13795"/>
                  </a:lnTo>
                  <a:lnTo>
                    <a:pt x="19738" y="13502"/>
                  </a:lnTo>
                  <a:lnTo>
                    <a:pt x="18991" y="12676"/>
                  </a:lnTo>
                  <a:lnTo>
                    <a:pt x="17832" y="12676"/>
                  </a:lnTo>
                  <a:lnTo>
                    <a:pt x="17832" y="13076"/>
                  </a:lnTo>
                  <a:lnTo>
                    <a:pt x="15701" y="12969"/>
                  </a:lnTo>
                  <a:lnTo>
                    <a:pt x="14916" y="13076"/>
                  </a:lnTo>
                  <a:lnTo>
                    <a:pt x="14916" y="13795"/>
                  </a:lnTo>
                  <a:lnTo>
                    <a:pt x="15888" y="14061"/>
                  </a:lnTo>
                  <a:lnTo>
                    <a:pt x="15888" y="14487"/>
                  </a:lnTo>
                  <a:lnTo>
                    <a:pt x="14916" y="14487"/>
                  </a:lnTo>
                  <a:lnTo>
                    <a:pt x="14692" y="15153"/>
                  </a:lnTo>
                  <a:lnTo>
                    <a:pt x="15701" y="15579"/>
                  </a:lnTo>
                  <a:lnTo>
                    <a:pt x="15888" y="16405"/>
                  </a:lnTo>
                  <a:lnTo>
                    <a:pt x="14916" y="19973"/>
                  </a:lnTo>
                  <a:lnTo>
                    <a:pt x="14692" y="19973"/>
                  </a:lnTo>
                  <a:lnTo>
                    <a:pt x="13944" y="19281"/>
                  </a:lnTo>
                  <a:lnTo>
                    <a:pt x="14318" y="18189"/>
                  </a:lnTo>
                  <a:lnTo>
                    <a:pt x="13159" y="17763"/>
                  </a:lnTo>
                  <a:lnTo>
                    <a:pt x="11850" y="17497"/>
                  </a:lnTo>
                  <a:lnTo>
                    <a:pt x="10879" y="18029"/>
                  </a:lnTo>
                  <a:lnTo>
                    <a:pt x="9869" y="18029"/>
                  </a:lnTo>
                  <a:lnTo>
                    <a:pt x="9308" y="17097"/>
                  </a:lnTo>
                  <a:lnTo>
                    <a:pt x="7738" y="16272"/>
                  </a:lnTo>
                  <a:lnTo>
                    <a:pt x="6804" y="15313"/>
                  </a:lnTo>
                  <a:lnTo>
                    <a:pt x="5832" y="15153"/>
                  </a:lnTo>
                  <a:lnTo>
                    <a:pt x="5234" y="14887"/>
                  </a:lnTo>
                  <a:lnTo>
                    <a:pt x="4299" y="14594"/>
                  </a:lnTo>
                  <a:lnTo>
                    <a:pt x="3140" y="14594"/>
                  </a:lnTo>
                  <a:lnTo>
                    <a:pt x="2131" y="14061"/>
                  </a:lnTo>
                  <a:lnTo>
                    <a:pt x="224" y="13395"/>
                  </a:lnTo>
                  <a:lnTo>
                    <a:pt x="0" y="12969"/>
                  </a:lnTo>
                  <a:lnTo>
                    <a:pt x="598" y="11984"/>
                  </a:lnTo>
                  <a:lnTo>
                    <a:pt x="2542" y="11158"/>
                  </a:lnTo>
                  <a:lnTo>
                    <a:pt x="2692" y="10466"/>
                  </a:lnTo>
                  <a:lnTo>
                    <a:pt x="2542" y="10067"/>
                  </a:lnTo>
                  <a:lnTo>
                    <a:pt x="2692" y="9374"/>
                  </a:lnTo>
                  <a:lnTo>
                    <a:pt x="2542" y="8389"/>
                  </a:lnTo>
                  <a:lnTo>
                    <a:pt x="2692" y="7590"/>
                  </a:lnTo>
                  <a:lnTo>
                    <a:pt x="2542" y="7190"/>
                  </a:lnTo>
                  <a:lnTo>
                    <a:pt x="1757" y="6471"/>
                  </a:lnTo>
                  <a:lnTo>
                    <a:pt x="2131" y="5939"/>
                  </a:lnTo>
                  <a:lnTo>
                    <a:pt x="2542" y="6205"/>
                  </a:lnTo>
                  <a:lnTo>
                    <a:pt x="3140" y="5513"/>
                  </a:lnTo>
                  <a:lnTo>
                    <a:pt x="3140" y="468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6" name="Freeform 157"/>
            <p:cNvSpPr>
              <a:spLocks/>
            </p:cNvSpPr>
            <p:nvPr/>
          </p:nvSpPr>
          <p:spPr bwMode="auto">
            <a:xfrm>
              <a:off x="2425700" y="3208338"/>
              <a:ext cx="266700" cy="9683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0 h 20000"/>
                <a:gd name="T26" fmla="*/ 2147483647 w 20000"/>
                <a:gd name="T27" fmla="*/ 0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3222" y="19884"/>
                  </a:moveTo>
                  <a:lnTo>
                    <a:pt x="14310" y="15581"/>
                  </a:lnTo>
                  <a:lnTo>
                    <a:pt x="12134" y="13953"/>
                  </a:lnTo>
                  <a:lnTo>
                    <a:pt x="11464" y="8953"/>
                  </a:lnTo>
                  <a:lnTo>
                    <a:pt x="9079" y="8953"/>
                  </a:lnTo>
                  <a:lnTo>
                    <a:pt x="5649" y="4767"/>
                  </a:lnTo>
                  <a:lnTo>
                    <a:pt x="6276" y="4186"/>
                  </a:lnTo>
                  <a:lnTo>
                    <a:pt x="4100" y="3023"/>
                  </a:lnTo>
                  <a:lnTo>
                    <a:pt x="2385" y="7093"/>
                  </a:lnTo>
                  <a:lnTo>
                    <a:pt x="0" y="7093"/>
                  </a:lnTo>
                  <a:lnTo>
                    <a:pt x="1297" y="4767"/>
                  </a:lnTo>
                  <a:lnTo>
                    <a:pt x="2845" y="2326"/>
                  </a:lnTo>
                  <a:lnTo>
                    <a:pt x="5230" y="0"/>
                  </a:lnTo>
                  <a:lnTo>
                    <a:pt x="7364" y="0"/>
                  </a:lnTo>
                  <a:lnTo>
                    <a:pt x="9749" y="2326"/>
                  </a:lnTo>
                  <a:lnTo>
                    <a:pt x="12134" y="5930"/>
                  </a:lnTo>
                  <a:lnTo>
                    <a:pt x="14310" y="8953"/>
                  </a:lnTo>
                  <a:lnTo>
                    <a:pt x="17113" y="12558"/>
                  </a:lnTo>
                  <a:lnTo>
                    <a:pt x="16695" y="15116"/>
                  </a:lnTo>
                  <a:lnTo>
                    <a:pt x="18410" y="15581"/>
                  </a:lnTo>
                  <a:lnTo>
                    <a:pt x="19958" y="17442"/>
                  </a:lnTo>
                  <a:lnTo>
                    <a:pt x="13222" y="1988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7" name="Freeform 158"/>
            <p:cNvSpPr>
              <a:spLocks/>
            </p:cNvSpPr>
            <p:nvPr/>
          </p:nvSpPr>
          <p:spPr bwMode="auto">
            <a:xfrm>
              <a:off x="1677988" y="2900363"/>
              <a:ext cx="700087" cy="53498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00"/>
                <a:gd name="T157" fmla="*/ 0 h 20000"/>
                <a:gd name="T158" fmla="*/ 20000 w 20000"/>
                <a:gd name="T159" fmla="*/ 20000 h 200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00" h="20000">
                  <a:moveTo>
                    <a:pt x="0" y="84"/>
                  </a:moveTo>
                  <a:lnTo>
                    <a:pt x="1584" y="0"/>
                  </a:lnTo>
                  <a:lnTo>
                    <a:pt x="1584" y="336"/>
                  </a:lnTo>
                  <a:lnTo>
                    <a:pt x="4160" y="1721"/>
                  </a:lnTo>
                  <a:lnTo>
                    <a:pt x="6144" y="1847"/>
                  </a:lnTo>
                  <a:lnTo>
                    <a:pt x="6144" y="1406"/>
                  </a:lnTo>
                  <a:lnTo>
                    <a:pt x="7392" y="1406"/>
                  </a:lnTo>
                  <a:lnTo>
                    <a:pt x="8304" y="2917"/>
                  </a:lnTo>
                  <a:lnTo>
                    <a:pt x="8464" y="4008"/>
                  </a:lnTo>
                  <a:lnTo>
                    <a:pt x="9360" y="4659"/>
                  </a:lnTo>
                  <a:lnTo>
                    <a:pt x="10032" y="3799"/>
                  </a:lnTo>
                  <a:lnTo>
                    <a:pt x="10704" y="4113"/>
                  </a:lnTo>
                  <a:lnTo>
                    <a:pt x="11280" y="5750"/>
                  </a:lnTo>
                  <a:lnTo>
                    <a:pt x="11616" y="6401"/>
                  </a:lnTo>
                  <a:lnTo>
                    <a:pt x="11776" y="7492"/>
                  </a:lnTo>
                  <a:lnTo>
                    <a:pt x="12848" y="8227"/>
                  </a:lnTo>
                  <a:lnTo>
                    <a:pt x="13088" y="8017"/>
                  </a:lnTo>
                  <a:lnTo>
                    <a:pt x="13024" y="8688"/>
                  </a:lnTo>
                  <a:lnTo>
                    <a:pt x="12688" y="8898"/>
                  </a:lnTo>
                  <a:lnTo>
                    <a:pt x="12592" y="9759"/>
                  </a:lnTo>
                  <a:lnTo>
                    <a:pt x="12432" y="10850"/>
                  </a:lnTo>
                  <a:lnTo>
                    <a:pt x="12272" y="12046"/>
                  </a:lnTo>
                  <a:lnTo>
                    <a:pt x="12592" y="12907"/>
                  </a:lnTo>
                  <a:lnTo>
                    <a:pt x="12272" y="12802"/>
                  </a:lnTo>
                  <a:lnTo>
                    <a:pt x="12592" y="13683"/>
                  </a:lnTo>
                  <a:lnTo>
                    <a:pt x="13024" y="14648"/>
                  </a:lnTo>
                  <a:lnTo>
                    <a:pt x="13280" y="15740"/>
                  </a:lnTo>
                  <a:lnTo>
                    <a:pt x="13936" y="16076"/>
                  </a:lnTo>
                  <a:lnTo>
                    <a:pt x="14352" y="16495"/>
                  </a:lnTo>
                  <a:lnTo>
                    <a:pt x="15408" y="16285"/>
                  </a:lnTo>
                  <a:lnTo>
                    <a:pt x="16096" y="15950"/>
                  </a:lnTo>
                  <a:lnTo>
                    <a:pt x="17008" y="15425"/>
                  </a:lnTo>
                  <a:lnTo>
                    <a:pt x="17248" y="14879"/>
                  </a:lnTo>
                  <a:lnTo>
                    <a:pt x="17504" y="13788"/>
                  </a:lnTo>
                  <a:lnTo>
                    <a:pt x="17824" y="13452"/>
                  </a:lnTo>
                  <a:lnTo>
                    <a:pt x="18576" y="13116"/>
                  </a:lnTo>
                  <a:lnTo>
                    <a:pt x="19136" y="12907"/>
                  </a:lnTo>
                  <a:lnTo>
                    <a:pt x="19984" y="13116"/>
                  </a:lnTo>
                  <a:lnTo>
                    <a:pt x="19984" y="13788"/>
                  </a:lnTo>
                  <a:lnTo>
                    <a:pt x="19568" y="14544"/>
                  </a:lnTo>
                  <a:lnTo>
                    <a:pt x="19136" y="15089"/>
                  </a:lnTo>
                  <a:lnTo>
                    <a:pt x="19392" y="15215"/>
                  </a:lnTo>
                  <a:lnTo>
                    <a:pt x="19136" y="16285"/>
                  </a:lnTo>
                  <a:lnTo>
                    <a:pt x="18912" y="15950"/>
                  </a:lnTo>
                  <a:lnTo>
                    <a:pt x="18736" y="16285"/>
                  </a:lnTo>
                  <a:lnTo>
                    <a:pt x="18480" y="16285"/>
                  </a:lnTo>
                  <a:lnTo>
                    <a:pt x="18080" y="16810"/>
                  </a:lnTo>
                  <a:lnTo>
                    <a:pt x="16832" y="16810"/>
                  </a:lnTo>
                  <a:lnTo>
                    <a:pt x="16576" y="17482"/>
                  </a:lnTo>
                  <a:lnTo>
                    <a:pt x="17168" y="18237"/>
                  </a:lnTo>
                  <a:lnTo>
                    <a:pt x="17008" y="18552"/>
                  </a:lnTo>
                  <a:lnTo>
                    <a:pt x="16160" y="18552"/>
                  </a:lnTo>
                  <a:lnTo>
                    <a:pt x="15760" y="19203"/>
                  </a:lnTo>
                  <a:lnTo>
                    <a:pt x="15920" y="19643"/>
                  </a:lnTo>
                  <a:lnTo>
                    <a:pt x="15664" y="19979"/>
                  </a:lnTo>
                  <a:lnTo>
                    <a:pt x="15248" y="19203"/>
                  </a:lnTo>
                  <a:lnTo>
                    <a:pt x="14352" y="18552"/>
                  </a:lnTo>
                  <a:lnTo>
                    <a:pt x="13760" y="18552"/>
                  </a:lnTo>
                  <a:lnTo>
                    <a:pt x="12688" y="19119"/>
                  </a:lnTo>
                  <a:lnTo>
                    <a:pt x="11280" y="18006"/>
                  </a:lnTo>
                  <a:lnTo>
                    <a:pt x="10032" y="17482"/>
                  </a:lnTo>
                  <a:lnTo>
                    <a:pt x="8960" y="16600"/>
                  </a:lnTo>
                  <a:lnTo>
                    <a:pt x="8048" y="16285"/>
                  </a:lnTo>
                  <a:lnTo>
                    <a:pt x="7040" y="15425"/>
                  </a:lnTo>
                  <a:lnTo>
                    <a:pt x="6544" y="14229"/>
                  </a:lnTo>
                  <a:lnTo>
                    <a:pt x="6800" y="14019"/>
                  </a:lnTo>
                  <a:lnTo>
                    <a:pt x="6800" y="13452"/>
                  </a:lnTo>
                  <a:lnTo>
                    <a:pt x="6976" y="13116"/>
                  </a:lnTo>
                  <a:lnTo>
                    <a:pt x="6720" y="12046"/>
                  </a:lnTo>
                  <a:lnTo>
                    <a:pt x="6304" y="10850"/>
                  </a:lnTo>
                  <a:lnTo>
                    <a:pt x="5632" y="9654"/>
                  </a:lnTo>
                  <a:lnTo>
                    <a:pt x="4384" y="8017"/>
                  </a:lnTo>
                  <a:lnTo>
                    <a:pt x="4640" y="7492"/>
                  </a:lnTo>
                  <a:lnTo>
                    <a:pt x="4560" y="6946"/>
                  </a:lnTo>
                  <a:lnTo>
                    <a:pt x="3904" y="6296"/>
                  </a:lnTo>
                  <a:lnTo>
                    <a:pt x="3904" y="5750"/>
                  </a:lnTo>
                  <a:lnTo>
                    <a:pt x="3568" y="5750"/>
                  </a:lnTo>
                  <a:lnTo>
                    <a:pt x="3232" y="4890"/>
                  </a:lnTo>
                  <a:lnTo>
                    <a:pt x="2656" y="3463"/>
                  </a:lnTo>
                  <a:lnTo>
                    <a:pt x="2656" y="2057"/>
                  </a:lnTo>
                  <a:lnTo>
                    <a:pt x="1504" y="965"/>
                  </a:lnTo>
                  <a:lnTo>
                    <a:pt x="1344" y="2917"/>
                  </a:lnTo>
                  <a:lnTo>
                    <a:pt x="1824" y="3799"/>
                  </a:lnTo>
                  <a:lnTo>
                    <a:pt x="2240" y="4974"/>
                  </a:lnTo>
                  <a:lnTo>
                    <a:pt x="2240" y="5519"/>
                  </a:lnTo>
                  <a:lnTo>
                    <a:pt x="2496" y="5960"/>
                  </a:lnTo>
                  <a:lnTo>
                    <a:pt x="2912" y="7156"/>
                  </a:lnTo>
                  <a:lnTo>
                    <a:pt x="2912" y="6611"/>
                  </a:lnTo>
                  <a:lnTo>
                    <a:pt x="3472" y="8898"/>
                  </a:lnTo>
                  <a:lnTo>
                    <a:pt x="3728" y="9654"/>
                  </a:lnTo>
                  <a:lnTo>
                    <a:pt x="3904" y="10073"/>
                  </a:lnTo>
                  <a:lnTo>
                    <a:pt x="3984" y="10976"/>
                  </a:lnTo>
                  <a:lnTo>
                    <a:pt x="3728" y="11396"/>
                  </a:lnTo>
                  <a:lnTo>
                    <a:pt x="3472" y="10640"/>
                  </a:lnTo>
                  <a:lnTo>
                    <a:pt x="2240" y="8898"/>
                  </a:lnTo>
                  <a:lnTo>
                    <a:pt x="2416" y="7492"/>
                  </a:lnTo>
                  <a:lnTo>
                    <a:pt x="1824" y="6611"/>
                  </a:lnTo>
                  <a:lnTo>
                    <a:pt x="1584" y="6821"/>
                  </a:lnTo>
                  <a:lnTo>
                    <a:pt x="752" y="5519"/>
                  </a:lnTo>
                  <a:lnTo>
                    <a:pt x="1344" y="5750"/>
                  </a:lnTo>
                  <a:lnTo>
                    <a:pt x="1504" y="4890"/>
                  </a:lnTo>
                  <a:lnTo>
                    <a:pt x="912" y="3799"/>
                  </a:lnTo>
                  <a:lnTo>
                    <a:pt x="496" y="3127"/>
                  </a:lnTo>
                  <a:lnTo>
                    <a:pt x="256" y="1406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8" name="Freeform 159"/>
            <p:cNvSpPr>
              <a:spLocks/>
            </p:cNvSpPr>
            <p:nvPr/>
          </p:nvSpPr>
          <p:spPr bwMode="auto">
            <a:xfrm>
              <a:off x="2341563" y="3425825"/>
              <a:ext cx="109537" cy="1095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2147483647 w 20000"/>
                <a:gd name="T47" fmla="*/ 2147483647 h 2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000"/>
                <a:gd name="T73" fmla="*/ 0 h 20000"/>
                <a:gd name="T74" fmla="*/ 20000 w 20000"/>
                <a:gd name="T75" fmla="*/ 20000 h 200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000" h="20000">
                  <a:moveTo>
                    <a:pt x="1421" y="8934"/>
                  </a:moveTo>
                  <a:lnTo>
                    <a:pt x="3046" y="8934"/>
                  </a:lnTo>
                  <a:lnTo>
                    <a:pt x="5787" y="5787"/>
                  </a:lnTo>
                  <a:lnTo>
                    <a:pt x="8832" y="4772"/>
                  </a:lnTo>
                  <a:lnTo>
                    <a:pt x="11574" y="2030"/>
                  </a:lnTo>
                  <a:lnTo>
                    <a:pt x="12589" y="609"/>
                  </a:lnTo>
                  <a:lnTo>
                    <a:pt x="14112" y="2030"/>
                  </a:lnTo>
                  <a:lnTo>
                    <a:pt x="19898" y="0"/>
                  </a:lnTo>
                  <a:lnTo>
                    <a:pt x="19898" y="2030"/>
                  </a:lnTo>
                  <a:lnTo>
                    <a:pt x="19289" y="4772"/>
                  </a:lnTo>
                  <a:lnTo>
                    <a:pt x="18274" y="8325"/>
                  </a:lnTo>
                  <a:lnTo>
                    <a:pt x="17766" y="12589"/>
                  </a:lnTo>
                  <a:lnTo>
                    <a:pt x="17766" y="16751"/>
                  </a:lnTo>
                  <a:lnTo>
                    <a:pt x="17766" y="19898"/>
                  </a:lnTo>
                  <a:lnTo>
                    <a:pt x="15127" y="19898"/>
                  </a:lnTo>
                  <a:lnTo>
                    <a:pt x="12589" y="18274"/>
                  </a:lnTo>
                  <a:lnTo>
                    <a:pt x="9949" y="15228"/>
                  </a:lnTo>
                  <a:lnTo>
                    <a:pt x="7310" y="14112"/>
                  </a:lnTo>
                  <a:lnTo>
                    <a:pt x="8832" y="18274"/>
                  </a:lnTo>
                  <a:lnTo>
                    <a:pt x="7310" y="18274"/>
                  </a:lnTo>
                  <a:lnTo>
                    <a:pt x="5787" y="15736"/>
                  </a:lnTo>
                  <a:lnTo>
                    <a:pt x="3046" y="13096"/>
                  </a:lnTo>
                  <a:lnTo>
                    <a:pt x="0" y="8934"/>
                  </a:lnTo>
                  <a:lnTo>
                    <a:pt x="1421" y="893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69" name="Freeform 160"/>
            <p:cNvSpPr>
              <a:spLocks/>
            </p:cNvSpPr>
            <p:nvPr/>
          </p:nvSpPr>
          <p:spPr bwMode="auto">
            <a:xfrm>
              <a:off x="2451100" y="3571875"/>
              <a:ext cx="142875" cy="603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0 w 20000"/>
                <a:gd name="T51" fmla="*/ 2147483647 h 20000"/>
                <a:gd name="T52" fmla="*/ 0 w 20000"/>
                <a:gd name="T53" fmla="*/ 2147483647 h 20000"/>
                <a:gd name="T54" fmla="*/ 2147483647 w 20000"/>
                <a:gd name="T55" fmla="*/ 0 h 20000"/>
                <a:gd name="T56" fmla="*/ 2147483647 w 20000"/>
                <a:gd name="T57" fmla="*/ 0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2039" y="0"/>
                  </a:moveTo>
                  <a:lnTo>
                    <a:pt x="2902" y="2936"/>
                  </a:lnTo>
                  <a:lnTo>
                    <a:pt x="4000" y="2936"/>
                  </a:lnTo>
                  <a:lnTo>
                    <a:pt x="6118" y="5688"/>
                  </a:lnTo>
                  <a:lnTo>
                    <a:pt x="9333" y="2936"/>
                  </a:lnTo>
                  <a:lnTo>
                    <a:pt x="11373" y="0"/>
                  </a:lnTo>
                  <a:lnTo>
                    <a:pt x="15451" y="1101"/>
                  </a:lnTo>
                  <a:lnTo>
                    <a:pt x="18667" y="5688"/>
                  </a:lnTo>
                  <a:lnTo>
                    <a:pt x="19922" y="7523"/>
                  </a:lnTo>
                  <a:lnTo>
                    <a:pt x="19922" y="13211"/>
                  </a:lnTo>
                  <a:lnTo>
                    <a:pt x="18667" y="17982"/>
                  </a:lnTo>
                  <a:lnTo>
                    <a:pt x="17804" y="16147"/>
                  </a:lnTo>
                  <a:lnTo>
                    <a:pt x="17020" y="19817"/>
                  </a:lnTo>
                  <a:lnTo>
                    <a:pt x="15843" y="12294"/>
                  </a:lnTo>
                  <a:lnTo>
                    <a:pt x="16706" y="8624"/>
                  </a:lnTo>
                  <a:lnTo>
                    <a:pt x="15451" y="8624"/>
                  </a:lnTo>
                  <a:lnTo>
                    <a:pt x="13804" y="5688"/>
                  </a:lnTo>
                  <a:lnTo>
                    <a:pt x="12157" y="5688"/>
                  </a:lnTo>
                  <a:lnTo>
                    <a:pt x="8549" y="12294"/>
                  </a:lnTo>
                  <a:lnTo>
                    <a:pt x="10118" y="17982"/>
                  </a:lnTo>
                  <a:lnTo>
                    <a:pt x="7373" y="19817"/>
                  </a:lnTo>
                  <a:lnTo>
                    <a:pt x="6118" y="15046"/>
                  </a:lnTo>
                  <a:lnTo>
                    <a:pt x="5255" y="15046"/>
                  </a:lnTo>
                  <a:lnTo>
                    <a:pt x="3686" y="12294"/>
                  </a:lnTo>
                  <a:lnTo>
                    <a:pt x="784" y="10459"/>
                  </a:lnTo>
                  <a:lnTo>
                    <a:pt x="0" y="7523"/>
                  </a:lnTo>
                  <a:lnTo>
                    <a:pt x="0" y="5688"/>
                  </a:lnTo>
                  <a:lnTo>
                    <a:pt x="784" y="0"/>
                  </a:lnTo>
                  <a:lnTo>
                    <a:pt x="2039" y="0"/>
                  </a:lnTo>
                  <a:close/>
                </a:path>
              </a:pathLst>
            </a:custGeom>
            <a:grpFill/>
            <a:ln w="3175" cap="flat" cmpd="sng">
              <a:solidFill>
                <a:sysClr val="window" lastClr="FFFFFF">
                  <a:lumMod val="85000"/>
                </a:sys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0" name="Freeform 161"/>
            <p:cNvSpPr>
              <a:spLocks/>
            </p:cNvSpPr>
            <p:nvPr/>
          </p:nvSpPr>
          <p:spPr bwMode="auto">
            <a:xfrm>
              <a:off x="2968625" y="4318000"/>
              <a:ext cx="219075" cy="222250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w 20000"/>
                <a:gd name="T55" fmla="*/ 2147483647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0" y="5772"/>
                  </a:moveTo>
                  <a:lnTo>
                    <a:pt x="1337" y="3696"/>
                  </a:lnTo>
                  <a:lnTo>
                    <a:pt x="823" y="2076"/>
                  </a:lnTo>
                  <a:lnTo>
                    <a:pt x="2108" y="810"/>
                  </a:lnTo>
                  <a:lnTo>
                    <a:pt x="2108" y="0"/>
                  </a:lnTo>
                  <a:lnTo>
                    <a:pt x="8792" y="0"/>
                  </a:lnTo>
                  <a:lnTo>
                    <a:pt x="10386" y="1570"/>
                  </a:lnTo>
                  <a:lnTo>
                    <a:pt x="11671" y="6278"/>
                  </a:lnTo>
                  <a:lnTo>
                    <a:pt x="16504" y="6532"/>
                  </a:lnTo>
                  <a:lnTo>
                    <a:pt x="18098" y="10532"/>
                  </a:lnTo>
                  <a:lnTo>
                    <a:pt x="18920" y="9924"/>
                  </a:lnTo>
                  <a:lnTo>
                    <a:pt x="19949" y="11038"/>
                  </a:lnTo>
                  <a:lnTo>
                    <a:pt x="19434" y="13114"/>
                  </a:lnTo>
                  <a:lnTo>
                    <a:pt x="19949" y="15190"/>
                  </a:lnTo>
                  <a:lnTo>
                    <a:pt x="19434" y="17266"/>
                  </a:lnTo>
                  <a:lnTo>
                    <a:pt x="17584" y="18886"/>
                  </a:lnTo>
                  <a:lnTo>
                    <a:pt x="15424" y="19949"/>
                  </a:lnTo>
                  <a:lnTo>
                    <a:pt x="13316" y="18886"/>
                  </a:lnTo>
                  <a:lnTo>
                    <a:pt x="10900" y="18633"/>
                  </a:lnTo>
                  <a:lnTo>
                    <a:pt x="11671" y="16506"/>
                  </a:lnTo>
                  <a:lnTo>
                    <a:pt x="12494" y="15190"/>
                  </a:lnTo>
                  <a:lnTo>
                    <a:pt x="13059" y="13367"/>
                  </a:lnTo>
                  <a:lnTo>
                    <a:pt x="11979" y="12608"/>
                  </a:lnTo>
                  <a:lnTo>
                    <a:pt x="9563" y="12101"/>
                  </a:lnTo>
                  <a:lnTo>
                    <a:pt x="7455" y="11038"/>
                  </a:lnTo>
                  <a:lnTo>
                    <a:pt x="4833" y="10532"/>
                  </a:lnTo>
                  <a:lnTo>
                    <a:pt x="2622" y="8405"/>
                  </a:lnTo>
                  <a:lnTo>
                    <a:pt x="0" y="577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1" name="Freeform 162"/>
            <p:cNvSpPr>
              <a:spLocks/>
            </p:cNvSpPr>
            <p:nvPr/>
          </p:nvSpPr>
          <p:spPr bwMode="auto">
            <a:xfrm>
              <a:off x="2487613" y="3810000"/>
              <a:ext cx="320675" cy="4794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0 w 20000"/>
                <a:gd name="T99" fmla="*/ 2147483647 h 20000"/>
                <a:gd name="T100" fmla="*/ 0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0 h 200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000"/>
                <a:gd name="T187" fmla="*/ 0 h 20000"/>
                <a:gd name="T188" fmla="*/ 20000 w 20000"/>
                <a:gd name="T189" fmla="*/ 20000 h 200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000" h="20000">
                  <a:moveTo>
                    <a:pt x="8546" y="0"/>
                  </a:moveTo>
                  <a:lnTo>
                    <a:pt x="9107" y="234"/>
                  </a:lnTo>
                  <a:lnTo>
                    <a:pt x="10018" y="374"/>
                  </a:lnTo>
                  <a:lnTo>
                    <a:pt x="10893" y="1193"/>
                  </a:lnTo>
                  <a:lnTo>
                    <a:pt x="12329" y="1918"/>
                  </a:lnTo>
                  <a:lnTo>
                    <a:pt x="12890" y="2760"/>
                  </a:lnTo>
                  <a:lnTo>
                    <a:pt x="13835" y="2760"/>
                  </a:lnTo>
                  <a:lnTo>
                    <a:pt x="14711" y="2292"/>
                  </a:lnTo>
                  <a:lnTo>
                    <a:pt x="15972" y="2526"/>
                  </a:lnTo>
                  <a:lnTo>
                    <a:pt x="17058" y="2901"/>
                  </a:lnTo>
                  <a:lnTo>
                    <a:pt x="16708" y="3860"/>
                  </a:lnTo>
                  <a:lnTo>
                    <a:pt x="17408" y="4468"/>
                  </a:lnTo>
                  <a:lnTo>
                    <a:pt x="16182" y="4468"/>
                  </a:lnTo>
                  <a:lnTo>
                    <a:pt x="13625" y="5310"/>
                  </a:lnTo>
                  <a:lnTo>
                    <a:pt x="12890" y="6058"/>
                  </a:lnTo>
                  <a:lnTo>
                    <a:pt x="12750" y="7018"/>
                  </a:lnTo>
                  <a:lnTo>
                    <a:pt x="11804" y="7368"/>
                  </a:lnTo>
                  <a:lnTo>
                    <a:pt x="11804" y="8585"/>
                  </a:lnTo>
                  <a:lnTo>
                    <a:pt x="12750" y="9544"/>
                  </a:lnTo>
                  <a:lnTo>
                    <a:pt x="13625" y="10175"/>
                  </a:lnTo>
                  <a:lnTo>
                    <a:pt x="14711" y="10526"/>
                  </a:lnTo>
                  <a:lnTo>
                    <a:pt x="16182" y="10526"/>
                  </a:lnTo>
                  <a:lnTo>
                    <a:pt x="17058" y="10175"/>
                  </a:lnTo>
                  <a:lnTo>
                    <a:pt x="17058" y="11743"/>
                  </a:lnTo>
                  <a:lnTo>
                    <a:pt x="17618" y="11743"/>
                  </a:lnTo>
                  <a:lnTo>
                    <a:pt x="18529" y="11743"/>
                  </a:lnTo>
                  <a:lnTo>
                    <a:pt x="19965" y="13310"/>
                  </a:lnTo>
                  <a:lnTo>
                    <a:pt x="19440" y="14620"/>
                  </a:lnTo>
                  <a:lnTo>
                    <a:pt x="19440" y="15485"/>
                  </a:lnTo>
                  <a:lnTo>
                    <a:pt x="19054" y="16585"/>
                  </a:lnTo>
                  <a:lnTo>
                    <a:pt x="18354" y="16444"/>
                  </a:lnTo>
                  <a:lnTo>
                    <a:pt x="18354" y="17053"/>
                  </a:lnTo>
                  <a:lnTo>
                    <a:pt x="19440" y="17661"/>
                  </a:lnTo>
                  <a:lnTo>
                    <a:pt x="19790" y="17661"/>
                  </a:lnTo>
                  <a:lnTo>
                    <a:pt x="19440" y="18152"/>
                  </a:lnTo>
                  <a:lnTo>
                    <a:pt x="19054" y="18994"/>
                  </a:lnTo>
                  <a:lnTo>
                    <a:pt x="18529" y="19602"/>
                  </a:lnTo>
                  <a:lnTo>
                    <a:pt x="17968" y="19977"/>
                  </a:lnTo>
                  <a:lnTo>
                    <a:pt x="16532" y="19111"/>
                  </a:lnTo>
                  <a:lnTo>
                    <a:pt x="15061" y="18386"/>
                  </a:lnTo>
                  <a:lnTo>
                    <a:pt x="12329" y="17427"/>
                  </a:lnTo>
                  <a:lnTo>
                    <a:pt x="10368" y="16585"/>
                  </a:lnTo>
                  <a:lnTo>
                    <a:pt x="8371" y="15135"/>
                  </a:lnTo>
                  <a:lnTo>
                    <a:pt x="7671" y="13567"/>
                  </a:lnTo>
                  <a:lnTo>
                    <a:pt x="6550" y="12936"/>
                  </a:lnTo>
                  <a:lnTo>
                    <a:pt x="6025" y="11743"/>
                  </a:lnTo>
                  <a:lnTo>
                    <a:pt x="4729" y="10526"/>
                  </a:lnTo>
                  <a:lnTo>
                    <a:pt x="3818" y="9170"/>
                  </a:lnTo>
                  <a:lnTo>
                    <a:pt x="2382" y="7626"/>
                  </a:lnTo>
                  <a:lnTo>
                    <a:pt x="0" y="6292"/>
                  </a:lnTo>
                  <a:lnTo>
                    <a:pt x="0" y="4725"/>
                  </a:lnTo>
                  <a:lnTo>
                    <a:pt x="736" y="4094"/>
                  </a:lnTo>
                  <a:lnTo>
                    <a:pt x="1821" y="3766"/>
                  </a:lnTo>
                  <a:lnTo>
                    <a:pt x="1471" y="4725"/>
                  </a:lnTo>
                  <a:lnTo>
                    <a:pt x="2382" y="4819"/>
                  </a:lnTo>
                  <a:lnTo>
                    <a:pt x="3643" y="5310"/>
                  </a:lnTo>
                  <a:lnTo>
                    <a:pt x="4168" y="4351"/>
                  </a:lnTo>
                  <a:lnTo>
                    <a:pt x="5289" y="3392"/>
                  </a:lnTo>
                  <a:lnTo>
                    <a:pt x="7110" y="2901"/>
                  </a:lnTo>
                  <a:lnTo>
                    <a:pt x="8546" y="1801"/>
                  </a:lnTo>
                  <a:lnTo>
                    <a:pt x="9457" y="959"/>
                  </a:lnTo>
                  <a:lnTo>
                    <a:pt x="8546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2" name="Freeform 163"/>
            <p:cNvSpPr>
              <a:spLocks/>
            </p:cNvSpPr>
            <p:nvPr/>
          </p:nvSpPr>
          <p:spPr bwMode="auto">
            <a:xfrm>
              <a:off x="3003550" y="3463925"/>
              <a:ext cx="3175" cy="952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8824"/>
                  </a:moveTo>
                  <a:lnTo>
                    <a:pt x="0" y="0"/>
                  </a:lnTo>
                  <a:lnTo>
                    <a:pt x="16667" y="0"/>
                  </a:lnTo>
                  <a:lnTo>
                    <a:pt x="16667" y="7059"/>
                  </a:lnTo>
                  <a:lnTo>
                    <a:pt x="0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3" name="Freeform 164"/>
            <p:cNvSpPr>
              <a:spLocks/>
            </p:cNvSpPr>
            <p:nvPr/>
          </p:nvSpPr>
          <p:spPr bwMode="auto">
            <a:xfrm>
              <a:off x="3067050" y="3663950"/>
              <a:ext cx="107950" cy="10795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0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5285" y="0"/>
                  </a:moveTo>
                  <a:lnTo>
                    <a:pt x="10777" y="1563"/>
                  </a:lnTo>
                  <a:lnTo>
                    <a:pt x="15026" y="0"/>
                  </a:lnTo>
                  <a:lnTo>
                    <a:pt x="19896" y="1563"/>
                  </a:lnTo>
                  <a:lnTo>
                    <a:pt x="17202" y="4271"/>
                  </a:lnTo>
                  <a:lnTo>
                    <a:pt x="18238" y="10208"/>
                  </a:lnTo>
                  <a:lnTo>
                    <a:pt x="19275" y="12917"/>
                  </a:lnTo>
                  <a:lnTo>
                    <a:pt x="16684" y="17188"/>
                  </a:lnTo>
                  <a:lnTo>
                    <a:pt x="15026" y="15625"/>
                  </a:lnTo>
                  <a:lnTo>
                    <a:pt x="10777" y="16667"/>
                  </a:lnTo>
                  <a:lnTo>
                    <a:pt x="9741" y="19896"/>
                  </a:lnTo>
                  <a:lnTo>
                    <a:pt x="6943" y="19375"/>
                  </a:lnTo>
                  <a:lnTo>
                    <a:pt x="4249" y="12292"/>
                  </a:lnTo>
                  <a:lnTo>
                    <a:pt x="0" y="9688"/>
                  </a:lnTo>
                  <a:lnTo>
                    <a:pt x="1036" y="5938"/>
                  </a:lnTo>
                  <a:lnTo>
                    <a:pt x="4249" y="4271"/>
                  </a:lnTo>
                  <a:lnTo>
                    <a:pt x="528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4" name="Freeform 165"/>
            <p:cNvSpPr>
              <a:spLocks/>
            </p:cNvSpPr>
            <p:nvPr/>
          </p:nvSpPr>
          <p:spPr bwMode="auto">
            <a:xfrm>
              <a:off x="3109913" y="4606925"/>
              <a:ext cx="122237" cy="13970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0 w 20000"/>
                <a:gd name="T29" fmla="*/ 2147483647 h 20000"/>
                <a:gd name="T30" fmla="*/ 0 w 20000"/>
                <a:gd name="T31" fmla="*/ 2147483647 h 20000"/>
                <a:gd name="T32" fmla="*/ 0 w 20000"/>
                <a:gd name="T33" fmla="*/ 2147483647 h 20000"/>
                <a:gd name="T34" fmla="*/ 0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0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2385" y="0"/>
                  </a:moveTo>
                  <a:lnTo>
                    <a:pt x="3761" y="0"/>
                  </a:lnTo>
                  <a:lnTo>
                    <a:pt x="8991" y="3280"/>
                  </a:lnTo>
                  <a:lnTo>
                    <a:pt x="11284" y="3280"/>
                  </a:lnTo>
                  <a:lnTo>
                    <a:pt x="15138" y="5840"/>
                  </a:lnTo>
                  <a:lnTo>
                    <a:pt x="19908" y="9120"/>
                  </a:lnTo>
                  <a:lnTo>
                    <a:pt x="18899" y="11280"/>
                  </a:lnTo>
                  <a:lnTo>
                    <a:pt x="19908" y="14080"/>
                  </a:lnTo>
                  <a:lnTo>
                    <a:pt x="17523" y="17440"/>
                  </a:lnTo>
                  <a:lnTo>
                    <a:pt x="15138" y="19440"/>
                  </a:lnTo>
                  <a:lnTo>
                    <a:pt x="9908" y="19920"/>
                  </a:lnTo>
                  <a:lnTo>
                    <a:pt x="6147" y="17840"/>
                  </a:lnTo>
                  <a:lnTo>
                    <a:pt x="2844" y="17440"/>
                  </a:lnTo>
                  <a:lnTo>
                    <a:pt x="0" y="16160"/>
                  </a:lnTo>
                  <a:lnTo>
                    <a:pt x="0" y="12480"/>
                  </a:lnTo>
                  <a:lnTo>
                    <a:pt x="0" y="12080"/>
                  </a:lnTo>
                  <a:lnTo>
                    <a:pt x="0" y="10000"/>
                  </a:lnTo>
                  <a:lnTo>
                    <a:pt x="0" y="6720"/>
                  </a:lnTo>
                  <a:lnTo>
                    <a:pt x="367" y="3280"/>
                  </a:lnTo>
                  <a:lnTo>
                    <a:pt x="367" y="480"/>
                  </a:lnTo>
                  <a:lnTo>
                    <a:pt x="238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5" name="Freeform 166"/>
            <p:cNvSpPr>
              <a:spLocks/>
            </p:cNvSpPr>
            <p:nvPr/>
          </p:nvSpPr>
          <p:spPr bwMode="auto">
            <a:xfrm>
              <a:off x="2693988" y="3503613"/>
              <a:ext cx="336550" cy="2905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0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3149" y="0"/>
                  </a:moveTo>
                  <a:lnTo>
                    <a:pt x="2077" y="1429"/>
                  </a:lnTo>
                  <a:lnTo>
                    <a:pt x="2077" y="2008"/>
                  </a:lnTo>
                  <a:lnTo>
                    <a:pt x="2077" y="3243"/>
                  </a:lnTo>
                  <a:lnTo>
                    <a:pt x="1575" y="4208"/>
                  </a:lnTo>
                  <a:lnTo>
                    <a:pt x="2077" y="5598"/>
                  </a:lnTo>
                  <a:lnTo>
                    <a:pt x="2948" y="5598"/>
                  </a:lnTo>
                  <a:lnTo>
                    <a:pt x="3149" y="4208"/>
                  </a:lnTo>
                  <a:lnTo>
                    <a:pt x="2948" y="2625"/>
                  </a:lnTo>
                  <a:lnTo>
                    <a:pt x="3484" y="2008"/>
                  </a:lnTo>
                  <a:lnTo>
                    <a:pt x="4858" y="1583"/>
                  </a:lnTo>
                  <a:lnTo>
                    <a:pt x="4523" y="1004"/>
                  </a:lnTo>
                  <a:lnTo>
                    <a:pt x="4858" y="0"/>
                  </a:lnTo>
                  <a:lnTo>
                    <a:pt x="5360" y="1429"/>
                  </a:lnTo>
                  <a:lnTo>
                    <a:pt x="5896" y="1429"/>
                  </a:lnTo>
                  <a:lnTo>
                    <a:pt x="7136" y="2008"/>
                  </a:lnTo>
                  <a:lnTo>
                    <a:pt x="7270" y="3012"/>
                  </a:lnTo>
                  <a:lnTo>
                    <a:pt x="9045" y="3012"/>
                  </a:lnTo>
                  <a:lnTo>
                    <a:pt x="10419" y="3012"/>
                  </a:lnTo>
                  <a:lnTo>
                    <a:pt x="10921" y="3629"/>
                  </a:lnTo>
                  <a:lnTo>
                    <a:pt x="12663" y="3784"/>
                  </a:lnTo>
                  <a:lnTo>
                    <a:pt x="14070" y="3243"/>
                  </a:lnTo>
                  <a:lnTo>
                    <a:pt x="13166" y="3012"/>
                  </a:lnTo>
                  <a:lnTo>
                    <a:pt x="16817" y="3012"/>
                  </a:lnTo>
                  <a:lnTo>
                    <a:pt x="15444" y="3243"/>
                  </a:lnTo>
                  <a:lnTo>
                    <a:pt x="16114" y="4208"/>
                  </a:lnTo>
                  <a:lnTo>
                    <a:pt x="17521" y="4208"/>
                  </a:lnTo>
                  <a:lnTo>
                    <a:pt x="18392" y="5212"/>
                  </a:lnTo>
                  <a:lnTo>
                    <a:pt x="18559" y="6409"/>
                  </a:lnTo>
                  <a:lnTo>
                    <a:pt x="19062" y="6409"/>
                  </a:lnTo>
                  <a:lnTo>
                    <a:pt x="19966" y="7181"/>
                  </a:lnTo>
                  <a:lnTo>
                    <a:pt x="18559" y="8378"/>
                  </a:lnTo>
                  <a:lnTo>
                    <a:pt x="19062" y="9382"/>
                  </a:lnTo>
                  <a:lnTo>
                    <a:pt x="18023" y="9807"/>
                  </a:lnTo>
                  <a:lnTo>
                    <a:pt x="18023" y="10425"/>
                  </a:lnTo>
                  <a:lnTo>
                    <a:pt x="17521" y="11390"/>
                  </a:lnTo>
                  <a:lnTo>
                    <a:pt x="18559" y="12587"/>
                  </a:lnTo>
                  <a:lnTo>
                    <a:pt x="17521" y="13591"/>
                  </a:lnTo>
                  <a:lnTo>
                    <a:pt x="15779" y="14208"/>
                  </a:lnTo>
                  <a:lnTo>
                    <a:pt x="15276" y="14788"/>
                  </a:lnTo>
                  <a:lnTo>
                    <a:pt x="13534" y="14208"/>
                  </a:lnTo>
                  <a:lnTo>
                    <a:pt x="12127" y="14208"/>
                  </a:lnTo>
                  <a:lnTo>
                    <a:pt x="13166" y="15174"/>
                  </a:lnTo>
                  <a:lnTo>
                    <a:pt x="13032" y="16757"/>
                  </a:lnTo>
                  <a:lnTo>
                    <a:pt x="14405" y="17143"/>
                  </a:lnTo>
                  <a:lnTo>
                    <a:pt x="14573" y="17761"/>
                  </a:lnTo>
                  <a:lnTo>
                    <a:pt x="13166" y="18803"/>
                  </a:lnTo>
                  <a:lnTo>
                    <a:pt x="10921" y="19768"/>
                  </a:lnTo>
                  <a:lnTo>
                    <a:pt x="9883" y="19961"/>
                  </a:lnTo>
                  <a:lnTo>
                    <a:pt x="9045" y="19382"/>
                  </a:lnTo>
                  <a:lnTo>
                    <a:pt x="8509" y="17375"/>
                  </a:lnTo>
                  <a:lnTo>
                    <a:pt x="8174" y="16178"/>
                  </a:lnTo>
                  <a:lnTo>
                    <a:pt x="8509" y="15174"/>
                  </a:lnTo>
                  <a:lnTo>
                    <a:pt x="7973" y="14208"/>
                  </a:lnTo>
                  <a:lnTo>
                    <a:pt x="7638" y="12162"/>
                  </a:lnTo>
                  <a:lnTo>
                    <a:pt x="8509" y="10579"/>
                  </a:lnTo>
                  <a:lnTo>
                    <a:pt x="5360" y="10579"/>
                  </a:lnTo>
                  <a:lnTo>
                    <a:pt x="4523" y="9382"/>
                  </a:lnTo>
                  <a:lnTo>
                    <a:pt x="2278" y="9382"/>
                  </a:lnTo>
                  <a:lnTo>
                    <a:pt x="1240" y="8378"/>
                  </a:lnTo>
                  <a:lnTo>
                    <a:pt x="1240" y="7181"/>
                  </a:lnTo>
                  <a:lnTo>
                    <a:pt x="369" y="5212"/>
                  </a:lnTo>
                  <a:lnTo>
                    <a:pt x="0" y="5212"/>
                  </a:lnTo>
                  <a:lnTo>
                    <a:pt x="0" y="4208"/>
                  </a:lnTo>
                  <a:lnTo>
                    <a:pt x="0" y="3629"/>
                  </a:lnTo>
                  <a:lnTo>
                    <a:pt x="704" y="2625"/>
                  </a:lnTo>
                  <a:lnTo>
                    <a:pt x="1575" y="1583"/>
                  </a:lnTo>
                  <a:lnTo>
                    <a:pt x="1742" y="618"/>
                  </a:lnTo>
                  <a:lnTo>
                    <a:pt x="2613" y="425"/>
                  </a:lnTo>
                  <a:lnTo>
                    <a:pt x="3149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6" name="Freeform 167"/>
            <p:cNvSpPr>
              <a:spLocks/>
            </p:cNvSpPr>
            <p:nvPr/>
          </p:nvSpPr>
          <p:spPr bwMode="auto">
            <a:xfrm>
              <a:off x="3171825" y="5268913"/>
              <a:ext cx="41275" cy="38100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4324" y="19706"/>
                  </a:moveTo>
                  <a:lnTo>
                    <a:pt x="0" y="13529"/>
                  </a:lnTo>
                  <a:lnTo>
                    <a:pt x="4324" y="5882"/>
                  </a:lnTo>
                  <a:lnTo>
                    <a:pt x="7027" y="0"/>
                  </a:lnTo>
                  <a:lnTo>
                    <a:pt x="11081" y="0"/>
                  </a:lnTo>
                  <a:lnTo>
                    <a:pt x="15405" y="0"/>
                  </a:lnTo>
                  <a:lnTo>
                    <a:pt x="18378" y="4706"/>
                  </a:lnTo>
                  <a:lnTo>
                    <a:pt x="19730" y="5882"/>
                  </a:lnTo>
                  <a:lnTo>
                    <a:pt x="11081" y="12059"/>
                  </a:lnTo>
                  <a:lnTo>
                    <a:pt x="4324" y="1970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7" name="Freeform 168"/>
            <p:cNvSpPr>
              <a:spLocks/>
            </p:cNvSpPr>
            <p:nvPr/>
          </p:nvSpPr>
          <p:spPr bwMode="auto">
            <a:xfrm>
              <a:off x="3141663" y="5272088"/>
              <a:ext cx="33337" cy="30162"/>
            </a:xfrm>
            <a:custGeom>
              <a:avLst/>
              <a:gdLst>
                <a:gd name="T0" fmla="*/ 127574035 w 20000"/>
                <a:gd name="T1" fmla="*/ 15014442 h 20000"/>
                <a:gd name="T2" fmla="*/ 0 w 20000"/>
                <a:gd name="T3" fmla="*/ 11954144 h 20000"/>
                <a:gd name="T4" fmla="*/ 89889825 w 20000"/>
                <a:gd name="T5" fmla="*/ 0 h 20000"/>
                <a:gd name="T6" fmla="*/ 441059432 w 20000"/>
                <a:gd name="T7" fmla="*/ 0 h 20000"/>
                <a:gd name="T8" fmla="*/ 318518855 w 20000"/>
                <a:gd name="T9" fmla="*/ 10198501 h 20000"/>
                <a:gd name="T10" fmla="*/ 127574035 w 20000"/>
                <a:gd name="T11" fmla="*/ 15014442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517" y="19630"/>
                  </a:moveTo>
                  <a:lnTo>
                    <a:pt x="0" y="15556"/>
                  </a:lnTo>
                  <a:lnTo>
                    <a:pt x="3448" y="0"/>
                  </a:lnTo>
                  <a:lnTo>
                    <a:pt x="19655" y="0"/>
                  </a:lnTo>
                  <a:lnTo>
                    <a:pt x="14138" y="13704"/>
                  </a:lnTo>
                  <a:lnTo>
                    <a:pt x="5517" y="1963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8" name="Freeform 169"/>
            <p:cNvSpPr>
              <a:spLocks/>
            </p:cNvSpPr>
            <p:nvPr/>
          </p:nvSpPr>
          <p:spPr bwMode="auto">
            <a:xfrm>
              <a:off x="3157538" y="3671888"/>
              <a:ext cx="69850" cy="9683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0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4960" y="0"/>
                  </a:moveTo>
                  <a:lnTo>
                    <a:pt x="11680" y="1850"/>
                  </a:lnTo>
                  <a:lnTo>
                    <a:pt x="18240" y="6012"/>
                  </a:lnTo>
                  <a:lnTo>
                    <a:pt x="19840" y="9017"/>
                  </a:lnTo>
                  <a:lnTo>
                    <a:pt x="17440" y="13757"/>
                  </a:lnTo>
                  <a:lnTo>
                    <a:pt x="13280" y="18613"/>
                  </a:lnTo>
                  <a:lnTo>
                    <a:pt x="4960" y="19884"/>
                  </a:lnTo>
                  <a:lnTo>
                    <a:pt x="0" y="17457"/>
                  </a:lnTo>
                  <a:lnTo>
                    <a:pt x="4160" y="12601"/>
                  </a:lnTo>
                  <a:lnTo>
                    <a:pt x="2560" y="9711"/>
                  </a:lnTo>
                  <a:lnTo>
                    <a:pt x="960" y="3121"/>
                  </a:lnTo>
                  <a:lnTo>
                    <a:pt x="496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79" name="Freeform 170"/>
            <p:cNvSpPr>
              <a:spLocks/>
            </p:cNvSpPr>
            <p:nvPr/>
          </p:nvSpPr>
          <p:spPr bwMode="auto">
            <a:xfrm>
              <a:off x="2854325" y="3341688"/>
              <a:ext cx="42863" cy="17462"/>
            </a:xfrm>
            <a:custGeom>
              <a:avLst/>
              <a:gdLst>
                <a:gd name="T0" fmla="*/ 2147483647 w 20000"/>
                <a:gd name="T1" fmla="*/ 3 h 20000"/>
                <a:gd name="T2" fmla="*/ 0 w 20000"/>
                <a:gd name="T3" fmla="*/ 3 h 20000"/>
                <a:gd name="T4" fmla="*/ 2147483647 w 20000"/>
                <a:gd name="T5" fmla="*/ 0 h 20000"/>
                <a:gd name="T6" fmla="*/ 2147483647 w 20000"/>
                <a:gd name="T7" fmla="*/ 2 h 20000"/>
                <a:gd name="T8" fmla="*/ 2147483647 w 20000"/>
                <a:gd name="T9" fmla="*/ 3 h 20000"/>
                <a:gd name="T10" fmla="*/ 2147483647 w 20000"/>
                <a:gd name="T11" fmla="*/ 3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5897" y="19375"/>
                  </a:moveTo>
                  <a:lnTo>
                    <a:pt x="0" y="13125"/>
                  </a:lnTo>
                  <a:lnTo>
                    <a:pt x="2564" y="0"/>
                  </a:lnTo>
                  <a:lnTo>
                    <a:pt x="13077" y="3750"/>
                  </a:lnTo>
                  <a:lnTo>
                    <a:pt x="19744" y="9375"/>
                  </a:lnTo>
                  <a:lnTo>
                    <a:pt x="15897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0" name="Freeform 171"/>
            <p:cNvSpPr>
              <a:spLocks/>
            </p:cNvSpPr>
            <p:nvPr/>
          </p:nvSpPr>
          <p:spPr bwMode="auto">
            <a:xfrm>
              <a:off x="2976563" y="3548063"/>
              <a:ext cx="26987" cy="11112"/>
            </a:xfrm>
            <a:custGeom>
              <a:avLst/>
              <a:gdLst>
                <a:gd name="T0" fmla="*/ 254746 w 20000"/>
                <a:gd name="T1" fmla="*/ 1 h 20000"/>
                <a:gd name="T2" fmla="*/ 0 w 20000"/>
                <a:gd name="T3" fmla="*/ 1 h 20000"/>
                <a:gd name="T4" fmla="*/ 131680 w 20000"/>
                <a:gd name="T5" fmla="*/ 1 h 20000"/>
                <a:gd name="T6" fmla="*/ 131680 w 20000"/>
                <a:gd name="T7" fmla="*/ 0 h 20000"/>
                <a:gd name="T8" fmla="*/ 338182 w 20000"/>
                <a:gd name="T9" fmla="*/ 0 h 20000"/>
                <a:gd name="T10" fmla="*/ 254746 w 20000"/>
                <a:gd name="T11" fmla="*/ 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5000" y="19048"/>
                  </a:moveTo>
                  <a:lnTo>
                    <a:pt x="0" y="19048"/>
                  </a:lnTo>
                  <a:lnTo>
                    <a:pt x="8750" y="14286"/>
                  </a:lnTo>
                  <a:lnTo>
                    <a:pt x="8750" y="0"/>
                  </a:lnTo>
                  <a:lnTo>
                    <a:pt x="19583" y="0"/>
                  </a:lnTo>
                  <a:lnTo>
                    <a:pt x="15000" y="1904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1" name="Freeform 172"/>
            <p:cNvSpPr>
              <a:spLocks/>
            </p:cNvSpPr>
            <p:nvPr/>
          </p:nvSpPr>
          <p:spPr bwMode="auto">
            <a:xfrm>
              <a:off x="2997200" y="3436938"/>
              <a:ext cx="9525" cy="14287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1 h 20000"/>
                <a:gd name="T4" fmla="*/ 0 w 20000"/>
                <a:gd name="T5" fmla="*/ 0 h 20000"/>
                <a:gd name="T6" fmla="*/ 0 w 20000"/>
                <a:gd name="T7" fmla="*/ 1 h 20000"/>
                <a:gd name="T8" fmla="*/ 0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8824" y="19286"/>
                  </a:moveTo>
                  <a:lnTo>
                    <a:pt x="12941" y="19286"/>
                  </a:lnTo>
                  <a:lnTo>
                    <a:pt x="0" y="0"/>
                  </a:lnTo>
                  <a:lnTo>
                    <a:pt x="18824" y="7857"/>
                  </a:lnTo>
                  <a:lnTo>
                    <a:pt x="18824" y="1928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2" name="Freeform 173"/>
            <p:cNvSpPr>
              <a:spLocks/>
            </p:cNvSpPr>
            <p:nvPr/>
          </p:nvSpPr>
          <p:spPr bwMode="auto">
            <a:xfrm>
              <a:off x="2989263" y="3395663"/>
              <a:ext cx="15875" cy="9525"/>
            </a:xfrm>
            <a:custGeom>
              <a:avLst/>
              <a:gdLst>
                <a:gd name="T0" fmla="*/ 2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2 w 20000"/>
                <a:gd name="T7" fmla="*/ 0 h 20000"/>
                <a:gd name="T8" fmla="*/ 2 w 20000"/>
                <a:gd name="T9" fmla="*/ 0 h 20000"/>
                <a:gd name="T10" fmla="*/ 2 w 20000"/>
                <a:gd name="T11" fmla="*/ 0 h 20000"/>
                <a:gd name="T12" fmla="*/ 2 w 20000"/>
                <a:gd name="T13" fmla="*/ 0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3704" y="18824"/>
                  </a:moveTo>
                  <a:lnTo>
                    <a:pt x="0" y="18824"/>
                  </a:lnTo>
                  <a:lnTo>
                    <a:pt x="0" y="12941"/>
                  </a:lnTo>
                  <a:lnTo>
                    <a:pt x="11111" y="0"/>
                  </a:lnTo>
                  <a:lnTo>
                    <a:pt x="19259" y="12941"/>
                  </a:lnTo>
                  <a:lnTo>
                    <a:pt x="3704" y="12941"/>
                  </a:lnTo>
                  <a:lnTo>
                    <a:pt x="3704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3" name="Freeform 174"/>
            <p:cNvSpPr>
              <a:spLocks/>
            </p:cNvSpPr>
            <p:nvPr/>
          </p:nvSpPr>
          <p:spPr bwMode="auto">
            <a:xfrm>
              <a:off x="5984875" y="2789238"/>
              <a:ext cx="328613" cy="27463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13618" y="0"/>
                  </a:moveTo>
                  <a:lnTo>
                    <a:pt x="14471" y="861"/>
                  </a:lnTo>
                  <a:lnTo>
                    <a:pt x="14881" y="1066"/>
                  </a:lnTo>
                  <a:lnTo>
                    <a:pt x="15358" y="4262"/>
                  </a:lnTo>
                  <a:lnTo>
                    <a:pt x="16280" y="3607"/>
                  </a:lnTo>
                  <a:lnTo>
                    <a:pt x="17133" y="2787"/>
                  </a:lnTo>
                  <a:lnTo>
                    <a:pt x="18225" y="2131"/>
                  </a:lnTo>
                  <a:lnTo>
                    <a:pt x="19078" y="2541"/>
                  </a:lnTo>
                  <a:lnTo>
                    <a:pt x="19420" y="2541"/>
                  </a:lnTo>
                  <a:lnTo>
                    <a:pt x="19966" y="2787"/>
                  </a:lnTo>
                  <a:lnTo>
                    <a:pt x="19420" y="2787"/>
                  </a:lnTo>
                  <a:lnTo>
                    <a:pt x="19625" y="3197"/>
                  </a:lnTo>
                  <a:lnTo>
                    <a:pt x="19966" y="3607"/>
                  </a:lnTo>
                  <a:lnTo>
                    <a:pt x="17679" y="3607"/>
                  </a:lnTo>
                  <a:lnTo>
                    <a:pt x="16792" y="3852"/>
                  </a:lnTo>
                  <a:lnTo>
                    <a:pt x="15904" y="4467"/>
                  </a:lnTo>
                  <a:lnTo>
                    <a:pt x="15734" y="5287"/>
                  </a:lnTo>
                  <a:lnTo>
                    <a:pt x="15904" y="6967"/>
                  </a:lnTo>
                  <a:lnTo>
                    <a:pt x="15734" y="8279"/>
                  </a:lnTo>
                  <a:lnTo>
                    <a:pt x="15358" y="8893"/>
                  </a:lnTo>
                  <a:lnTo>
                    <a:pt x="15734" y="9959"/>
                  </a:lnTo>
                  <a:lnTo>
                    <a:pt x="14471" y="9959"/>
                  </a:lnTo>
                  <a:lnTo>
                    <a:pt x="13959" y="9959"/>
                  </a:lnTo>
                  <a:lnTo>
                    <a:pt x="14334" y="10820"/>
                  </a:lnTo>
                  <a:lnTo>
                    <a:pt x="14471" y="11475"/>
                  </a:lnTo>
                  <a:lnTo>
                    <a:pt x="13618" y="12090"/>
                  </a:lnTo>
                  <a:lnTo>
                    <a:pt x="13618" y="13156"/>
                  </a:lnTo>
                  <a:lnTo>
                    <a:pt x="13413" y="13770"/>
                  </a:lnTo>
                  <a:lnTo>
                    <a:pt x="13618" y="14836"/>
                  </a:lnTo>
                  <a:lnTo>
                    <a:pt x="13072" y="15492"/>
                  </a:lnTo>
                  <a:lnTo>
                    <a:pt x="12560" y="15287"/>
                  </a:lnTo>
                  <a:lnTo>
                    <a:pt x="12218" y="15287"/>
                  </a:lnTo>
                  <a:lnTo>
                    <a:pt x="11672" y="14836"/>
                  </a:lnTo>
                  <a:lnTo>
                    <a:pt x="11331" y="15287"/>
                  </a:lnTo>
                  <a:lnTo>
                    <a:pt x="11126" y="15902"/>
                  </a:lnTo>
                  <a:lnTo>
                    <a:pt x="10273" y="15902"/>
                  </a:lnTo>
                  <a:lnTo>
                    <a:pt x="9898" y="15902"/>
                  </a:lnTo>
                  <a:lnTo>
                    <a:pt x="9727" y="16107"/>
                  </a:lnTo>
                  <a:lnTo>
                    <a:pt x="9386" y="16516"/>
                  </a:lnTo>
                  <a:lnTo>
                    <a:pt x="9386" y="18689"/>
                  </a:lnTo>
                  <a:lnTo>
                    <a:pt x="7611" y="19303"/>
                  </a:lnTo>
                  <a:lnTo>
                    <a:pt x="6212" y="19713"/>
                  </a:lnTo>
                  <a:lnTo>
                    <a:pt x="5666" y="19959"/>
                  </a:lnTo>
                  <a:lnTo>
                    <a:pt x="4778" y="19959"/>
                  </a:lnTo>
                  <a:lnTo>
                    <a:pt x="3720" y="19959"/>
                  </a:lnTo>
                  <a:lnTo>
                    <a:pt x="1604" y="19303"/>
                  </a:lnTo>
                  <a:lnTo>
                    <a:pt x="1945" y="17828"/>
                  </a:lnTo>
                  <a:lnTo>
                    <a:pt x="2457" y="16967"/>
                  </a:lnTo>
                  <a:lnTo>
                    <a:pt x="2321" y="15902"/>
                  </a:lnTo>
                  <a:lnTo>
                    <a:pt x="922" y="15492"/>
                  </a:lnTo>
                  <a:lnTo>
                    <a:pt x="922" y="13770"/>
                  </a:lnTo>
                  <a:lnTo>
                    <a:pt x="205" y="12090"/>
                  </a:lnTo>
                  <a:lnTo>
                    <a:pt x="546" y="11475"/>
                  </a:lnTo>
                  <a:lnTo>
                    <a:pt x="205" y="11066"/>
                  </a:lnTo>
                  <a:lnTo>
                    <a:pt x="0" y="9959"/>
                  </a:lnTo>
                  <a:lnTo>
                    <a:pt x="546" y="9754"/>
                  </a:lnTo>
                  <a:lnTo>
                    <a:pt x="205" y="9344"/>
                  </a:lnTo>
                  <a:lnTo>
                    <a:pt x="546" y="8074"/>
                  </a:lnTo>
                  <a:lnTo>
                    <a:pt x="546" y="6557"/>
                  </a:lnTo>
                  <a:lnTo>
                    <a:pt x="2321" y="7213"/>
                  </a:lnTo>
                  <a:lnTo>
                    <a:pt x="2321" y="8074"/>
                  </a:lnTo>
                  <a:lnTo>
                    <a:pt x="3720" y="6557"/>
                  </a:lnTo>
                  <a:lnTo>
                    <a:pt x="3379" y="6393"/>
                  </a:lnTo>
                  <a:lnTo>
                    <a:pt x="5666" y="4877"/>
                  </a:lnTo>
                  <a:lnTo>
                    <a:pt x="5666" y="3197"/>
                  </a:lnTo>
                  <a:lnTo>
                    <a:pt x="6724" y="2787"/>
                  </a:lnTo>
                  <a:lnTo>
                    <a:pt x="7952" y="3197"/>
                  </a:lnTo>
                  <a:lnTo>
                    <a:pt x="9898" y="3852"/>
                  </a:lnTo>
                  <a:lnTo>
                    <a:pt x="11331" y="2787"/>
                  </a:lnTo>
                  <a:lnTo>
                    <a:pt x="11672" y="3197"/>
                  </a:lnTo>
                  <a:lnTo>
                    <a:pt x="12014" y="2541"/>
                  </a:lnTo>
                  <a:lnTo>
                    <a:pt x="13413" y="1926"/>
                  </a:lnTo>
                  <a:lnTo>
                    <a:pt x="13072" y="1516"/>
                  </a:lnTo>
                  <a:lnTo>
                    <a:pt x="13618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4" name="Freeform 175"/>
            <p:cNvSpPr>
              <a:spLocks/>
            </p:cNvSpPr>
            <p:nvPr/>
          </p:nvSpPr>
          <p:spPr bwMode="auto">
            <a:xfrm>
              <a:off x="6688138" y="3132138"/>
              <a:ext cx="122237" cy="1508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w 20000"/>
                <a:gd name="T21" fmla="*/ 2147483647 h 20000"/>
                <a:gd name="T22" fmla="*/ 2147483647 w 20000"/>
                <a:gd name="T23" fmla="*/ 0 h 20000"/>
                <a:gd name="T24" fmla="*/ 2147483647 w 20000"/>
                <a:gd name="T25" fmla="*/ 0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6147" y="17704"/>
                  </a:moveTo>
                  <a:lnTo>
                    <a:pt x="3303" y="10741"/>
                  </a:lnTo>
                  <a:lnTo>
                    <a:pt x="3761" y="8815"/>
                  </a:lnTo>
                  <a:lnTo>
                    <a:pt x="1284" y="8074"/>
                  </a:lnTo>
                  <a:lnTo>
                    <a:pt x="0" y="6963"/>
                  </a:lnTo>
                  <a:lnTo>
                    <a:pt x="1284" y="6519"/>
                  </a:lnTo>
                  <a:lnTo>
                    <a:pt x="1284" y="4963"/>
                  </a:lnTo>
                  <a:lnTo>
                    <a:pt x="3761" y="4963"/>
                  </a:lnTo>
                  <a:lnTo>
                    <a:pt x="2385" y="3778"/>
                  </a:lnTo>
                  <a:lnTo>
                    <a:pt x="1284" y="3778"/>
                  </a:lnTo>
                  <a:lnTo>
                    <a:pt x="0" y="2741"/>
                  </a:lnTo>
                  <a:lnTo>
                    <a:pt x="917" y="0"/>
                  </a:lnTo>
                  <a:lnTo>
                    <a:pt x="2385" y="0"/>
                  </a:lnTo>
                  <a:lnTo>
                    <a:pt x="4679" y="1556"/>
                  </a:lnTo>
                  <a:lnTo>
                    <a:pt x="7064" y="2741"/>
                  </a:lnTo>
                  <a:lnTo>
                    <a:pt x="7523" y="4593"/>
                  </a:lnTo>
                  <a:lnTo>
                    <a:pt x="7064" y="4963"/>
                  </a:lnTo>
                  <a:lnTo>
                    <a:pt x="16147" y="4593"/>
                  </a:lnTo>
                  <a:lnTo>
                    <a:pt x="17064" y="5778"/>
                  </a:lnTo>
                  <a:lnTo>
                    <a:pt x="16147" y="6519"/>
                  </a:lnTo>
                  <a:lnTo>
                    <a:pt x="16147" y="7704"/>
                  </a:lnTo>
                  <a:lnTo>
                    <a:pt x="13670" y="8074"/>
                  </a:lnTo>
                  <a:lnTo>
                    <a:pt x="13303" y="9556"/>
                  </a:lnTo>
                  <a:lnTo>
                    <a:pt x="12202" y="10000"/>
                  </a:lnTo>
                  <a:lnTo>
                    <a:pt x="13303" y="12667"/>
                  </a:lnTo>
                  <a:lnTo>
                    <a:pt x="13670" y="12667"/>
                  </a:lnTo>
                  <a:lnTo>
                    <a:pt x="14679" y="13037"/>
                  </a:lnTo>
                  <a:lnTo>
                    <a:pt x="15138" y="13037"/>
                  </a:lnTo>
                  <a:lnTo>
                    <a:pt x="17064" y="11481"/>
                  </a:lnTo>
                  <a:lnTo>
                    <a:pt x="17064" y="13037"/>
                  </a:lnTo>
                  <a:lnTo>
                    <a:pt x="18440" y="14519"/>
                  </a:lnTo>
                  <a:lnTo>
                    <a:pt x="19358" y="16148"/>
                  </a:lnTo>
                  <a:lnTo>
                    <a:pt x="19908" y="19926"/>
                  </a:lnTo>
                  <a:lnTo>
                    <a:pt x="18440" y="19556"/>
                  </a:lnTo>
                  <a:lnTo>
                    <a:pt x="17431" y="19926"/>
                  </a:lnTo>
                  <a:lnTo>
                    <a:pt x="17064" y="18000"/>
                  </a:lnTo>
                  <a:lnTo>
                    <a:pt x="16147" y="15704"/>
                  </a:lnTo>
                  <a:lnTo>
                    <a:pt x="13670" y="13778"/>
                  </a:lnTo>
                  <a:lnTo>
                    <a:pt x="11284" y="13037"/>
                  </a:lnTo>
                  <a:lnTo>
                    <a:pt x="10826" y="11481"/>
                  </a:lnTo>
                  <a:lnTo>
                    <a:pt x="8440" y="10741"/>
                  </a:lnTo>
                  <a:lnTo>
                    <a:pt x="8440" y="11926"/>
                  </a:lnTo>
                  <a:lnTo>
                    <a:pt x="9908" y="11926"/>
                  </a:lnTo>
                  <a:lnTo>
                    <a:pt x="10826" y="13778"/>
                  </a:lnTo>
                  <a:lnTo>
                    <a:pt x="9908" y="14519"/>
                  </a:lnTo>
                  <a:lnTo>
                    <a:pt x="10826" y="15704"/>
                  </a:lnTo>
                  <a:lnTo>
                    <a:pt x="9908" y="17704"/>
                  </a:lnTo>
                  <a:lnTo>
                    <a:pt x="8440" y="16148"/>
                  </a:lnTo>
                  <a:lnTo>
                    <a:pt x="8440" y="15704"/>
                  </a:lnTo>
                  <a:lnTo>
                    <a:pt x="7523" y="16148"/>
                  </a:lnTo>
                  <a:lnTo>
                    <a:pt x="8440" y="17704"/>
                  </a:lnTo>
                  <a:lnTo>
                    <a:pt x="7064" y="17704"/>
                  </a:lnTo>
                  <a:lnTo>
                    <a:pt x="6147" y="1770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5" name="Freeform 176"/>
            <p:cNvSpPr>
              <a:spLocks/>
            </p:cNvSpPr>
            <p:nvPr/>
          </p:nvSpPr>
          <p:spPr bwMode="auto">
            <a:xfrm>
              <a:off x="6696075" y="3086100"/>
              <a:ext cx="82550" cy="38100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0 w 20000"/>
                <a:gd name="T29" fmla="*/ 2147483647 h 20000"/>
                <a:gd name="T30" fmla="*/ 0 w 20000"/>
                <a:gd name="T31" fmla="*/ 2147483647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0" y="10588"/>
                  </a:moveTo>
                  <a:lnTo>
                    <a:pt x="3673" y="7647"/>
                  </a:lnTo>
                  <a:lnTo>
                    <a:pt x="5034" y="0"/>
                  </a:lnTo>
                  <a:lnTo>
                    <a:pt x="8435" y="2941"/>
                  </a:lnTo>
                  <a:lnTo>
                    <a:pt x="12789" y="2941"/>
                  </a:lnTo>
                  <a:lnTo>
                    <a:pt x="14150" y="0"/>
                  </a:lnTo>
                  <a:lnTo>
                    <a:pt x="16190" y="4706"/>
                  </a:lnTo>
                  <a:lnTo>
                    <a:pt x="16190" y="10588"/>
                  </a:lnTo>
                  <a:lnTo>
                    <a:pt x="18367" y="12059"/>
                  </a:lnTo>
                  <a:lnTo>
                    <a:pt x="19864" y="19706"/>
                  </a:lnTo>
                  <a:lnTo>
                    <a:pt x="10612" y="19706"/>
                  </a:lnTo>
                  <a:lnTo>
                    <a:pt x="10612" y="17941"/>
                  </a:lnTo>
                  <a:lnTo>
                    <a:pt x="7075" y="19706"/>
                  </a:lnTo>
                  <a:lnTo>
                    <a:pt x="2857" y="17941"/>
                  </a:lnTo>
                  <a:lnTo>
                    <a:pt x="0" y="15000"/>
                  </a:lnTo>
                  <a:lnTo>
                    <a:pt x="0" y="1058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6" name="Freeform 177"/>
            <p:cNvSpPr>
              <a:spLocks/>
            </p:cNvSpPr>
            <p:nvPr/>
          </p:nvSpPr>
          <p:spPr bwMode="auto">
            <a:xfrm>
              <a:off x="7378700" y="3709988"/>
              <a:ext cx="25400" cy="30162"/>
            </a:xfrm>
            <a:custGeom>
              <a:avLst/>
              <a:gdLst>
                <a:gd name="T0" fmla="*/ 0 w 20000"/>
                <a:gd name="T1" fmla="*/ 2147483647 h 20000"/>
                <a:gd name="T2" fmla="*/ 40274783 w 20000"/>
                <a:gd name="T3" fmla="*/ 0 h 20000"/>
                <a:gd name="T4" fmla="*/ 40274783 w 20000"/>
                <a:gd name="T5" fmla="*/ 2147483647 h 20000"/>
                <a:gd name="T6" fmla="*/ 66051658 w 20000"/>
                <a:gd name="T7" fmla="*/ 2147483647 h 20000"/>
                <a:gd name="T8" fmla="*/ 40274783 w 20000"/>
                <a:gd name="T9" fmla="*/ 2147483647 h 20000"/>
                <a:gd name="T10" fmla="*/ 9666177 w 20000"/>
                <a:gd name="T11" fmla="*/ 2147483647 h 20000"/>
                <a:gd name="T12" fmla="*/ 0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5769"/>
                  </a:moveTo>
                  <a:lnTo>
                    <a:pt x="11905" y="0"/>
                  </a:lnTo>
                  <a:lnTo>
                    <a:pt x="11905" y="5769"/>
                  </a:lnTo>
                  <a:lnTo>
                    <a:pt x="19524" y="13462"/>
                  </a:lnTo>
                  <a:lnTo>
                    <a:pt x="11905" y="13462"/>
                  </a:lnTo>
                  <a:lnTo>
                    <a:pt x="2857" y="19615"/>
                  </a:lnTo>
                  <a:lnTo>
                    <a:pt x="0" y="576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7" name="Freeform 178"/>
            <p:cNvSpPr>
              <a:spLocks/>
            </p:cNvSpPr>
            <p:nvPr/>
          </p:nvSpPr>
          <p:spPr bwMode="auto">
            <a:xfrm>
              <a:off x="7481888" y="3152775"/>
              <a:ext cx="44450" cy="1031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0380" y="19890"/>
                  </a:moveTo>
                  <a:lnTo>
                    <a:pt x="9114" y="19890"/>
                  </a:lnTo>
                  <a:lnTo>
                    <a:pt x="9114" y="18132"/>
                  </a:lnTo>
                  <a:lnTo>
                    <a:pt x="4051" y="16484"/>
                  </a:lnTo>
                  <a:lnTo>
                    <a:pt x="0" y="12967"/>
                  </a:lnTo>
                  <a:lnTo>
                    <a:pt x="0" y="10220"/>
                  </a:lnTo>
                  <a:lnTo>
                    <a:pt x="2532" y="8022"/>
                  </a:lnTo>
                  <a:lnTo>
                    <a:pt x="9114" y="1648"/>
                  </a:lnTo>
                  <a:lnTo>
                    <a:pt x="12911" y="0"/>
                  </a:lnTo>
                  <a:lnTo>
                    <a:pt x="19747" y="1648"/>
                  </a:lnTo>
                  <a:lnTo>
                    <a:pt x="19747" y="4505"/>
                  </a:lnTo>
                  <a:lnTo>
                    <a:pt x="16962" y="6264"/>
                  </a:lnTo>
                  <a:lnTo>
                    <a:pt x="15696" y="12967"/>
                  </a:lnTo>
                  <a:lnTo>
                    <a:pt x="12911" y="16484"/>
                  </a:lnTo>
                  <a:lnTo>
                    <a:pt x="10380" y="1989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8" name="Freeform 179"/>
            <p:cNvSpPr>
              <a:spLocks/>
            </p:cNvSpPr>
            <p:nvPr/>
          </p:nvSpPr>
          <p:spPr bwMode="auto">
            <a:xfrm>
              <a:off x="6205538" y="2879725"/>
              <a:ext cx="698500" cy="7524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5498" y="0"/>
                  </a:moveTo>
                  <a:lnTo>
                    <a:pt x="5659" y="0"/>
                  </a:lnTo>
                  <a:lnTo>
                    <a:pt x="6158" y="552"/>
                  </a:lnTo>
                  <a:lnTo>
                    <a:pt x="6318" y="850"/>
                  </a:lnTo>
                  <a:lnTo>
                    <a:pt x="6415" y="1163"/>
                  </a:lnTo>
                  <a:lnTo>
                    <a:pt x="6576" y="1626"/>
                  </a:lnTo>
                  <a:lnTo>
                    <a:pt x="6833" y="1775"/>
                  </a:lnTo>
                  <a:lnTo>
                    <a:pt x="7074" y="2013"/>
                  </a:lnTo>
                  <a:lnTo>
                    <a:pt x="6672" y="2401"/>
                  </a:lnTo>
                  <a:lnTo>
                    <a:pt x="6415" y="2163"/>
                  </a:lnTo>
                  <a:lnTo>
                    <a:pt x="6318" y="2237"/>
                  </a:lnTo>
                  <a:lnTo>
                    <a:pt x="6415" y="2476"/>
                  </a:lnTo>
                  <a:lnTo>
                    <a:pt x="6576" y="2476"/>
                  </a:lnTo>
                  <a:lnTo>
                    <a:pt x="6576" y="2774"/>
                  </a:lnTo>
                  <a:lnTo>
                    <a:pt x="6833" y="3386"/>
                  </a:lnTo>
                  <a:lnTo>
                    <a:pt x="7251" y="3236"/>
                  </a:lnTo>
                  <a:lnTo>
                    <a:pt x="7412" y="3386"/>
                  </a:lnTo>
                  <a:lnTo>
                    <a:pt x="8328" y="3863"/>
                  </a:lnTo>
                  <a:lnTo>
                    <a:pt x="8087" y="4400"/>
                  </a:lnTo>
                  <a:lnTo>
                    <a:pt x="7926" y="4638"/>
                  </a:lnTo>
                  <a:lnTo>
                    <a:pt x="8087" y="4877"/>
                  </a:lnTo>
                  <a:lnTo>
                    <a:pt x="7749" y="5026"/>
                  </a:lnTo>
                  <a:lnTo>
                    <a:pt x="8087" y="5250"/>
                  </a:lnTo>
                  <a:lnTo>
                    <a:pt x="8585" y="5488"/>
                  </a:lnTo>
                  <a:lnTo>
                    <a:pt x="9164" y="5712"/>
                  </a:lnTo>
                  <a:lnTo>
                    <a:pt x="9662" y="5861"/>
                  </a:lnTo>
                  <a:lnTo>
                    <a:pt x="10498" y="6100"/>
                  </a:lnTo>
                  <a:lnTo>
                    <a:pt x="11158" y="6249"/>
                  </a:lnTo>
                  <a:lnTo>
                    <a:pt x="11254" y="6398"/>
                  </a:lnTo>
                  <a:lnTo>
                    <a:pt x="11672" y="6637"/>
                  </a:lnTo>
                  <a:lnTo>
                    <a:pt x="11913" y="6488"/>
                  </a:lnTo>
                  <a:lnTo>
                    <a:pt x="12235" y="6711"/>
                  </a:lnTo>
                  <a:lnTo>
                    <a:pt x="12331" y="6711"/>
                  </a:lnTo>
                  <a:lnTo>
                    <a:pt x="12749" y="6711"/>
                  </a:lnTo>
                  <a:lnTo>
                    <a:pt x="12990" y="6711"/>
                  </a:lnTo>
                  <a:lnTo>
                    <a:pt x="12990" y="6861"/>
                  </a:lnTo>
                  <a:lnTo>
                    <a:pt x="13650" y="6861"/>
                  </a:lnTo>
                  <a:lnTo>
                    <a:pt x="13585" y="6100"/>
                  </a:lnTo>
                  <a:lnTo>
                    <a:pt x="13650" y="5712"/>
                  </a:lnTo>
                  <a:lnTo>
                    <a:pt x="14068" y="5638"/>
                  </a:lnTo>
                  <a:lnTo>
                    <a:pt x="14068" y="6025"/>
                  </a:lnTo>
                  <a:lnTo>
                    <a:pt x="14068" y="6249"/>
                  </a:lnTo>
                  <a:lnTo>
                    <a:pt x="14405" y="6398"/>
                  </a:lnTo>
                  <a:lnTo>
                    <a:pt x="14904" y="6488"/>
                  </a:lnTo>
                  <a:lnTo>
                    <a:pt x="15322" y="6398"/>
                  </a:lnTo>
                  <a:lnTo>
                    <a:pt x="15322" y="6488"/>
                  </a:lnTo>
                  <a:lnTo>
                    <a:pt x="16415" y="6488"/>
                  </a:lnTo>
                  <a:lnTo>
                    <a:pt x="16238" y="6100"/>
                  </a:lnTo>
                  <a:lnTo>
                    <a:pt x="15981" y="6025"/>
                  </a:lnTo>
                  <a:lnTo>
                    <a:pt x="15981" y="5712"/>
                  </a:lnTo>
                  <a:lnTo>
                    <a:pt x="16238" y="5712"/>
                  </a:lnTo>
                  <a:lnTo>
                    <a:pt x="16672" y="5638"/>
                  </a:lnTo>
                  <a:lnTo>
                    <a:pt x="16833" y="5488"/>
                  </a:lnTo>
                  <a:lnTo>
                    <a:pt x="16897" y="5399"/>
                  </a:lnTo>
                  <a:lnTo>
                    <a:pt x="16897" y="5101"/>
                  </a:lnTo>
                  <a:lnTo>
                    <a:pt x="17492" y="5026"/>
                  </a:lnTo>
                  <a:lnTo>
                    <a:pt x="17588" y="4787"/>
                  </a:lnTo>
                  <a:lnTo>
                    <a:pt x="17910" y="4638"/>
                  </a:lnTo>
                  <a:lnTo>
                    <a:pt x="18569" y="4787"/>
                  </a:lnTo>
                  <a:lnTo>
                    <a:pt x="18810" y="4474"/>
                  </a:lnTo>
                  <a:lnTo>
                    <a:pt x="19068" y="4400"/>
                  </a:lnTo>
                  <a:lnTo>
                    <a:pt x="19244" y="4474"/>
                  </a:lnTo>
                  <a:lnTo>
                    <a:pt x="19068" y="4787"/>
                  </a:lnTo>
                  <a:lnTo>
                    <a:pt x="19325" y="4787"/>
                  </a:lnTo>
                  <a:lnTo>
                    <a:pt x="19325" y="5026"/>
                  </a:lnTo>
                  <a:lnTo>
                    <a:pt x="19244" y="5250"/>
                  </a:lnTo>
                  <a:lnTo>
                    <a:pt x="19486" y="5101"/>
                  </a:lnTo>
                  <a:lnTo>
                    <a:pt x="19486" y="5250"/>
                  </a:lnTo>
                  <a:lnTo>
                    <a:pt x="19727" y="5250"/>
                  </a:lnTo>
                  <a:lnTo>
                    <a:pt x="19984" y="5488"/>
                  </a:lnTo>
                  <a:lnTo>
                    <a:pt x="19904" y="5488"/>
                  </a:lnTo>
                  <a:lnTo>
                    <a:pt x="19727" y="5712"/>
                  </a:lnTo>
                  <a:lnTo>
                    <a:pt x="19904" y="6100"/>
                  </a:lnTo>
                  <a:lnTo>
                    <a:pt x="19727" y="6249"/>
                  </a:lnTo>
                  <a:lnTo>
                    <a:pt x="19662" y="6100"/>
                  </a:lnTo>
                  <a:lnTo>
                    <a:pt x="19068" y="6249"/>
                  </a:lnTo>
                  <a:lnTo>
                    <a:pt x="18569" y="6711"/>
                  </a:lnTo>
                  <a:lnTo>
                    <a:pt x="18569" y="7263"/>
                  </a:lnTo>
                  <a:lnTo>
                    <a:pt x="18248" y="7487"/>
                  </a:lnTo>
                  <a:lnTo>
                    <a:pt x="18248" y="7711"/>
                  </a:lnTo>
                  <a:lnTo>
                    <a:pt x="18248" y="8113"/>
                  </a:lnTo>
                  <a:lnTo>
                    <a:pt x="17990" y="8650"/>
                  </a:lnTo>
                  <a:lnTo>
                    <a:pt x="17588" y="8650"/>
                  </a:lnTo>
                  <a:lnTo>
                    <a:pt x="17588" y="9262"/>
                  </a:lnTo>
                  <a:lnTo>
                    <a:pt x="17331" y="9336"/>
                  </a:lnTo>
                  <a:lnTo>
                    <a:pt x="17492" y="9963"/>
                  </a:lnTo>
                  <a:lnTo>
                    <a:pt x="17235" y="9963"/>
                  </a:lnTo>
                  <a:lnTo>
                    <a:pt x="17074" y="9650"/>
                  </a:lnTo>
                  <a:lnTo>
                    <a:pt x="16833" y="9336"/>
                  </a:lnTo>
                  <a:lnTo>
                    <a:pt x="16833" y="9023"/>
                  </a:lnTo>
                  <a:lnTo>
                    <a:pt x="16495" y="9336"/>
                  </a:lnTo>
                  <a:lnTo>
                    <a:pt x="16415" y="9336"/>
                  </a:lnTo>
                  <a:lnTo>
                    <a:pt x="16238" y="9262"/>
                  </a:lnTo>
                  <a:lnTo>
                    <a:pt x="16158" y="9262"/>
                  </a:lnTo>
                  <a:lnTo>
                    <a:pt x="15981" y="8725"/>
                  </a:lnTo>
                  <a:lnTo>
                    <a:pt x="16158" y="8650"/>
                  </a:lnTo>
                  <a:lnTo>
                    <a:pt x="16238" y="8352"/>
                  </a:lnTo>
                  <a:lnTo>
                    <a:pt x="16672" y="8262"/>
                  </a:lnTo>
                  <a:lnTo>
                    <a:pt x="16672" y="8024"/>
                  </a:lnTo>
                  <a:lnTo>
                    <a:pt x="16833" y="7875"/>
                  </a:lnTo>
                  <a:lnTo>
                    <a:pt x="16672" y="7651"/>
                  </a:lnTo>
                  <a:lnTo>
                    <a:pt x="15064" y="7711"/>
                  </a:lnTo>
                  <a:lnTo>
                    <a:pt x="15161" y="7651"/>
                  </a:lnTo>
                  <a:lnTo>
                    <a:pt x="15064" y="7263"/>
                  </a:lnTo>
                  <a:lnTo>
                    <a:pt x="14662" y="7040"/>
                  </a:lnTo>
                  <a:lnTo>
                    <a:pt x="14244" y="6711"/>
                  </a:lnTo>
                  <a:lnTo>
                    <a:pt x="14003" y="6711"/>
                  </a:lnTo>
                  <a:lnTo>
                    <a:pt x="13842" y="7263"/>
                  </a:lnTo>
                  <a:lnTo>
                    <a:pt x="14068" y="7487"/>
                  </a:lnTo>
                  <a:lnTo>
                    <a:pt x="14244" y="7487"/>
                  </a:lnTo>
                  <a:lnTo>
                    <a:pt x="14502" y="7711"/>
                  </a:lnTo>
                  <a:lnTo>
                    <a:pt x="14068" y="7711"/>
                  </a:lnTo>
                  <a:lnTo>
                    <a:pt x="14068" y="8024"/>
                  </a:lnTo>
                  <a:lnTo>
                    <a:pt x="13842" y="8113"/>
                  </a:lnTo>
                  <a:lnTo>
                    <a:pt x="14068" y="8352"/>
                  </a:lnTo>
                  <a:lnTo>
                    <a:pt x="14502" y="8501"/>
                  </a:lnTo>
                  <a:lnTo>
                    <a:pt x="14405" y="8874"/>
                  </a:lnTo>
                  <a:lnTo>
                    <a:pt x="14904" y="10276"/>
                  </a:lnTo>
                  <a:lnTo>
                    <a:pt x="14502" y="10336"/>
                  </a:lnTo>
                  <a:lnTo>
                    <a:pt x="14502" y="10112"/>
                  </a:lnTo>
                  <a:lnTo>
                    <a:pt x="14244" y="10500"/>
                  </a:lnTo>
                  <a:lnTo>
                    <a:pt x="14068" y="10336"/>
                  </a:lnTo>
                  <a:lnTo>
                    <a:pt x="14068" y="9963"/>
                  </a:lnTo>
                  <a:lnTo>
                    <a:pt x="14003" y="9963"/>
                  </a:lnTo>
                  <a:lnTo>
                    <a:pt x="14003" y="10276"/>
                  </a:lnTo>
                  <a:lnTo>
                    <a:pt x="13408" y="10500"/>
                  </a:lnTo>
                  <a:lnTo>
                    <a:pt x="13151" y="10664"/>
                  </a:lnTo>
                  <a:lnTo>
                    <a:pt x="13151" y="10723"/>
                  </a:lnTo>
                  <a:lnTo>
                    <a:pt x="13328" y="11126"/>
                  </a:lnTo>
                  <a:lnTo>
                    <a:pt x="13151" y="11350"/>
                  </a:lnTo>
                  <a:lnTo>
                    <a:pt x="12990" y="11499"/>
                  </a:lnTo>
                  <a:lnTo>
                    <a:pt x="12910" y="11738"/>
                  </a:lnTo>
                  <a:lnTo>
                    <a:pt x="12331" y="11887"/>
                  </a:lnTo>
                  <a:lnTo>
                    <a:pt x="12331" y="11738"/>
                  </a:lnTo>
                  <a:lnTo>
                    <a:pt x="12074" y="11887"/>
                  </a:lnTo>
                  <a:lnTo>
                    <a:pt x="12235" y="11887"/>
                  </a:lnTo>
                  <a:lnTo>
                    <a:pt x="11576" y="12737"/>
                  </a:lnTo>
                  <a:lnTo>
                    <a:pt x="10997" y="13125"/>
                  </a:lnTo>
                  <a:lnTo>
                    <a:pt x="10498" y="13587"/>
                  </a:lnTo>
                  <a:lnTo>
                    <a:pt x="10161" y="13900"/>
                  </a:lnTo>
                  <a:lnTo>
                    <a:pt x="10322" y="13960"/>
                  </a:lnTo>
                  <a:lnTo>
                    <a:pt x="9839" y="14198"/>
                  </a:lnTo>
                  <a:lnTo>
                    <a:pt x="9502" y="14362"/>
                  </a:lnTo>
                  <a:lnTo>
                    <a:pt x="9244" y="14601"/>
                  </a:lnTo>
                  <a:lnTo>
                    <a:pt x="9164" y="14601"/>
                  </a:lnTo>
                  <a:lnTo>
                    <a:pt x="8842" y="14750"/>
                  </a:lnTo>
                  <a:lnTo>
                    <a:pt x="8746" y="15213"/>
                  </a:lnTo>
                  <a:lnTo>
                    <a:pt x="8842" y="15600"/>
                  </a:lnTo>
                  <a:lnTo>
                    <a:pt x="8842" y="15824"/>
                  </a:lnTo>
                  <a:lnTo>
                    <a:pt x="8842" y="16212"/>
                  </a:lnTo>
                  <a:lnTo>
                    <a:pt x="8746" y="16212"/>
                  </a:lnTo>
                  <a:lnTo>
                    <a:pt x="9003" y="16585"/>
                  </a:lnTo>
                  <a:lnTo>
                    <a:pt x="8746" y="17136"/>
                  </a:lnTo>
                  <a:lnTo>
                    <a:pt x="8585" y="17435"/>
                  </a:lnTo>
                  <a:lnTo>
                    <a:pt x="8746" y="18449"/>
                  </a:lnTo>
                  <a:lnTo>
                    <a:pt x="8328" y="18449"/>
                  </a:lnTo>
                  <a:lnTo>
                    <a:pt x="8087" y="18986"/>
                  </a:lnTo>
                  <a:lnTo>
                    <a:pt x="8424" y="19075"/>
                  </a:lnTo>
                  <a:lnTo>
                    <a:pt x="8328" y="19224"/>
                  </a:lnTo>
                  <a:lnTo>
                    <a:pt x="7749" y="19224"/>
                  </a:lnTo>
                  <a:lnTo>
                    <a:pt x="7492" y="19448"/>
                  </a:lnTo>
                  <a:lnTo>
                    <a:pt x="7492" y="19687"/>
                  </a:lnTo>
                  <a:lnTo>
                    <a:pt x="7074" y="19985"/>
                  </a:lnTo>
                  <a:lnTo>
                    <a:pt x="6158" y="18747"/>
                  </a:lnTo>
                  <a:lnTo>
                    <a:pt x="6318" y="18837"/>
                  </a:lnTo>
                  <a:lnTo>
                    <a:pt x="5756" y="17763"/>
                  </a:lnTo>
                  <a:lnTo>
                    <a:pt x="5338" y="17136"/>
                  </a:lnTo>
                  <a:lnTo>
                    <a:pt x="4839" y="16122"/>
                  </a:lnTo>
                  <a:lnTo>
                    <a:pt x="4582" y="15362"/>
                  </a:lnTo>
                  <a:lnTo>
                    <a:pt x="4180" y="14750"/>
                  </a:lnTo>
                  <a:lnTo>
                    <a:pt x="3489" y="12886"/>
                  </a:lnTo>
                  <a:lnTo>
                    <a:pt x="3328" y="12349"/>
                  </a:lnTo>
                  <a:lnTo>
                    <a:pt x="3167" y="11499"/>
                  </a:lnTo>
                  <a:lnTo>
                    <a:pt x="3167" y="10962"/>
                  </a:lnTo>
                  <a:lnTo>
                    <a:pt x="3087" y="10723"/>
                  </a:lnTo>
                  <a:lnTo>
                    <a:pt x="3087" y="10664"/>
                  </a:lnTo>
                  <a:lnTo>
                    <a:pt x="3167" y="10500"/>
                  </a:lnTo>
                  <a:lnTo>
                    <a:pt x="3087" y="10336"/>
                  </a:lnTo>
                  <a:lnTo>
                    <a:pt x="2926" y="10112"/>
                  </a:lnTo>
                  <a:lnTo>
                    <a:pt x="3167" y="10112"/>
                  </a:lnTo>
                  <a:lnTo>
                    <a:pt x="3167" y="9963"/>
                  </a:lnTo>
                  <a:lnTo>
                    <a:pt x="2830" y="9963"/>
                  </a:lnTo>
                  <a:lnTo>
                    <a:pt x="2830" y="10276"/>
                  </a:lnTo>
                  <a:lnTo>
                    <a:pt x="2508" y="10336"/>
                  </a:lnTo>
                  <a:lnTo>
                    <a:pt x="2830" y="10500"/>
                  </a:lnTo>
                  <a:lnTo>
                    <a:pt x="2669" y="10887"/>
                  </a:lnTo>
                  <a:lnTo>
                    <a:pt x="1849" y="11126"/>
                  </a:lnTo>
                  <a:lnTo>
                    <a:pt x="1350" y="10887"/>
                  </a:lnTo>
                  <a:lnTo>
                    <a:pt x="434" y="9963"/>
                  </a:lnTo>
                  <a:lnTo>
                    <a:pt x="675" y="9963"/>
                  </a:lnTo>
                  <a:lnTo>
                    <a:pt x="1350" y="9724"/>
                  </a:lnTo>
                  <a:lnTo>
                    <a:pt x="1350" y="9500"/>
                  </a:lnTo>
                  <a:lnTo>
                    <a:pt x="756" y="9724"/>
                  </a:lnTo>
                  <a:lnTo>
                    <a:pt x="96" y="9336"/>
                  </a:lnTo>
                  <a:lnTo>
                    <a:pt x="0" y="9023"/>
                  </a:lnTo>
                  <a:lnTo>
                    <a:pt x="96" y="8874"/>
                  </a:lnTo>
                  <a:lnTo>
                    <a:pt x="0" y="8874"/>
                  </a:lnTo>
                  <a:lnTo>
                    <a:pt x="0" y="8725"/>
                  </a:lnTo>
                  <a:lnTo>
                    <a:pt x="257" y="8725"/>
                  </a:lnTo>
                  <a:lnTo>
                    <a:pt x="257" y="8650"/>
                  </a:lnTo>
                  <a:lnTo>
                    <a:pt x="916" y="8650"/>
                  </a:lnTo>
                  <a:lnTo>
                    <a:pt x="1158" y="8650"/>
                  </a:lnTo>
                  <a:lnTo>
                    <a:pt x="1415" y="8501"/>
                  </a:lnTo>
                  <a:lnTo>
                    <a:pt x="1592" y="8650"/>
                  </a:lnTo>
                  <a:lnTo>
                    <a:pt x="1752" y="8501"/>
                  </a:lnTo>
                  <a:lnTo>
                    <a:pt x="1752" y="8352"/>
                  </a:lnTo>
                  <a:lnTo>
                    <a:pt x="1350" y="7487"/>
                  </a:lnTo>
                  <a:lnTo>
                    <a:pt x="1093" y="7412"/>
                  </a:lnTo>
                  <a:lnTo>
                    <a:pt x="1093" y="6711"/>
                  </a:lnTo>
                  <a:lnTo>
                    <a:pt x="498" y="6637"/>
                  </a:lnTo>
                  <a:lnTo>
                    <a:pt x="916" y="6025"/>
                  </a:lnTo>
                  <a:lnTo>
                    <a:pt x="1093" y="5861"/>
                  </a:lnTo>
                  <a:lnTo>
                    <a:pt x="1158" y="5712"/>
                  </a:lnTo>
                  <a:lnTo>
                    <a:pt x="1350" y="6025"/>
                  </a:lnTo>
                  <a:lnTo>
                    <a:pt x="2170" y="5712"/>
                  </a:lnTo>
                  <a:lnTo>
                    <a:pt x="2251" y="5638"/>
                  </a:lnTo>
                  <a:lnTo>
                    <a:pt x="2412" y="5488"/>
                  </a:lnTo>
                  <a:lnTo>
                    <a:pt x="2412" y="5101"/>
                  </a:lnTo>
                  <a:lnTo>
                    <a:pt x="3087" y="4787"/>
                  </a:lnTo>
                  <a:lnTo>
                    <a:pt x="3087" y="4400"/>
                  </a:lnTo>
                  <a:lnTo>
                    <a:pt x="3328" y="4087"/>
                  </a:lnTo>
                  <a:lnTo>
                    <a:pt x="3585" y="3624"/>
                  </a:lnTo>
                  <a:lnTo>
                    <a:pt x="3923" y="3386"/>
                  </a:lnTo>
                  <a:lnTo>
                    <a:pt x="3585" y="3013"/>
                  </a:lnTo>
                  <a:lnTo>
                    <a:pt x="3923" y="2774"/>
                  </a:lnTo>
                  <a:lnTo>
                    <a:pt x="4180" y="2625"/>
                  </a:lnTo>
                  <a:lnTo>
                    <a:pt x="4180" y="2401"/>
                  </a:lnTo>
                  <a:lnTo>
                    <a:pt x="3585" y="2237"/>
                  </a:lnTo>
                  <a:lnTo>
                    <a:pt x="3489" y="2013"/>
                  </a:lnTo>
                  <a:lnTo>
                    <a:pt x="3167" y="1864"/>
                  </a:lnTo>
                  <a:lnTo>
                    <a:pt x="3167" y="1223"/>
                  </a:lnTo>
                  <a:lnTo>
                    <a:pt x="2830" y="850"/>
                  </a:lnTo>
                  <a:lnTo>
                    <a:pt x="3087" y="611"/>
                  </a:lnTo>
                  <a:lnTo>
                    <a:pt x="3746" y="611"/>
                  </a:lnTo>
                  <a:lnTo>
                    <a:pt x="4180" y="776"/>
                  </a:lnTo>
                  <a:lnTo>
                    <a:pt x="4839" y="552"/>
                  </a:lnTo>
                  <a:lnTo>
                    <a:pt x="5338" y="149"/>
                  </a:lnTo>
                  <a:lnTo>
                    <a:pt x="5498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89" name="Freeform 180"/>
            <p:cNvSpPr>
              <a:spLocks/>
            </p:cNvSpPr>
            <p:nvPr/>
          </p:nvSpPr>
          <p:spPr bwMode="auto">
            <a:xfrm>
              <a:off x="6900863" y="3695700"/>
              <a:ext cx="273050" cy="29686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207" y="19962"/>
                  </a:moveTo>
                  <a:lnTo>
                    <a:pt x="16140" y="18409"/>
                  </a:lnTo>
                  <a:lnTo>
                    <a:pt x="15524" y="18030"/>
                  </a:lnTo>
                  <a:lnTo>
                    <a:pt x="14661" y="17424"/>
                  </a:lnTo>
                  <a:lnTo>
                    <a:pt x="12936" y="16439"/>
                  </a:lnTo>
                  <a:lnTo>
                    <a:pt x="12936" y="15871"/>
                  </a:lnTo>
                  <a:lnTo>
                    <a:pt x="11663" y="14848"/>
                  </a:lnTo>
                  <a:lnTo>
                    <a:pt x="10637" y="13295"/>
                  </a:lnTo>
                  <a:lnTo>
                    <a:pt x="10637" y="13106"/>
                  </a:lnTo>
                  <a:lnTo>
                    <a:pt x="9569" y="11742"/>
                  </a:lnTo>
                  <a:lnTo>
                    <a:pt x="9569" y="11364"/>
                  </a:lnTo>
                  <a:lnTo>
                    <a:pt x="8501" y="10152"/>
                  </a:lnTo>
                  <a:lnTo>
                    <a:pt x="8296" y="9583"/>
                  </a:lnTo>
                  <a:lnTo>
                    <a:pt x="7433" y="9205"/>
                  </a:lnTo>
                  <a:lnTo>
                    <a:pt x="6571" y="7045"/>
                  </a:lnTo>
                  <a:lnTo>
                    <a:pt x="6776" y="6629"/>
                  </a:lnTo>
                  <a:lnTo>
                    <a:pt x="4682" y="5644"/>
                  </a:lnTo>
                  <a:lnTo>
                    <a:pt x="4435" y="4886"/>
                  </a:lnTo>
                  <a:lnTo>
                    <a:pt x="4025" y="4886"/>
                  </a:lnTo>
                  <a:lnTo>
                    <a:pt x="2957" y="3485"/>
                  </a:lnTo>
                  <a:lnTo>
                    <a:pt x="2752" y="3485"/>
                  </a:lnTo>
                  <a:lnTo>
                    <a:pt x="164" y="1553"/>
                  </a:lnTo>
                  <a:lnTo>
                    <a:pt x="0" y="758"/>
                  </a:lnTo>
                  <a:lnTo>
                    <a:pt x="0" y="0"/>
                  </a:lnTo>
                  <a:lnTo>
                    <a:pt x="1068" y="0"/>
                  </a:lnTo>
                  <a:lnTo>
                    <a:pt x="2752" y="758"/>
                  </a:lnTo>
                  <a:lnTo>
                    <a:pt x="4025" y="758"/>
                  </a:lnTo>
                  <a:lnTo>
                    <a:pt x="5503" y="1932"/>
                  </a:lnTo>
                  <a:lnTo>
                    <a:pt x="5503" y="2538"/>
                  </a:lnTo>
                  <a:lnTo>
                    <a:pt x="7885" y="4091"/>
                  </a:lnTo>
                  <a:lnTo>
                    <a:pt x="8912" y="4886"/>
                  </a:lnTo>
                  <a:lnTo>
                    <a:pt x="9979" y="6061"/>
                  </a:lnTo>
                  <a:lnTo>
                    <a:pt x="10637" y="5644"/>
                  </a:lnTo>
                  <a:lnTo>
                    <a:pt x="11047" y="6061"/>
                  </a:lnTo>
                  <a:lnTo>
                    <a:pt x="11253" y="7045"/>
                  </a:lnTo>
                  <a:lnTo>
                    <a:pt x="11910" y="7045"/>
                  </a:lnTo>
                  <a:lnTo>
                    <a:pt x="12320" y="7652"/>
                  </a:lnTo>
                  <a:lnTo>
                    <a:pt x="12936" y="8030"/>
                  </a:lnTo>
                  <a:lnTo>
                    <a:pt x="14004" y="8598"/>
                  </a:lnTo>
                  <a:lnTo>
                    <a:pt x="14456" y="8977"/>
                  </a:lnTo>
                  <a:lnTo>
                    <a:pt x="13593" y="9205"/>
                  </a:lnTo>
                  <a:lnTo>
                    <a:pt x="14456" y="9205"/>
                  </a:lnTo>
                  <a:lnTo>
                    <a:pt x="15113" y="8977"/>
                  </a:lnTo>
                  <a:lnTo>
                    <a:pt x="15524" y="9205"/>
                  </a:lnTo>
                  <a:lnTo>
                    <a:pt x="15688" y="9773"/>
                  </a:lnTo>
                  <a:lnTo>
                    <a:pt x="15113" y="10152"/>
                  </a:lnTo>
                  <a:lnTo>
                    <a:pt x="15688" y="10152"/>
                  </a:lnTo>
                  <a:lnTo>
                    <a:pt x="15113" y="10758"/>
                  </a:lnTo>
                  <a:lnTo>
                    <a:pt x="15688" y="11136"/>
                  </a:lnTo>
                  <a:lnTo>
                    <a:pt x="16797" y="11364"/>
                  </a:lnTo>
                  <a:lnTo>
                    <a:pt x="17207" y="12311"/>
                  </a:lnTo>
                  <a:lnTo>
                    <a:pt x="17864" y="13295"/>
                  </a:lnTo>
                  <a:lnTo>
                    <a:pt x="17454" y="13864"/>
                  </a:lnTo>
                  <a:lnTo>
                    <a:pt x="18070" y="13712"/>
                  </a:lnTo>
                  <a:lnTo>
                    <a:pt x="18891" y="13712"/>
                  </a:lnTo>
                  <a:lnTo>
                    <a:pt x="19548" y="14697"/>
                  </a:lnTo>
                  <a:lnTo>
                    <a:pt x="19959" y="14848"/>
                  </a:lnTo>
                  <a:lnTo>
                    <a:pt x="19138" y="15871"/>
                  </a:lnTo>
                  <a:lnTo>
                    <a:pt x="19548" y="16250"/>
                  </a:lnTo>
                  <a:lnTo>
                    <a:pt x="19548" y="17197"/>
                  </a:lnTo>
                  <a:lnTo>
                    <a:pt x="19138" y="19583"/>
                  </a:lnTo>
                  <a:lnTo>
                    <a:pt x="18070" y="18977"/>
                  </a:lnTo>
                  <a:lnTo>
                    <a:pt x="17864" y="19583"/>
                  </a:lnTo>
                  <a:lnTo>
                    <a:pt x="17207" y="19356"/>
                  </a:lnTo>
                  <a:lnTo>
                    <a:pt x="17207" y="1996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0" name="Freeform 181"/>
            <p:cNvSpPr>
              <a:spLocks/>
            </p:cNvSpPr>
            <p:nvPr/>
          </p:nvSpPr>
          <p:spPr bwMode="auto">
            <a:xfrm>
              <a:off x="7488238" y="3794125"/>
              <a:ext cx="161925" cy="1920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3574" y="19942"/>
                  </a:moveTo>
                  <a:lnTo>
                    <a:pt x="2131" y="19592"/>
                  </a:lnTo>
                  <a:lnTo>
                    <a:pt x="2131" y="18717"/>
                  </a:lnTo>
                  <a:lnTo>
                    <a:pt x="2818" y="17201"/>
                  </a:lnTo>
                  <a:lnTo>
                    <a:pt x="2131" y="15102"/>
                  </a:lnTo>
                  <a:lnTo>
                    <a:pt x="2131" y="14227"/>
                  </a:lnTo>
                  <a:lnTo>
                    <a:pt x="412" y="14227"/>
                  </a:lnTo>
                  <a:lnTo>
                    <a:pt x="412" y="12653"/>
                  </a:lnTo>
                  <a:lnTo>
                    <a:pt x="0" y="12420"/>
                  </a:lnTo>
                  <a:lnTo>
                    <a:pt x="1100" y="11778"/>
                  </a:lnTo>
                  <a:lnTo>
                    <a:pt x="1787" y="10904"/>
                  </a:lnTo>
                  <a:lnTo>
                    <a:pt x="2131" y="10029"/>
                  </a:lnTo>
                  <a:lnTo>
                    <a:pt x="1787" y="8746"/>
                  </a:lnTo>
                  <a:lnTo>
                    <a:pt x="2131" y="7289"/>
                  </a:lnTo>
                  <a:lnTo>
                    <a:pt x="3574" y="6939"/>
                  </a:lnTo>
                  <a:lnTo>
                    <a:pt x="3918" y="4898"/>
                  </a:lnTo>
                  <a:lnTo>
                    <a:pt x="3918" y="4548"/>
                  </a:lnTo>
                  <a:lnTo>
                    <a:pt x="4674" y="2449"/>
                  </a:lnTo>
                  <a:lnTo>
                    <a:pt x="4948" y="2157"/>
                  </a:lnTo>
                  <a:lnTo>
                    <a:pt x="5704" y="3032"/>
                  </a:lnTo>
                  <a:lnTo>
                    <a:pt x="6460" y="2449"/>
                  </a:lnTo>
                  <a:lnTo>
                    <a:pt x="6735" y="1574"/>
                  </a:lnTo>
                  <a:lnTo>
                    <a:pt x="8591" y="1574"/>
                  </a:lnTo>
                  <a:lnTo>
                    <a:pt x="8591" y="2157"/>
                  </a:lnTo>
                  <a:lnTo>
                    <a:pt x="11065" y="2157"/>
                  </a:lnTo>
                  <a:lnTo>
                    <a:pt x="13883" y="2449"/>
                  </a:lnTo>
                  <a:lnTo>
                    <a:pt x="17113" y="2449"/>
                  </a:lnTo>
                  <a:lnTo>
                    <a:pt x="18832" y="933"/>
                  </a:lnTo>
                  <a:lnTo>
                    <a:pt x="19588" y="0"/>
                  </a:lnTo>
                  <a:lnTo>
                    <a:pt x="19931" y="641"/>
                  </a:lnTo>
                  <a:lnTo>
                    <a:pt x="19588" y="2157"/>
                  </a:lnTo>
                  <a:lnTo>
                    <a:pt x="18557" y="3032"/>
                  </a:lnTo>
                  <a:lnTo>
                    <a:pt x="17801" y="3965"/>
                  </a:lnTo>
                  <a:lnTo>
                    <a:pt x="14914" y="3965"/>
                  </a:lnTo>
                  <a:lnTo>
                    <a:pt x="13883" y="3965"/>
                  </a:lnTo>
                  <a:lnTo>
                    <a:pt x="11065" y="3965"/>
                  </a:lnTo>
                  <a:lnTo>
                    <a:pt x="9278" y="3615"/>
                  </a:lnTo>
                  <a:lnTo>
                    <a:pt x="7835" y="3615"/>
                  </a:lnTo>
                  <a:lnTo>
                    <a:pt x="6460" y="3615"/>
                  </a:lnTo>
                  <a:lnTo>
                    <a:pt x="4948" y="3615"/>
                  </a:lnTo>
                  <a:lnTo>
                    <a:pt x="4674" y="4898"/>
                  </a:lnTo>
                  <a:lnTo>
                    <a:pt x="4674" y="6939"/>
                  </a:lnTo>
                  <a:lnTo>
                    <a:pt x="5704" y="7289"/>
                  </a:lnTo>
                  <a:lnTo>
                    <a:pt x="6460" y="8455"/>
                  </a:lnTo>
                  <a:lnTo>
                    <a:pt x="7491" y="8455"/>
                  </a:lnTo>
                  <a:lnTo>
                    <a:pt x="8591" y="6939"/>
                  </a:lnTo>
                  <a:lnTo>
                    <a:pt x="9622" y="7289"/>
                  </a:lnTo>
                  <a:lnTo>
                    <a:pt x="10378" y="7289"/>
                  </a:lnTo>
                  <a:lnTo>
                    <a:pt x="11065" y="6939"/>
                  </a:lnTo>
                  <a:lnTo>
                    <a:pt x="12509" y="6939"/>
                  </a:lnTo>
                  <a:lnTo>
                    <a:pt x="13196" y="6356"/>
                  </a:lnTo>
                  <a:lnTo>
                    <a:pt x="13883" y="6356"/>
                  </a:lnTo>
                  <a:lnTo>
                    <a:pt x="14914" y="6939"/>
                  </a:lnTo>
                  <a:lnTo>
                    <a:pt x="14227" y="7289"/>
                  </a:lnTo>
                  <a:lnTo>
                    <a:pt x="13196" y="7289"/>
                  </a:lnTo>
                  <a:lnTo>
                    <a:pt x="11409" y="8455"/>
                  </a:lnTo>
                  <a:lnTo>
                    <a:pt x="9278" y="10029"/>
                  </a:lnTo>
                  <a:lnTo>
                    <a:pt x="7835" y="10029"/>
                  </a:lnTo>
                  <a:lnTo>
                    <a:pt x="11409" y="12653"/>
                  </a:lnTo>
                  <a:lnTo>
                    <a:pt x="11409" y="13586"/>
                  </a:lnTo>
                  <a:lnTo>
                    <a:pt x="11065" y="14810"/>
                  </a:lnTo>
                  <a:lnTo>
                    <a:pt x="12096" y="14810"/>
                  </a:lnTo>
                  <a:lnTo>
                    <a:pt x="12096" y="15743"/>
                  </a:lnTo>
                  <a:lnTo>
                    <a:pt x="13196" y="15743"/>
                  </a:lnTo>
                  <a:lnTo>
                    <a:pt x="13196" y="16618"/>
                  </a:lnTo>
                  <a:lnTo>
                    <a:pt x="11409" y="16618"/>
                  </a:lnTo>
                  <a:lnTo>
                    <a:pt x="10378" y="17201"/>
                  </a:lnTo>
                  <a:lnTo>
                    <a:pt x="10378" y="17551"/>
                  </a:lnTo>
                  <a:lnTo>
                    <a:pt x="8591" y="17551"/>
                  </a:lnTo>
                  <a:lnTo>
                    <a:pt x="9278" y="15743"/>
                  </a:lnTo>
                  <a:lnTo>
                    <a:pt x="6735" y="14227"/>
                  </a:lnTo>
                  <a:lnTo>
                    <a:pt x="6735" y="13586"/>
                  </a:lnTo>
                  <a:lnTo>
                    <a:pt x="7491" y="12653"/>
                  </a:lnTo>
                  <a:lnTo>
                    <a:pt x="6735" y="11778"/>
                  </a:lnTo>
                  <a:lnTo>
                    <a:pt x="6460" y="12420"/>
                  </a:lnTo>
                  <a:lnTo>
                    <a:pt x="4948" y="12653"/>
                  </a:lnTo>
                  <a:lnTo>
                    <a:pt x="4948" y="13294"/>
                  </a:lnTo>
                  <a:lnTo>
                    <a:pt x="4948" y="14810"/>
                  </a:lnTo>
                  <a:lnTo>
                    <a:pt x="4948" y="16618"/>
                  </a:lnTo>
                  <a:lnTo>
                    <a:pt x="4948" y="18134"/>
                  </a:lnTo>
                  <a:lnTo>
                    <a:pt x="4948" y="19942"/>
                  </a:lnTo>
                  <a:lnTo>
                    <a:pt x="3918" y="19592"/>
                  </a:lnTo>
                  <a:lnTo>
                    <a:pt x="3574" y="1994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1" name="Freeform 182"/>
            <p:cNvSpPr>
              <a:spLocks/>
            </p:cNvSpPr>
            <p:nvPr/>
          </p:nvSpPr>
          <p:spPr bwMode="auto">
            <a:xfrm>
              <a:off x="7148513" y="3992563"/>
              <a:ext cx="231775" cy="762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0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0 h 20000"/>
                <a:gd name="T38" fmla="*/ 2147483647 w 20000"/>
                <a:gd name="T39" fmla="*/ 2147483647 h 20000"/>
                <a:gd name="T40" fmla="*/ 2147483647 w 20000"/>
                <a:gd name="T41" fmla="*/ 0 h 20000"/>
                <a:gd name="T42" fmla="*/ 2147483647 w 20000"/>
                <a:gd name="T43" fmla="*/ 0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952" y="19853"/>
                  </a:moveTo>
                  <a:lnTo>
                    <a:pt x="18699" y="18382"/>
                  </a:lnTo>
                  <a:lnTo>
                    <a:pt x="16916" y="16029"/>
                  </a:lnTo>
                  <a:lnTo>
                    <a:pt x="15952" y="17500"/>
                  </a:lnTo>
                  <a:lnTo>
                    <a:pt x="14747" y="16029"/>
                  </a:lnTo>
                  <a:lnTo>
                    <a:pt x="13687" y="16029"/>
                  </a:lnTo>
                  <a:lnTo>
                    <a:pt x="12193" y="15294"/>
                  </a:lnTo>
                  <a:lnTo>
                    <a:pt x="10988" y="13824"/>
                  </a:lnTo>
                  <a:lnTo>
                    <a:pt x="8482" y="11471"/>
                  </a:lnTo>
                  <a:lnTo>
                    <a:pt x="6988" y="12059"/>
                  </a:lnTo>
                  <a:lnTo>
                    <a:pt x="5012" y="9853"/>
                  </a:lnTo>
                  <a:lnTo>
                    <a:pt x="2458" y="8382"/>
                  </a:lnTo>
                  <a:lnTo>
                    <a:pt x="2940" y="7647"/>
                  </a:lnTo>
                  <a:lnTo>
                    <a:pt x="1253" y="6029"/>
                  </a:lnTo>
                  <a:lnTo>
                    <a:pt x="0" y="5441"/>
                  </a:lnTo>
                  <a:lnTo>
                    <a:pt x="482" y="5441"/>
                  </a:lnTo>
                  <a:lnTo>
                    <a:pt x="964" y="5441"/>
                  </a:lnTo>
                  <a:lnTo>
                    <a:pt x="1735" y="2353"/>
                  </a:lnTo>
                  <a:lnTo>
                    <a:pt x="2217" y="0"/>
                  </a:lnTo>
                  <a:lnTo>
                    <a:pt x="4241" y="1471"/>
                  </a:lnTo>
                  <a:lnTo>
                    <a:pt x="4241" y="0"/>
                  </a:lnTo>
                  <a:lnTo>
                    <a:pt x="5012" y="0"/>
                  </a:lnTo>
                  <a:lnTo>
                    <a:pt x="5687" y="1471"/>
                  </a:lnTo>
                  <a:lnTo>
                    <a:pt x="6217" y="2353"/>
                  </a:lnTo>
                  <a:lnTo>
                    <a:pt x="6988" y="1471"/>
                  </a:lnTo>
                  <a:lnTo>
                    <a:pt x="7470" y="5441"/>
                  </a:lnTo>
                  <a:lnTo>
                    <a:pt x="10699" y="6029"/>
                  </a:lnTo>
                  <a:lnTo>
                    <a:pt x="11470" y="6029"/>
                  </a:lnTo>
                  <a:lnTo>
                    <a:pt x="11711" y="3824"/>
                  </a:lnTo>
                  <a:lnTo>
                    <a:pt x="12723" y="3824"/>
                  </a:lnTo>
                  <a:lnTo>
                    <a:pt x="12964" y="5441"/>
                  </a:lnTo>
                  <a:lnTo>
                    <a:pt x="13446" y="5441"/>
                  </a:lnTo>
                  <a:lnTo>
                    <a:pt x="14747" y="5441"/>
                  </a:lnTo>
                  <a:lnTo>
                    <a:pt x="15470" y="6029"/>
                  </a:lnTo>
                  <a:lnTo>
                    <a:pt x="16241" y="9853"/>
                  </a:lnTo>
                  <a:lnTo>
                    <a:pt x="17494" y="12059"/>
                  </a:lnTo>
                  <a:lnTo>
                    <a:pt x="17976" y="11471"/>
                  </a:lnTo>
                  <a:lnTo>
                    <a:pt x="18988" y="11471"/>
                  </a:lnTo>
                  <a:lnTo>
                    <a:pt x="19952" y="12059"/>
                  </a:lnTo>
                  <a:lnTo>
                    <a:pt x="19470" y="13824"/>
                  </a:lnTo>
                  <a:lnTo>
                    <a:pt x="19470" y="16029"/>
                  </a:lnTo>
                  <a:lnTo>
                    <a:pt x="19952" y="18382"/>
                  </a:lnTo>
                  <a:lnTo>
                    <a:pt x="19952" y="1985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2" name="Freeform 183"/>
            <p:cNvSpPr>
              <a:spLocks/>
            </p:cNvSpPr>
            <p:nvPr/>
          </p:nvSpPr>
          <p:spPr bwMode="auto">
            <a:xfrm>
              <a:off x="7599363" y="4057650"/>
              <a:ext cx="100012" cy="53975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2373" y="19787"/>
                  </a:moveTo>
                  <a:lnTo>
                    <a:pt x="0" y="19787"/>
                  </a:lnTo>
                  <a:lnTo>
                    <a:pt x="678" y="15532"/>
                  </a:lnTo>
                  <a:lnTo>
                    <a:pt x="1808" y="12128"/>
                  </a:lnTo>
                  <a:lnTo>
                    <a:pt x="4633" y="8723"/>
                  </a:lnTo>
                  <a:lnTo>
                    <a:pt x="7684" y="6596"/>
                  </a:lnTo>
                  <a:lnTo>
                    <a:pt x="9379" y="3404"/>
                  </a:lnTo>
                  <a:lnTo>
                    <a:pt x="14124" y="0"/>
                  </a:lnTo>
                  <a:lnTo>
                    <a:pt x="19887" y="0"/>
                  </a:lnTo>
                  <a:lnTo>
                    <a:pt x="17627" y="3404"/>
                  </a:lnTo>
                  <a:lnTo>
                    <a:pt x="16949" y="3404"/>
                  </a:lnTo>
                  <a:lnTo>
                    <a:pt x="14576" y="5532"/>
                  </a:lnTo>
                  <a:lnTo>
                    <a:pt x="7684" y="12128"/>
                  </a:lnTo>
                  <a:lnTo>
                    <a:pt x="4633" y="17660"/>
                  </a:lnTo>
                  <a:lnTo>
                    <a:pt x="3503" y="17660"/>
                  </a:lnTo>
                  <a:lnTo>
                    <a:pt x="2373" y="1978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3" name="Freeform 184"/>
            <p:cNvSpPr>
              <a:spLocks/>
            </p:cNvSpPr>
            <p:nvPr/>
          </p:nvSpPr>
          <p:spPr bwMode="auto">
            <a:xfrm>
              <a:off x="7707313" y="3786188"/>
              <a:ext cx="39687" cy="777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8986" y="19857"/>
                  </a:moveTo>
                  <a:lnTo>
                    <a:pt x="4638" y="16857"/>
                  </a:lnTo>
                  <a:lnTo>
                    <a:pt x="1739" y="13143"/>
                  </a:lnTo>
                  <a:lnTo>
                    <a:pt x="1739" y="11714"/>
                  </a:lnTo>
                  <a:lnTo>
                    <a:pt x="0" y="9571"/>
                  </a:lnTo>
                  <a:lnTo>
                    <a:pt x="0" y="7286"/>
                  </a:lnTo>
                  <a:lnTo>
                    <a:pt x="1739" y="3714"/>
                  </a:lnTo>
                  <a:lnTo>
                    <a:pt x="7536" y="0"/>
                  </a:lnTo>
                  <a:lnTo>
                    <a:pt x="4638" y="2000"/>
                  </a:lnTo>
                  <a:lnTo>
                    <a:pt x="7536" y="5857"/>
                  </a:lnTo>
                  <a:lnTo>
                    <a:pt x="1739" y="7286"/>
                  </a:lnTo>
                  <a:lnTo>
                    <a:pt x="4638" y="8143"/>
                  </a:lnTo>
                  <a:lnTo>
                    <a:pt x="7536" y="7286"/>
                  </a:lnTo>
                  <a:lnTo>
                    <a:pt x="8986" y="7286"/>
                  </a:lnTo>
                  <a:lnTo>
                    <a:pt x="8986" y="5857"/>
                  </a:lnTo>
                  <a:lnTo>
                    <a:pt x="16522" y="4286"/>
                  </a:lnTo>
                  <a:lnTo>
                    <a:pt x="16522" y="7286"/>
                  </a:lnTo>
                  <a:lnTo>
                    <a:pt x="8986" y="9571"/>
                  </a:lnTo>
                  <a:lnTo>
                    <a:pt x="19710" y="13143"/>
                  </a:lnTo>
                  <a:lnTo>
                    <a:pt x="7536" y="11714"/>
                  </a:lnTo>
                  <a:lnTo>
                    <a:pt x="7536" y="13143"/>
                  </a:lnTo>
                  <a:lnTo>
                    <a:pt x="8986" y="1985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4" name="Freeform 185"/>
            <p:cNvSpPr>
              <a:spLocks/>
            </p:cNvSpPr>
            <p:nvPr/>
          </p:nvSpPr>
          <p:spPr bwMode="auto">
            <a:xfrm>
              <a:off x="7718425" y="3916363"/>
              <a:ext cx="74613" cy="23812"/>
            </a:xfrm>
            <a:custGeom>
              <a:avLst/>
              <a:gdLst>
                <a:gd name="T0" fmla="*/ 2147483647 w 20000"/>
                <a:gd name="T1" fmla="*/ 7369994 h 20000"/>
                <a:gd name="T2" fmla="*/ 2147483647 w 20000"/>
                <a:gd name="T3" fmla="*/ 4562649 h 20000"/>
                <a:gd name="T4" fmla="*/ 2147483647 w 20000"/>
                <a:gd name="T5" fmla="*/ 2632268 h 20000"/>
                <a:gd name="T6" fmla="*/ 2147483647 w 20000"/>
                <a:gd name="T7" fmla="*/ 4562649 h 20000"/>
                <a:gd name="T8" fmla="*/ 2147483647 w 20000"/>
                <a:gd name="T9" fmla="*/ 4562649 h 20000"/>
                <a:gd name="T10" fmla="*/ 2147483647 w 20000"/>
                <a:gd name="T11" fmla="*/ 2632268 h 20000"/>
                <a:gd name="T12" fmla="*/ 2147483647 w 20000"/>
                <a:gd name="T13" fmla="*/ 4562649 h 20000"/>
                <a:gd name="T14" fmla="*/ 2147483647 w 20000"/>
                <a:gd name="T15" fmla="*/ 2632268 h 20000"/>
                <a:gd name="T16" fmla="*/ 2147483647 w 20000"/>
                <a:gd name="T17" fmla="*/ 4562649 h 20000"/>
                <a:gd name="T18" fmla="*/ 0 w 20000"/>
                <a:gd name="T19" fmla="*/ 2632268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2147483647 w 20000"/>
                <a:gd name="T25" fmla="*/ 0 h 20000"/>
                <a:gd name="T26" fmla="*/ 2147483647 w 20000"/>
                <a:gd name="T27" fmla="*/ 0 h 20000"/>
                <a:gd name="T28" fmla="*/ 2147483647 w 20000"/>
                <a:gd name="T29" fmla="*/ 0 h 20000"/>
                <a:gd name="T30" fmla="*/ 2147483647 w 20000"/>
                <a:gd name="T31" fmla="*/ 0 h 20000"/>
                <a:gd name="T32" fmla="*/ 2147483647 w 20000"/>
                <a:gd name="T33" fmla="*/ 2632268 h 20000"/>
                <a:gd name="T34" fmla="*/ 2147483647 w 20000"/>
                <a:gd name="T35" fmla="*/ 4562649 h 20000"/>
                <a:gd name="T36" fmla="*/ 2147483647 w 20000"/>
                <a:gd name="T37" fmla="*/ 7369994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19853" y="19535"/>
                  </a:moveTo>
                  <a:lnTo>
                    <a:pt x="13824" y="12093"/>
                  </a:lnTo>
                  <a:lnTo>
                    <a:pt x="11471" y="6977"/>
                  </a:lnTo>
                  <a:lnTo>
                    <a:pt x="11471" y="12093"/>
                  </a:lnTo>
                  <a:lnTo>
                    <a:pt x="7647" y="12093"/>
                  </a:lnTo>
                  <a:lnTo>
                    <a:pt x="7647" y="6977"/>
                  </a:lnTo>
                  <a:lnTo>
                    <a:pt x="4559" y="12093"/>
                  </a:lnTo>
                  <a:lnTo>
                    <a:pt x="2353" y="6977"/>
                  </a:lnTo>
                  <a:lnTo>
                    <a:pt x="1471" y="12093"/>
                  </a:lnTo>
                  <a:lnTo>
                    <a:pt x="0" y="6977"/>
                  </a:lnTo>
                  <a:lnTo>
                    <a:pt x="2353" y="0"/>
                  </a:lnTo>
                  <a:lnTo>
                    <a:pt x="7647" y="0"/>
                  </a:lnTo>
                  <a:lnTo>
                    <a:pt x="10000" y="0"/>
                  </a:lnTo>
                  <a:lnTo>
                    <a:pt x="11471" y="0"/>
                  </a:lnTo>
                  <a:lnTo>
                    <a:pt x="13824" y="0"/>
                  </a:lnTo>
                  <a:lnTo>
                    <a:pt x="16029" y="0"/>
                  </a:lnTo>
                  <a:lnTo>
                    <a:pt x="18382" y="6977"/>
                  </a:lnTo>
                  <a:lnTo>
                    <a:pt x="19853" y="12093"/>
                  </a:lnTo>
                  <a:lnTo>
                    <a:pt x="19853" y="1953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5" name="Freeform 186"/>
            <p:cNvSpPr>
              <a:spLocks/>
            </p:cNvSpPr>
            <p:nvPr/>
          </p:nvSpPr>
          <p:spPr bwMode="auto">
            <a:xfrm>
              <a:off x="7510463" y="4049713"/>
              <a:ext cx="85725" cy="23812"/>
            </a:xfrm>
            <a:custGeom>
              <a:avLst/>
              <a:gdLst>
                <a:gd name="T0" fmla="*/ 2147483647 w 20000"/>
                <a:gd name="T1" fmla="*/ 7365994 h 20000"/>
                <a:gd name="T2" fmla="*/ 2147483647 w 20000"/>
                <a:gd name="T3" fmla="*/ 7365994 h 20000"/>
                <a:gd name="T4" fmla="*/ 2147483647 w 20000"/>
                <a:gd name="T5" fmla="*/ 5569127 h 20000"/>
                <a:gd name="T6" fmla="*/ 0 w 20000"/>
                <a:gd name="T7" fmla="*/ 5569127 h 20000"/>
                <a:gd name="T8" fmla="*/ 0 w 20000"/>
                <a:gd name="T9" fmla="*/ 3772948 h 20000"/>
                <a:gd name="T10" fmla="*/ 2147483647 w 20000"/>
                <a:gd name="T11" fmla="*/ 2695036 h 20000"/>
                <a:gd name="T12" fmla="*/ 2147483647 w 20000"/>
                <a:gd name="T13" fmla="*/ 1078047 h 20000"/>
                <a:gd name="T14" fmla="*/ 2147483647 w 20000"/>
                <a:gd name="T15" fmla="*/ 2695036 h 20000"/>
                <a:gd name="T16" fmla="*/ 2147483647 w 20000"/>
                <a:gd name="T17" fmla="*/ 3772948 h 20000"/>
                <a:gd name="T18" fmla="*/ 2147483647 w 20000"/>
                <a:gd name="T19" fmla="*/ 2695036 h 20000"/>
                <a:gd name="T20" fmla="*/ 2147483647 w 20000"/>
                <a:gd name="T21" fmla="*/ 3772948 h 20000"/>
                <a:gd name="T22" fmla="*/ 2147483647 w 20000"/>
                <a:gd name="T23" fmla="*/ 2695036 h 20000"/>
                <a:gd name="T24" fmla="*/ 2147483647 w 20000"/>
                <a:gd name="T25" fmla="*/ 2695036 h 20000"/>
                <a:gd name="T26" fmla="*/ 2147483647 w 20000"/>
                <a:gd name="T27" fmla="*/ 1078047 h 20000"/>
                <a:gd name="T28" fmla="*/ 2147483647 w 20000"/>
                <a:gd name="T29" fmla="*/ 0 h 20000"/>
                <a:gd name="T30" fmla="*/ 2147483647 w 20000"/>
                <a:gd name="T31" fmla="*/ 1078047 h 20000"/>
                <a:gd name="T32" fmla="*/ 2147483647 w 20000"/>
                <a:gd name="T33" fmla="*/ 3772948 h 20000"/>
                <a:gd name="T34" fmla="*/ 2147483647 w 20000"/>
                <a:gd name="T35" fmla="*/ 5569127 h 20000"/>
                <a:gd name="T36" fmla="*/ 2147483647 w 20000"/>
                <a:gd name="T37" fmla="*/ 7365994 h 20000"/>
                <a:gd name="T38" fmla="*/ 2147483647 w 20000"/>
                <a:gd name="T39" fmla="*/ 5569127 h 20000"/>
                <a:gd name="T40" fmla="*/ 2147483647 w 20000"/>
                <a:gd name="T41" fmla="*/ 7365994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8947" y="19524"/>
                  </a:moveTo>
                  <a:lnTo>
                    <a:pt x="5395" y="19524"/>
                  </a:lnTo>
                  <a:lnTo>
                    <a:pt x="4079" y="14762"/>
                  </a:lnTo>
                  <a:lnTo>
                    <a:pt x="0" y="14762"/>
                  </a:lnTo>
                  <a:lnTo>
                    <a:pt x="0" y="10000"/>
                  </a:lnTo>
                  <a:lnTo>
                    <a:pt x="1447" y="7143"/>
                  </a:lnTo>
                  <a:lnTo>
                    <a:pt x="4079" y="2857"/>
                  </a:lnTo>
                  <a:lnTo>
                    <a:pt x="7500" y="7143"/>
                  </a:lnTo>
                  <a:lnTo>
                    <a:pt x="9605" y="10000"/>
                  </a:lnTo>
                  <a:lnTo>
                    <a:pt x="11053" y="7143"/>
                  </a:lnTo>
                  <a:lnTo>
                    <a:pt x="15789" y="10000"/>
                  </a:lnTo>
                  <a:lnTo>
                    <a:pt x="16447" y="7143"/>
                  </a:lnTo>
                  <a:lnTo>
                    <a:pt x="17763" y="7143"/>
                  </a:lnTo>
                  <a:lnTo>
                    <a:pt x="17763" y="2857"/>
                  </a:lnTo>
                  <a:lnTo>
                    <a:pt x="18553" y="0"/>
                  </a:lnTo>
                  <a:lnTo>
                    <a:pt x="19868" y="2857"/>
                  </a:lnTo>
                  <a:lnTo>
                    <a:pt x="17763" y="10000"/>
                  </a:lnTo>
                  <a:lnTo>
                    <a:pt x="13026" y="14762"/>
                  </a:lnTo>
                  <a:lnTo>
                    <a:pt x="12368" y="19524"/>
                  </a:lnTo>
                  <a:lnTo>
                    <a:pt x="9605" y="14762"/>
                  </a:lnTo>
                  <a:lnTo>
                    <a:pt x="8947" y="195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6" name="Freeform 187"/>
            <p:cNvSpPr>
              <a:spLocks/>
            </p:cNvSpPr>
            <p:nvPr/>
          </p:nvSpPr>
          <p:spPr bwMode="auto">
            <a:xfrm>
              <a:off x="7435850" y="4049713"/>
              <a:ext cx="61913" cy="23812"/>
            </a:xfrm>
            <a:custGeom>
              <a:avLst/>
              <a:gdLst>
                <a:gd name="T0" fmla="*/ 0 w 20000"/>
                <a:gd name="T1" fmla="*/ 7365994 h 20000"/>
                <a:gd name="T2" fmla="*/ 0 w 20000"/>
                <a:gd name="T3" fmla="*/ 3772948 h 20000"/>
                <a:gd name="T4" fmla="*/ 2147483647 w 20000"/>
                <a:gd name="T5" fmla="*/ 2695036 h 20000"/>
                <a:gd name="T6" fmla="*/ 2147483647 w 20000"/>
                <a:gd name="T7" fmla="*/ 2695036 h 20000"/>
                <a:gd name="T8" fmla="*/ 2147483647 w 20000"/>
                <a:gd name="T9" fmla="*/ 3772948 h 20000"/>
                <a:gd name="T10" fmla="*/ 2147483647 w 20000"/>
                <a:gd name="T11" fmla="*/ 3772948 h 20000"/>
                <a:gd name="T12" fmla="*/ 2147483647 w 20000"/>
                <a:gd name="T13" fmla="*/ 2695036 h 20000"/>
                <a:gd name="T14" fmla="*/ 2147483647 w 20000"/>
                <a:gd name="T15" fmla="*/ 1078047 h 20000"/>
                <a:gd name="T16" fmla="*/ 2147483647 w 20000"/>
                <a:gd name="T17" fmla="*/ 0 h 20000"/>
                <a:gd name="T18" fmla="*/ 2147483647 w 20000"/>
                <a:gd name="T19" fmla="*/ 1078047 h 20000"/>
                <a:gd name="T20" fmla="*/ 2147483647 w 20000"/>
                <a:gd name="T21" fmla="*/ 1078047 h 20000"/>
                <a:gd name="T22" fmla="*/ 2147483647 w 20000"/>
                <a:gd name="T23" fmla="*/ 2695036 h 20000"/>
                <a:gd name="T24" fmla="*/ 2147483647 w 20000"/>
                <a:gd name="T25" fmla="*/ 1078047 h 20000"/>
                <a:gd name="T26" fmla="*/ 2147483647 w 20000"/>
                <a:gd name="T27" fmla="*/ 5569127 h 20000"/>
                <a:gd name="T28" fmla="*/ 2147483647 w 20000"/>
                <a:gd name="T29" fmla="*/ 5569127 h 20000"/>
                <a:gd name="T30" fmla="*/ 2147483647 w 20000"/>
                <a:gd name="T31" fmla="*/ 3772948 h 20000"/>
                <a:gd name="T32" fmla="*/ 2147483647 w 20000"/>
                <a:gd name="T33" fmla="*/ 3772948 h 20000"/>
                <a:gd name="T34" fmla="*/ 2147483647 w 20000"/>
                <a:gd name="T35" fmla="*/ 7365994 h 20000"/>
                <a:gd name="T36" fmla="*/ 2147483647 w 20000"/>
                <a:gd name="T37" fmla="*/ 7365994 h 20000"/>
                <a:gd name="T38" fmla="*/ 0 w 20000"/>
                <a:gd name="T39" fmla="*/ 7365994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0" y="19524"/>
                  </a:moveTo>
                  <a:lnTo>
                    <a:pt x="0" y="10000"/>
                  </a:lnTo>
                  <a:lnTo>
                    <a:pt x="2569" y="7143"/>
                  </a:lnTo>
                  <a:lnTo>
                    <a:pt x="6606" y="7143"/>
                  </a:lnTo>
                  <a:lnTo>
                    <a:pt x="7523" y="10000"/>
                  </a:lnTo>
                  <a:lnTo>
                    <a:pt x="9358" y="10000"/>
                  </a:lnTo>
                  <a:lnTo>
                    <a:pt x="10459" y="7143"/>
                  </a:lnTo>
                  <a:lnTo>
                    <a:pt x="7523" y="2857"/>
                  </a:lnTo>
                  <a:lnTo>
                    <a:pt x="10459" y="0"/>
                  </a:lnTo>
                  <a:lnTo>
                    <a:pt x="12294" y="2857"/>
                  </a:lnTo>
                  <a:lnTo>
                    <a:pt x="14128" y="2857"/>
                  </a:lnTo>
                  <a:lnTo>
                    <a:pt x="16881" y="7143"/>
                  </a:lnTo>
                  <a:lnTo>
                    <a:pt x="17982" y="2857"/>
                  </a:lnTo>
                  <a:lnTo>
                    <a:pt x="19817" y="14762"/>
                  </a:lnTo>
                  <a:lnTo>
                    <a:pt x="14128" y="14762"/>
                  </a:lnTo>
                  <a:lnTo>
                    <a:pt x="14128" y="10000"/>
                  </a:lnTo>
                  <a:lnTo>
                    <a:pt x="12294" y="10000"/>
                  </a:lnTo>
                  <a:lnTo>
                    <a:pt x="10459" y="19524"/>
                  </a:lnTo>
                  <a:lnTo>
                    <a:pt x="7523" y="19524"/>
                  </a:lnTo>
                  <a:lnTo>
                    <a:pt x="0" y="195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7" name="Freeform 188"/>
            <p:cNvSpPr>
              <a:spLocks/>
            </p:cNvSpPr>
            <p:nvPr/>
          </p:nvSpPr>
          <p:spPr bwMode="auto">
            <a:xfrm>
              <a:off x="7148513" y="3878263"/>
              <a:ext cx="42862" cy="381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9744" y="19706"/>
                  </a:moveTo>
                  <a:lnTo>
                    <a:pt x="11795" y="18235"/>
                  </a:lnTo>
                  <a:lnTo>
                    <a:pt x="9231" y="10882"/>
                  </a:lnTo>
                  <a:lnTo>
                    <a:pt x="5128" y="6176"/>
                  </a:lnTo>
                  <a:lnTo>
                    <a:pt x="0" y="6176"/>
                  </a:lnTo>
                  <a:lnTo>
                    <a:pt x="5128" y="6176"/>
                  </a:lnTo>
                  <a:lnTo>
                    <a:pt x="5128" y="0"/>
                  </a:lnTo>
                  <a:lnTo>
                    <a:pt x="6667" y="0"/>
                  </a:lnTo>
                  <a:lnTo>
                    <a:pt x="6667" y="2941"/>
                  </a:lnTo>
                  <a:lnTo>
                    <a:pt x="9231" y="2941"/>
                  </a:lnTo>
                  <a:lnTo>
                    <a:pt x="9231" y="0"/>
                  </a:lnTo>
                  <a:lnTo>
                    <a:pt x="11795" y="0"/>
                  </a:lnTo>
                  <a:lnTo>
                    <a:pt x="13077" y="2941"/>
                  </a:lnTo>
                  <a:lnTo>
                    <a:pt x="13077" y="12059"/>
                  </a:lnTo>
                  <a:lnTo>
                    <a:pt x="19744" y="15000"/>
                  </a:lnTo>
                  <a:lnTo>
                    <a:pt x="17179" y="18235"/>
                  </a:lnTo>
                  <a:lnTo>
                    <a:pt x="19744" y="1970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8" name="Freeform 189"/>
            <p:cNvSpPr>
              <a:spLocks/>
            </p:cNvSpPr>
            <p:nvPr/>
          </p:nvSpPr>
          <p:spPr bwMode="auto">
            <a:xfrm>
              <a:off x="7489825" y="4081463"/>
              <a:ext cx="44450" cy="3016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5897" y="19615"/>
                  </a:moveTo>
                  <a:lnTo>
                    <a:pt x="12051" y="11923"/>
                  </a:lnTo>
                  <a:lnTo>
                    <a:pt x="5128" y="5769"/>
                  </a:lnTo>
                  <a:lnTo>
                    <a:pt x="0" y="5769"/>
                  </a:lnTo>
                  <a:lnTo>
                    <a:pt x="0" y="2308"/>
                  </a:lnTo>
                  <a:lnTo>
                    <a:pt x="6667" y="2308"/>
                  </a:lnTo>
                  <a:lnTo>
                    <a:pt x="12051" y="0"/>
                  </a:lnTo>
                  <a:lnTo>
                    <a:pt x="13077" y="5769"/>
                  </a:lnTo>
                  <a:lnTo>
                    <a:pt x="17179" y="5769"/>
                  </a:lnTo>
                  <a:lnTo>
                    <a:pt x="19744" y="11923"/>
                  </a:lnTo>
                  <a:lnTo>
                    <a:pt x="17179" y="15769"/>
                  </a:lnTo>
                  <a:lnTo>
                    <a:pt x="15897" y="1961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99" name="Freeform 190"/>
            <p:cNvSpPr>
              <a:spLocks/>
            </p:cNvSpPr>
            <p:nvPr/>
          </p:nvSpPr>
          <p:spPr bwMode="auto">
            <a:xfrm>
              <a:off x="7672388" y="3922713"/>
              <a:ext cx="31750" cy="17462"/>
            </a:xfrm>
            <a:custGeom>
              <a:avLst/>
              <a:gdLst>
                <a:gd name="T0" fmla="*/ 2147483647 w 20000"/>
                <a:gd name="T1" fmla="*/ 192 h 20000"/>
                <a:gd name="T2" fmla="*/ 0 w 20000"/>
                <a:gd name="T3" fmla="*/ 25 h 20000"/>
                <a:gd name="T4" fmla="*/ 0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155 h 20000"/>
                <a:gd name="T10" fmla="*/ 2147483647 w 20000"/>
                <a:gd name="T11" fmla="*/ 192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19375"/>
                  </a:moveTo>
                  <a:lnTo>
                    <a:pt x="0" y="2500"/>
                  </a:lnTo>
                  <a:lnTo>
                    <a:pt x="0" y="0"/>
                  </a:lnTo>
                  <a:lnTo>
                    <a:pt x="17407" y="0"/>
                  </a:lnTo>
                  <a:lnTo>
                    <a:pt x="19630" y="15625"/>
                  </a:lnTo>
                  <a:lnTo>
                    <a:pt x="10000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0" name="Freeform 191"/>
            <p:cNvSpPr>
              <a:spLocks/>
            </p:cNvSpPr>
            <p:nvPr/>
          </p:nvSpPr>
          <p:spPr bwMode="auto">
            <a:xfrm>
              <a:off x="7378700" y="4049713"/>
              <a:ext cx="33338" cy="12700"/>
            </a:xfrm>
            <a:custGeom>
              <a:avLst/>
              <a:gdLst>
                <a:gd name="T0" fmla="*/ 2147483647 w 20000"/>
                <a:gd name="T1" fmla="*/ 1 h 20000"/>
                <a:gd name="T2" fmla="*/ 2147483647 w 20000"/>
                <a:gd name="T3" fmla="*/ 1 h 20000"/>
                <a:gd name="T4" fmla="*/ 0 w 20000"/>
                <a:gd name="T5" fmla="*/ 1 h 20000"/>
                <a:gd name="T6" fmla="*/ 0 w 20000"/>
                <a:gd name="T7" fmla="*/ 0 h 20000"/>
                <a:gd name="T8" fmla="*/ 2147483647 w 20000"/>
                <a:gd name="T9" fmla="*/ 1 h 20000"/>
                <a:gd name="T10" fmla="*/ 2147483647 w 20000"/>
                <a:gd name="T11" fmla="*/ 0 h 20000"/>
                <a:gd name="T12" fmla="*/ 2147483647 w 20000"/>
                <a:gd name="T13" fmla="*/ 1 h 20000"/>
                <a:gd name="T14" fmla="*/ 2147483647 w 20000"/>
                <a:gd name="T15" fmla="*/ 1 h 20000"/>
                <a:gd name="T16" fmla="*/ 2147483647 w 20000"/>
                <a:gd name="T17" fmla="*/ 1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0690" y="19091"/>
                  </a:moveTo>
                  <a:lnTo>
                    <a:pt x="5517" y="13636"/>
                  </a:lnTo>
                  <a:lnTo>
                    <a:pt x="0" y="13636"/>
                  </a:lnTo>
                  <a:lnTo>
                    <a:pt x="0" y="0"/>
                  </a:lnTo>
                  <a:lnTo>
                    <a:pt x="5517" y="5455"/>
                  </a:lnTo>
                  <a:lnTo>
                    <a:pt x="10690" y="0"/>
                  </a:lnTo>
                  <a:lnTo>
                    <a:pt x="19655" y="13636"/>
                  </a:lnTo>
                  <a:lnTo>
                    <a:pt x="10690" y="13636"/>
                  </a:lnTo>
                  <a:lnTo>
                    <a:pt x="10690" y="1909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1" name="Freeform 192"/>
            <p:cNvSpPr>
              <a:spLocks/>
            </p:cNvSpPr>
            <p:nvPr/>
          </p:nvSpPr>
          <p:spPr bwMode="auto">
            <a:xfrm>
              <a:off x="7342188" y="4014788"/>
              <a:ext cx="25400" cy="9525"/>
            </a:xfrm>
            <a:custGeom>
              <a:avLst/>
              <a:gdLst>
                <a:gd name="T0" fmla="*/ 36651424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66252785 w 20000"/>
                <a:gd name="T7" fmla="*/ 0 h 20000"/>
                <a:gd name="T8" fmla="*/ 57794426 w 20000"/>
                <a:gd name="T9" fmla="*/ 0 h 20000"/>
                <a:gd name="T10" fmla="*/ 43701536 w 20000"/>
                <a:gd name="T11" fmla="*/ 0 h 20000"/>
                <a:gd name="T12" fmla="*/ 36651424 w 20000"/>
                <a:gd name="T13" fmla="*/ 0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0833" y="18824"/>
                  </a:moveTo>
                  <a:lnTo>
                    <a:pt x="0" y="12941"/>
                  </a:lnTo>
                  <a:lnTo>
                    <a:pt x="0" y="0"/>
                  </a:lnTo>
                  <a:lnTo>
                    <a:pt x="19583" y="0"/>
                  </a:lnTo>
                  <a:lnTo>
                    <a:pt x="17083" y="12941"/>
                  </a:lnTo>
                  <a:lnTo>
                    <a:pt x="12917" y="12941"/>
                  </a:lnTo>
                  <a:lnTo>
                    <a:pt x="10833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2" name="Freeform 193"/>
            <p:cNvSpPr>
              <a:spLocks/>
            </p:cNvSpPr>
            <p:nvPr/>
          </p:nvSpPr>
          <p:spPr bwMode="auto">
            <a:xfrm>
              <a:off x="7412038" y="4052888"/>
              <a:ext cx="17462" cy="20637"/>
            </a:xfrm>
            <a:custGeom>
              <a:avLst/>
              <a:gdLst>
                <a:gd name="T0" fmla="*/ 162 w 20000"/>
                <a:gd name="T1" fmla="*/ 56595 h 20000"/>
                <a:gd name="T2" fmla="*/ 0 w 20000"/>
                <a:gd name="T3" fmla="*/ 40880 h 20000"/>
                <a:gd name="T4" fmla="*/ 0 w 20000"/>
                <a:gd name="T5" fmla="*/ 25160 h 20000"/>
                <a:gd name="T6" fmla="*/ 93 w 20000"/>
                <a:gd name="T7" fmla="*/ 40880 h 20000"/>
                <a:gd name="T8" fmla="*/ 68 w 20000"/>
                <a:gd name="T9" fmla="*/ 15718 h 20000"/>
                <a:gd name="T10" fmla="*/ 93 w 20000"/>
                <a:gd name="T11" fmla="*/ 0 h 20000"/>
                <a:gd name="T12" fmla="*/ 192 w 20000"/>
                <a:gd name="T13" fmla="*/ 0 h 20000"/>
                <a:gd name="T14" fmla="*/ 162 w 20000"/>
                <a:gd name="T15" fmla="*/ 56595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6250" y="19459"/>
                  </a:moveTo>
                  <a:lnTo>
                    <a:pt x="0" y="14054"/>
                  </a:lnTo>
                  <a:lnTo>
                    <a:pt x="0" y="8649"/>
                  </a:lnTo>
                  <a:lnTo>
                    <a:pt x="9375" y="14054"/>
                  </a:lnTo>
                  <a:lnTo>
                    <a:pt x="6875" y="5405"/>
                  </a:lnTo>
                  <a:lnTo>
                    <a:pt x="9375" y="0"/>
                  </a:lnTo>
                  <a:lnTo>
                    <a:pt x="19375" y="0"/>
                  </a:lnTo>
                  <a:lnTo>
                    <a:pt x="16250" y="194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3" name="Freeform 194"/>
            <p:cNvSpPr>
              <a:spLocks/>
            </p:cNvSpPr>
            <p:nvPr/>
          </p:nvSpPr>
          <p:spPr bwMode="auto">
            <a:xfrm>
              <a:off x="7208838" y="3908425"/>
              <a:ext cx="20637" cy="14288"/>
            </a:xfrm>
            <a:custGeom>
              <a:avLst/>
              <a:gdLst>
                <a:gd name="T0" fmla="*/ 0 w 20000"/>
                <a:gd name="T1" fmla="*/ 1 h 20000"/>
                <a:gd name="T2" fmla="*/ 15282 w 20000"/>
                <a:gd name="T3" fmla="*/ 0 h 20000"/>
                <a:gd name="T4" fmla="*/ 56544 w 20000"/>
                <a:gd name="T5" fmla="*/ 0 h 20000"/>
                <a:gd name="T6" fmla="*/ 56544 w 20000"/>
                <a:gd name="T7" fmla="*/ 1 h 20000"/>
                <a:gd name="T8" fmla="*/ 32095 w 20000"/>
                <a:gd name="T9" fmla="*/ 1 h 20000"/>
                <a:gd name="T10" fmla="*/ 0 w 20000"/>
                <a:gd name="T11" fmla="*/ 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0" y="19286"/>
                  </a:moveTo>
                  <a:lnTo>
                    <a:pt x="5263" y="0"/>
                  </a:lnTo>
                  <a:lnTo>
                    <a:pt x="19474" y="0"/>
                  </a:lnTo>
                  <a:lnTo>
                    <a:pt x="19474" y="19286"/>
                  </a:lnTo>
                  <a:lnTo>
                    <a:pt x="11053" y="11429"/>
                  </a:lnTo>
                  <a:lnTo>
                    <a:pt x="0" y="1928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4" name="Freeform 195"/>
            <p:cNvSpPr>
              <a:spLocks/>
            </p:cNvSpPr>
            <p:nvPr/>
          </p:nvSpPr>
          <p:spPr bwMode="auto">
            <a:xfrm>
              <a:off x="6953250" y="3800475"/>
              <a:ext cx="17463" cy="28575"/>
            </a:xfrm>
            <a:custGeom>
              <a:avLst/>
              <a:gdLst>
                <a:gd name="T0" fmla="*/ 130 w 20000"/>
                <a:gd name="T1" fmla="*/ 2147483647 h 20000"/>
                <a:gd name="T2" fmla="*/ 0 w 20000"/>
                <a:gd name="T3" fmla="*/ 285350570 h 20000"/>
                <a:gd name="T4" fmla="*/ 38 w 20000"/>
                <a:gd name="T5" fmla="*/ 0 h 20000"/>
                <a:gd name="T6" fmla="*/ 192 w 20000"/>
                <a:gd name="T7" fmla="*/ 1784232910 h 20000"/>
                <a:gd name="T8" fmla="*/ 130 w 20000"/>
                <a:gd name="T9" fmla="*/ 214748364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3125" y="19615"/>
                  </a:moveTo>
                  <a:lnTo>
                    <a:pt x="0" y="1538"/>
                  </a:lnTo>
                  <a:lnTo>
                    <a:pt x="3750" y="0"/>
                  </a:lnTo>
                  <a:lnTo>
                    <a:pt x="19375" y="9615"/>
                  </a:lnTo>
                  <a:lnTo>
                    <a:pt x="13125" y="1961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5" name="Freeform 196"/>
            <p:cNvSpPr>
              <a:spLocks/>
            </p:cNvSpPr>
            <p:nvPr/>
          </p:nvSpPr>
          <p:spPr bwMode="auto">
            <a:xfrm>
              <a:off x="6991350" y="3863975"/>
              <a:ext cx="11113" cy="22225"/>
            </a:xfrm>
            <a:custGeom>
              <a:avLst/>
              <a:gdLst>
                <a:gd name="T0" fmla="*/ 1 w 20000"/>
                <a:gd name="T1" fmla="*/ 702606 h 20000"/>
                <a:gd name="T2" fmla="*/ 0 w 20000"/>
                <a:gd name="T3" fmla="*/ 195138 h 20000"/>
                <a:gd name="T4" fmla="*/ 0 w 20000"/>
                <a:gd name="T5" fmla="*/ 0 h 20000"/>
                <a:gd name="T6" fmla="*/ 1 w 20000"/>
                <a:gd name="T7" fmla="*/ 0 h 20000"/>
                <a:gd name="T8" fmla="*/ 1 w 20000"/>
                <a:gd name="T9" fmla="*/ 507473 h 20000"/>
                <a:gd name="T10" fmla="*/ 1 w 20000"/>
                <a:gd name="T11" fmla="*/ 702606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4286" y="19459"/>
                  </a:moveTo>
                  <a:lnTo>
                    <a:pt x="0" y="5405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19048" y="14054"/>
                  </a:lnTo>
                  <a:lnTo>
                    <a:pt x="14286" y="194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6" name="Freeform 197"/>
            <p:cNvSpPr>
              <a:spLocks/>
            </p:cNvSpPr>
            <p:nvPr/>
          </p:nvSpPr>
          <p:spPr bwMode="auto">
            <a:xfrm>
              <a:off x="6915150" y="3762375"/>
              <a:ext cx="17463" cy="17463"/>
            </a:xfrm>
            <a:custGeom>
              <a:avLst/>
              <a:gdLst>
                <a:gd name="T0" fmla="*/ 192 w 20000"/>
                <a:gd name="T1" fmla="*/ 192 h 20000"/>
                <a:gd name="T2" fmla="*/ 0 w 20000"/>
                <a:gd name="T3" fmla="*/ 68 h 20000"/>
                <a:gd name="T4" fmla="*/ 0 w 20000"/>
                <a:gd name="T5" fmla="*/ 0 h 20000"/>
                <a:gd name="T6" fmla="*/ 192 w 20000"/>
                <a:gd name="T7" fmla="*/ 162 h 20000"/>
                <a:gd name="T8" fmla="*/ 192 w 20000"/>
                <a:gd name="T9" fmla="*/ 192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9375" y="19375"/>
                  </a:moveTo>
                  <a:lnTo>
                    <a:pt x="0" y="6875"/>
                  </a:lnTo>
                  <a:lnTo>
                    <a:pt x="0" y="0"/>
                  </a:lnTo>
                  <a:lnTo>
                    <a:pt x="19375" y="16250"/>
                  </a:lnTo>
                  <a:lnTo>
                    <a:pt x="19375" y="193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7" name="Freeform 198"/>
            <p:cNvSpPr>
              <a:spLocks/>
            </p:cNvSpPr>
            <p:nvPr/>
          </p:nvSpPr>
          <p:spPr bwMode="auto">
            <a:xfrm>
              <a:off x="7221538" y="3733800"/>
              <a:ext cx="14287" cy="15875"/>
            </a:xfrm>
            <a:custGeom>
              <a:avLst/>
              <a:gdLst>
                <a:gd name="T0" fmla="*/ 1 w 20000"/>
                <a:gd name="T1" fmla="*/ 8 h 20000"/>
                <a:gd name="T2" fmla="*/ 0 w 20000"/>
                <a:gd name="T3" fmla="*/ 3 h 20000"/>
                <a:gd name="T4" fmla="*/ 1 w 20000"/>
                <a:gd name="T5" fmla="*/ 0 h 20000"/>
                <a:gd name="T6" fmla="*/ 1 w 20000"/>
                <a:gd name="T7" fmla="*/ 3 h 20000"/>
                <a:gd name="T8" fmla="*/ 1 w 20000"/>
                <a:gd name="T9" fmla="*/ 8 h 20000"/>
                <a:gd name="T10" fmla="*/ 1 w 20000"/>
                <a:gd name="T11" fmla="*/ 8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3704" y="19259"/>
                  </a:moveTo>
                  <a:lnTo>
                    <a:pt x="0" y="7407"/>
                  </a:lnTo>
                  <a:lnTo>
                    <a:pt x="3704" y="0"/>
                  </a:lnTo>
                  <a:lnTo>
                    <a:pt x="11852" y="7407"/>
                  </a:lnTo>
                  <a:lnTo>
                    <a:pt x="19259" y="19259"/>
                  </a:lnTo>
                  <a:lnTo>
                    <a:pt x="3704" y="192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8" name="Freeform 199"/>
            <p:cNvSpPr>
              <a:spLocks/>
            </p:cNvSpPr>
            <p:nvPr/>
          </p:nvSpPr>
          <p:spPr bwMode="auto">
            <a:xfrm>
              <a:off x="7107238" y="3802063"/>
              <a:ext cx="7937" cy="793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0"/>
                  </a:moveTo>
                  <a:lnTo>
                    <a:pt x="12500" y="18333"/>
                  </a:lnTo>
                  <a:lnTo>
                    <a:pt x="18750" y="0"/>
                  </a:lnTo>
                  <a:lnTo>
                    <a:pt x="12500" y="18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09" name="Freeform 200"/>
            <p:cNvSpPr>
              <a:spLocks/>
            </p:cNvSpPr>
            <p:nvPr/>
          </p:nvSpPr>
          <p:spPr bwMode="auto">
            <a:xfrm>
              <a:off x="5459413" y="2838450"/>
              <a:ext cx="238125" cy="23336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6338" y="769"/>
                  </a:moveTo>
                  <a:lnTo>
                    <a:pt x="7324" y="0"/>
                  </a:lnTo>
                  <a:lnTo>
                    <a:pt x="8545" y="288"/>
                  </a:lnTo>
                  <a:lnTo>
                    <a:pt x="10469" y="769"/>
                  </a:lnTo>
                  <a:lnTo>
                    <a:pt x="11455" y="769"/>
                  </a:lnTo>
                  <a:lnTo>
                    <a:pt x="11690" y="1490"/>
                  </a:lnTo>
                  <a:lnTo>
                    <a:pt x="12207" y="2260"/>
                  </a:lnTo>
                  <a:lnTo>
                    <a:pt x="12911" y="3462"/>
                  </a:lnTo>
                  <a:lnTo>
                    <a:pt x="13662" y="3462"/>
                  </a:lnTo>
                  <a:lnTo>
                    <a:pt x="14601" y="3462"/>
                  </a:lnTo>
                  <a:lnTo>
                    <a:pt x="14883" y="3990"/>
                  </a:lnTo>
                  <a:lnTo>
                    <a:pt x="14131" y="4231"/>
                  </a:lnTo>
                  <a:lnTo>
                    <a:pt x="14601" y="5481"/>
                  </a:lnTo>
                  <a:lnTo>
                    <a:pt x="13662" y="6010"/>
                  </a:lnTo>
                  <a:lnTo>
                    <a:pt x="13662" y="6779"/>
                  </a:lnTo>
                  <a:lnTo>
                    <a:pt x="13380" y="7260"/>
                  </a:lnTo>
                  <a:lnTo>
                    <a:pt x="13380" y="8462"/>
                  </a:lnTo>
                  <a:lnTo>
                    <a:pt x="14601" y="9471"/>
                  </a:lnTo>
                  <a:lnTo>
                    <a:pt x="14883" y="10433"/>
                  </a:lnTo>
                  <a:lnTo>
                    <a:pt x="16526" y="11490"/>
                  </a:lnTo>
                  <a:lnTo>
                    <a:pt x="17559" y="11971"/>
                  </a:lnTo>
                  <a:lnTo>
                    <a:pt x="18498" y="13750"/>
                  </a:lnTo>
                  <a:lnTo>
                    <a:pt x="18498" y="13942"/>
                  </a:lnTo>
                  <a:lnTo>
                    <a:pt x="18498" y="15192"/>
                  </a:lnTo>
                  <a:lnTo>
                    <a:pt x="19202" y="15721"/>
                  </a:lnTo>
                  <a:lnTo>
                    <a:pt x="19202" y="16683"/>
                  </a:lnTo>
                  <a:lnTo>
                    <a:pt x="19953" y="17933"/>
                  </a:lnTo>
                  <a:lnTo>
                    <a:pt x="19718" y="17933"/>
                  </a:lnTo>
                  <a:lnTo>
                    <a:pt x="18732" y="17933"/>
                  </a:lnTo>
                  <a:lnTo>
                    <a:pt x="17559" y="17933"/>
                  </a:lnTo>
                  <a:lnTo>
                    <a:pt x="17277" y="19183"/>
                  </a:lnTo>
                  <a:lnTo>
                    <a:pt x="16808" y="19952"/>
                  </a:lnTo>
                  <a:lnTo>
                    <a:pt x="12911" y="19952"/>
                  </a:lnTo>
                  <a:lnTo>
                    <a:pt x="10469" y="18942"/>
                  </a:lnTo>
                  <a:lnTo>
                    <a:pt x="10469" y="17163"/>
                  </a:lnTo>
                  <a:lnTo>
                    <a:pt x="9249" y="16683"/>
                  </a:lnTo>
                  <a:lnTo>
                    <a:pt x="9014" y="16442"/>
                  </a:lnTo>
                  <a:lnTo>
                    <a:pt x="7324" y="15721"/>
                  </a:lnTo>
                  <a:lnTo>
                    <a:pt x="3192" y="13173"/>
                  </a:lnTo>
                  <a:lnTo>
                    <a:pt x="1268" y="12692"/>
                  </a:lnTo>
                  <a:lnTo>
                    <a:pt x="0" y="9952"/>
                  </a:lnTo>
                  <a:lnTo>
                    <a:pt x="2723" y="8462"/>
                  </a:lnTo>
                  <a:lnTo>
                    <a:pt x="4131" y="7260"/>
                  </a:lnTo>
                  <a:lnTo>
                    <a:pt x="4648" y="6010"/>
                  </a:lnTo>
                  <a:lnTo>
                    <a:pt x="4648" y="4231"/>
                  </a:lnTo>
                  <a:lnTo>
                    <a:pt x="4648" y="3269"/>
                  </a:lnTo>
                  <a:lnTo>
                    <a:pt x="4648" y="2260"/>
                  </a:lnTo>
                  <a:lnTo>
                    <a:pt x="5869" y="1490"/>
                  </a:lnTo>
                  <a:lnTo>
                    <a:pt x="6338" y="76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0" name="Freeform 201"/>
            <p:cNvSpPr>
              <a:spLocks/>
            </p:cNvSpPr>
            <p:nvPr/>
          </p:nvSpPr>
          <p:spPr bwMode="auto">
            <a:xfrm>
              <a:off x="5568950" y="2765425"/>
              <a:ext cx="504825" cy="4159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0 h 20000"/>
                <a:gd name="T102" fmla="*/ 2147483647 w 20000"/>
                <a:gd name="T103" fmla="*/ 2147483647 h 200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00"/>
                <a:gd name="T157" fmla="*/ 0 h 20000"/>
                <a:gd name="T158" fmla="*/ 20000 w 20000"/>
                <a:gd name="T159" fmla="*/ 20000 h 200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00" h="20000">
                  <a:moveTo>
                    <a:pt x="3233" y="1107"/>
                  </a:moveTo>
                  <a:lnTo>
                    <a:pt x="4504" y="1808"/>
                  </a:lnTo>
                  <a:lnTo>
                    <a:pt x="4370" y="2105"/>
                  </a:lnTo>
                  <a:lnTo>
                    <a:pt x="5061" y="3212"/>
                  </a:lnTo>
                  <a:lnTo>
                    <a:pt x="5886" y="3482"/>
                  </a:lnTo>
                  <a:lnTo>
                    <a:pt x="6800" y="4049"/>
                  </a:lnTo>
                  <a:lnTo>
                    <a:pt x="8294" y="4318"/>
                  </a:lnTo>
                  <a:lnTo>
                    <a:pt x="9342" y="3914"/>
                  </a:lnTo>
                  <a:lnTo>
                    <a:pt x="9588" y="3914"/>
                  </a:lnTo>
                  <a:lnTo>
                    <a:pt x="9253" y="4049"/>
                  </a:lnTo>
                  <a:lnTo>
                    <a:pt x="9253" y="4318"/>
                  </a:lnTo>
                  <a:lnTo>
                    <a:pt x="9810" y="4049"/>
                  </a:lnTo>
                  <a:lnTo>
                    <a:pt x="9588" y="3482"/>
                  </a:lnTo>
                  <a:lnTo>
                    <a:pt x="10502" y="3212"/>
                  </a:lnTo>
                  <a:lnTo>
                    <a:pt x="11081" y="2105"/>
                  </a:lnTo>
                  <a:lnTo>
                    <a:pt x="11773" y="2105"/>
                  </a:lnTo>
                  <a:lnTo>
                    <a:pt x="12687" y="1808"/>
                  </a:lnTo>
                  <a:lnTo>
                    <a:pt x="12910" y="2375"/>
                  </a:lnTo>
                  <a:lnTo>
                    <a:pt x="14181" y="2807"/>
                  </a:lnTo>
                  <a:lnTo>
                    <a:pt x="16611" y="4049"/>
                  </a:lnTo>
                  <a:lnTo>
                    <a:pt x="16834" y="5452"/>
                  </a:lnTo>
                  <a:lnTo>
                    <a:pt x="16834" y="6424"/>
                  </a:lnTo>
                  <a:lnTo>
                    <a:pt x="16611" y="7287"/>
                  </a:lnTo>
                  <a:lnTo>
                    <a:pt x="16834" y="7557"/>
                  </a:lnTo>
                  <a:lnTo>
                    <a:pt x="16499" y="7665"/>
                  </a:lnTo>
                  <a:lnTo>
                    <a:pt x="16611" y="8394"/>
                  </a:lnTo>
                  <a:lnTo>
                    <a:pt x="16834" y="8664"/>
                  </a:lnTo>
                  <a:lnTo>
                    <a:pt x="16611" y="9096"/>
                  </a:lnTo>
                  <a:lnTo>
                    <a:pt x="17101" y="10202"/>
                  </a:lnTo>
                  <a:lnTo>
                    <a:pt x="17101" y="11309"/>
                  </a:lnTo>
                  <a:lnTo>
                    <a:pt x="18016" y="11579"/>
                  </a:lnTo>
                  <a:lnTo>
                    <a:pt x="18105" y="12308"/>
                  </a:lnTo>
                  <a:lnTo>
                    <a:pt x="17770" y="12848"/>
                  </a:lnTo>
                  <a:lnTo>
                    <a:pt x="17547" y="13846"/>
                  </a:lnTo>
                  <a:lnTo>
                    <a:pt x="18350" y="15223"/>
                  </a:lnTo>
                  <a:lnTo>
                    <a:pt x="18930" y="15358"/>
                  </a:lnTo>
                  <a:lnTo>
                    <a:pt x="19509" y="16059"/>
                  </a:lnTo>
                  <a:lnTo>
                    <a:pt x="19621" y="17031"/>
                  </a:lnTo>
                  <a:lnTo>
                    <a:pt x="19978" y="17031"/>
                  </a:lnTo>
                  <a:lnTo>
                    <a:pt x="19978" y="17598"/>
                  </a:lnTo>
                  <a:lnTo>
                    <a:pt x="19844" y="17598"/>
                  </a:lnTo>
                  <a:lnTo>
                    <a:pt x="19844" y="17868"/>
                  </a:lnTo>
                  <a:lnTo>
                    <a:pt x="19509" y="17868"/>
                  </a:lnTo>
                  <a:lnTo>
                    <a:pt x="19041" y="18273"/>
                  </a:lnTo>
                  <a:lnTo>
                    <a:pt x="18707" y="18273"/>
                  </a:lnTo>
                  <a:lnTo>
                    <a:pt x="18462" y="19271"/>
                  </a:lnTo>
                  <a:lnTo>
                    <a:pt x="18462" y="19973"/>
                  </a:lnTo>
                  <a:lnTo>
                    <a:pt x="18016" y="19703"/>
                  </a:lnTo>
                  <a:lnTo>
                    <a:pt x="17101" y="19406"/>
                  </a:lnTo>
                  <a:lnTo>
                    <a:pt x="16054" y="19406"/>
                  </a:lnTo>
                  <a:lnTo>
                    <a:pt x="15139" y="19271"/>
                  </a:lnTo>
                  <a:lnTo>
                    <a:pt x="14091" y="18974"/>
                  </a:lnTo>
                  <a:lnTo>
                    <a:pt x="13623" y="17868"/>
                  </a:lnTo>
                  <a:lnTo>
                    <a:pt x="13177" y="17166"/>
                  </a:lnTo>
                  <a:lnTo>
                    <a:pt x="12575" y="17436"/>
                  </a:lnTo>
                  <a:lnTo>
                    <a:pt x="12219" y="17598"/>
                  </a:lnTo>
                  <a:lnTo>
                    <a:pt x="11773" y="17868"/>
                  </a:lnTo>
                  <a:lnTo>
                    <a:pt x="11438" y="18165"/>
                  </a:lnTo>
                  <a:lnTo>
                    <a:pt x="10725" y="17868"/>
                  </a:lnTo>
                  <a:lnTo>
                    <a:pt x="9922" y="17436"/>
                  </a:lnTo>
                  <a:lnTo>
                    <a:pt x="9342" y="17031"/>
                  </a:lnTo>
                  <a:lnTo>
                    <a:pt x="8986" y="16491"/>
                  </a:lnTo>
                  <a:lnTo>
                    <a:pt x="8294" y="16329"/>
                  </a:lnTo>
                  <a:lnTo>
                    <a:pt x="7737" y="15223"/>
                  </a:lnTo>
                  <a:lnTo>
                    <a:pt x="7514" y="14683"/>
                  </a:lnTo>
                  <a:lnTo>
                    <a:pt x="7157" y="14521"/>
                  </a:lnTo>
                  <a:lnTo>
                    <a:pt x="6800" y="13522"/>
                  </a:lnTo>
                  <a:lnTo>
                    <a:pt x="6577" y="13117"/>
                  </a:lnTo>
                  <a:lnTo>
                    <a:pt x="6243" y="13522"/>
                  </a:lnTo>
                  <a:lnTo>
                    <a:pt x="5663" y="13117"/>
                  </a:lnTo>
                  <a:lnTo>
                    <a:pt x="5663" y="12848"/>
                  </a:lnTo>
                  <a:lnTo>
                    <a:pt x="5418" y="12848"/>
                  </a:lnTo>
                  <a:lnTo>
                    <a:pt x="5418" y="13522"/>
                  </a:lnTo>
                  <a:lnTo>
                    <a:pt x="5061" y="13522"/>
                  </a:lnTo>
                  <a:lnTo>
                    <a:pt x="4727" y="12848"/>
                  </a:lnTo>
                  <a:lnTo>
                    <a:pt x="4727" y="12308"/>
                  </a:lnTo>
                  <a:lnTo>
                    <a:pt x="4370" y="12011"/>
                  </a:lnTo>
                  <a:lnTo>
                    <a:pt x="4370" y="11309"/>
                  </a:lnTo>
                  <a:lnTo>
                    <a:pt x="4370" y="11201"/>
                  </a:lnTo>
                  <a:lnTo>
                    <a:pt x="3924" y="10202"/>
                  </a:lnTo>
                  <a:lnTo>
                    <a:pt x="3456" y="9933"/>
                  </a:lnTo>
                  <a:lnTo>
                    <a:pt x="2653" y="9366"/>
                  </a:lnTo>
                  <a:lnTo>
                    <a:pt x="2542" y="8799"/>
                  </a:lnTo>
                  <a:lnTo>
                    <a:pt x="1962" y="8232"/>
                  </a:lnTo>
                  <a:lnTo>
                    <a:pt x="1962" y="7557"/>
                  </a:lnTo>
                  <a:lnTo>
                    <a:pt x="2096" y="7287"/>
                  </a:lnTo>
                  <a:lnTo>
                    <a:pt x="2096" y="6856"/>
                  </a:lnTo>
                  <a:lnTo>
                    <a:pt x="2542" y="6559"/>
                  </a:lnTo>
                  <a:lnTo>
                    <a:pt x="2319" y="5857"/>
                  </a:lnTo>
                  <a:lnTo>
                    <a:pt x="2653" y="5722"/>
                  </a:lnTo>
                  <a:lnTo>
                    <a:pt x="2542" y="5452"/>
                  </a:lnTo>
                  <a:lnTo>
                    <a:pt x="2096" y="5452"/>
                  </a:lnTo>
                  <a:lnTo>
                    <a:pt x="1739" y="5452"/>
                  </a:lnTo>
                  <a:lnTo>
                    <a:pt x="1382" y="4750"/>
                  </a:lnTo>
                  <a:lnTo>
                    <a:pt x="1137" y="4318"/>
                  </a:lnTo>
                  <a:lnTo>
                    <a:pt x="1048" y="3914"/>
                  </a:lnTo>
                  <a:lnTo>
                    <a:pt x="803" y="3212"/>
                  </a:lnTo>
                  <a:lnTo>
                    <a:pt x="580" y="2537"/>
                  </a:lnTo>
                  <a:lnTo>
                    <a:pt x="580" y="2375"/>
                  </a:lnTo>
                  <a:lnTo>
                    <a:pt x="468" y="1673"/>
                  </a:lnTo>
                  <a:lnTo>
                    <a:pt x="0" y="567"/>
                  </a:lnTo>
                  <a:lnTo>
                    <a:pt x="468" y="0"/>
                  </a:lnTo>
                  <a:lnTo>
                    <a:pt x="1137" y="1107"/>
                  </a:lnTo>
                  <a:lnTo>
                    <a:pt x="2542" y="1404"/>
                  </a:lnTo>
                  <a:lnTo>
                    <a:pt x="3233" y="110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1" name="Freeform 202"/>
            <p:cNvSpPr>
              <a:spLocks/>
            </p:cNvSpPr>
            <p:nvPr/>
          </p:nvSpPr>
          <p:spPr bwMode="auto">
            <a:xfrm>
              <a:off x="7661275" y="3105150"/>
              <a:ext cx="11113" cy="23813"/>
            </a:xfrm>
            <a:custGeom>
              <a:avLst/>
              <a:gdLst>
                <a:gd name="T0" fmla="*/ 0 w 20000"/>
                <a:gd name="T1" fmla="*/ 7355041 h 20000"/>
                <a:gd name="T2" fmla="*/ 0 w 20000"/>
                <a:gd name="T3" fmla="*/ 5561479 h 20000"/>
                <a:gd name="T4" fmla="*/ 1 w 20000"/>
                <a:gd name="T5" fmla="*/ 2691047 h 20000"/>
                <a:gd name="T6" fmla="*/ 1 w 20000"/>
                <a:gd name="T7" fmla="*/ 1076395 h 20000"/>
                <a:gd name="T8" fmla="*/ 1 w 20000"/>
                <a:gd name="T9" fmla="*/ 1076395 h 20000"/>
                <a:gd name="T10" fmla="*/ 1 w 20000"/>
                <a:gd name="T11" fmla="*/ 0 h 20000"/>
                <a:gd name="T12" fmla="*/ 1 w 20000"/>
                <a:gd name="T13" fmla="*/ 5561479 h 20000"/>
                <a:gd name="T14" fmla="*/ 1 w 20000"/>
                <a:gd name="T15" fmla="*/ 7355041 h 20000"/>
                <a:gd name="T16" fmla="*/ 0 w 20000"/>
                <a:gd name="T17" fmla="*/ 7355041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9524"/>
                  </a:moveTo>
                  <a:lnTo>
                    <a:pt x="0" y="14762"/>
                  </a:lnTo>
                  <a:lnTo>
                    <a:pt x="5714" y="7143"/>
                  </a:lnTo>
                  <a:lnTo>
                    <a:pt x="5714" y="2857"/>
                  </a:lnTo>
                  <a:lnTo>
                    <a:pt x="14286" y="2857"/>
                  </a:lnTo>
                  <a:lnTo>
                    <a:pt x="19048" y="0"/>
                  </a:lnTo>
                  <a:lnTo>
                    <a:pt x="5714" y="14762"/>
                  </a:lnTo>
                  <a:lnTo>
                    <a:pt x="14286" y="19524"/>
                  </a:lnTo>
                  <a:lnTo>
                    <a:pt x="0" y="195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2" name="Freeform 203"/>
            <p:cNvSpPr>
              <a:spLocks/>
            </p:cNvSpPr>
            <p:nvPr/>
          </p:nvSpPr>
          <p:spPr bwMode="auto">
            <a:xfrm>
              <a:off x="7069138" y="3457575"/>
              <a:ext cx="131762" cy="1143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10684" y="1576"/>
                  </a:moveTo>
                  <a:lnTo>
                    <a:pt x="10684" y="3054"/>
                  </a:lnTo>
                  <a:lnTo>
                    <a:pt x="12821" y="3054"/>
                  </a:lnTo>
                  <a:lnTo>
                    <a:pt x="13675" y="4039"/>
                  </a:lnTo>
                  <a:lnTo>
                    <a:pt x="14188" y="3054"/>
                  </a:lnTo>
                  <a:lnTo>
                    <a:pt x="14188" y="985"/>
                  </a:lnTo>
                  <a:lnTo>
                    <a:pt x="15897" y="0"/>
                  </a:lnTo>
                  <a:lnTo>
                    <a:pt x="17265" y="1576"/>
                  </a:lnTo>
                  <a:lnTo>
                    <a:pt x="19487" y="1576"/>
                  </a:lnTo>
                  <a:lnTo>
                    <a:pt x="19487" y="3054"/>
                  </a:lnTo>
                  <a:lnTo>
                    <a:pt x="19915" y="7192"/>
                  </a:lnTo>
                  <a:lnTo>
                    <a:pt x="19915" y="10640"/>
                  </a:lnTo>
                  <a:lnTo>
                    <a:pt x="18547" y="11724"/>
                  </a:lnTo>
                  <a:lnTo>
                    <a:pt x="17265" y="12217"/>
                  </a:lnTo>
                  <a:lnTo>
                    <a:pt x="15043" y="13300"/>
                  </a:lnTo>
                  <a:lnTo>
                    <a:pt x="13675" y="13695"/>
                  </a:lnTo>
                  <a:lnTo>
                    <a:pt x="14188" y="15862"/>
                  </a:lnTo>
                  <a:lnTo>
                    <a:pt x="14188" y="17340"/>
                  </a:lnTo>
                  <a:lnTo>
                    <a:pt x="11966" y="17833"/>
                  </a:lnTo>
                  <a:lnTo>
                    <a:pt x="8376" y="19901"/>
                  </a:lnTo>
                  <a:lnTo>
                    <a:pt x="6667" y="18916"/>
                  </a:lnTo>
                  <a:lnTo>
                    <a:pt x="5812" y="18916"/>
                  </a:lnTo>
                  <a:lnTo>
                    <a:pt x="5812" y="17340"/>
                  </a:lnTo>
                  <a:lnTo>
                    <a:pt x="4872" y="16355"/>
                  </a:lnTo>
                  <a:lnTo>
                    <a:pt x="4444" y="17340"/>
                  </a:lnTo>
                  <a:lnTo>
                    <a:pt x="2650" y="15862"/>
                  </a:lnTo>
                  <a:lnTo>
                    <a:pt x="2650" y="13695"/>
                  </a:lnTo>
                  <a:lnTo>
                    <a:pt x="855" y="9261"/>
                  </a:lnTo>
                  <a:lnTo>
                    <a:pt x="0" y="6601"/>
                  </a:lnTo>
                  <a:lnTo>
                    <a:pt x="2222" y="5025"/>
                  </a:lnTo>
                  <a:lnTo>
                    <a:pt x="2222" y="1576"/>
                  </a:lnTo>
                  <a:lnTo>
                    <a:pt x="4872" y="985"/>
                  </a:lnTo>
                  <a:lnTo>
                    <a:pt x="8034" y="1576"/>
                  </a:lnTo>
                  <a:lnTo>
                    <a:pt x="8376" y="985"/>
                  </a:lnTo>
                  <a:lnTo>
                    <a:pt x="10171" y="1576"/>
                  </a:lnTo>
                  <a:lnTo>
                    <a:pt x="10684" y="157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3" name="Freeform 204"/>
            <p:cNvSpPr>
              <a:spLocks/>
            </p:cNvSpPr>
            <p:nvPr/>
          </p:nvSpPr>
          <p:spPr bwMode="auto">
            <a:xfrm>
              <a:off x="6999288" y="3244850"/>
              <a:ext cx="198437" cy="2365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2323" y="2476"/>
                  </a:moveTo>
                  <a:lnTo>
                    <a:pt x="2323" y="2952"/>
                  </a:lnTo>
                  <a:lnTo>
                    <a:pt x="3796" y="2952"/>
                  </a:lnTo>
                  <a:lnTo>
                    <a:pt x="3229" y="476"/>
                  </a:lnTo>
                  <a:lnTo>
                    <a:pt x="3796" y="0"/>
                  </a:lnTo>
                  <a:lnTo>
                    <a:pt x="4646" y="0"/>
                  </a:lnTo>
                  <a:lnTo>
                    <a:pt x="5212" y="762"/>
                  </a:lnTo>
                  <a:lnTo>
                    <a:pt x="6459" y="1238"/>
                  </a:lnTo>
                  <a:lnTo>
                    <a:pt x="6459" y="1762"/>
                  </a:lnTo>
                  <a:lnTo>
                    <a:pt x="6459" y="2952"/>
                  </a:lnTo>
                  <a:lnTo>
                    <a:pt x="8442" y="3714"/>
                  </a:lnTo>
                  <a:lnTo>
                    <a:pt x="10198" y="3714"/>
                  </a:lnTo>
                  <a:lnTo>
                    <a:pt x="10878" y="4476"/>
                  </a:lnTo>
                  <a:lnTo>
                    <a:pt x="11445" y="4476"/>
                  </a:lnTo>
                  <a:lnTo>
                    <a:pt x="11671" y="5190"/>
                  </a:lnTo>
                  <a:lnTo>
                    <a:pt x="11671" y="6429"/>
                  </a:lnTo>
                  <a:lnTo>
                    <a:pt x="10878" y="6429"/>
                  </a:lnTo>
                  <a:lnTo>
                    <a:pt x="9972" y="6429"/>
                  </a:lnTo>
                  <a:lnTo>
                    <a:pt x="9972" y="7143"/>
                  </a:lnTo>
                  <a:lnTo>
                    <a:pt x="12578" y="8857"/>
                  </a:lnTo>
                  <a:lnTo>
                    <a:pt x="13201" y="9143"/>
                  </a:lnTo>
                  <a:lnTo>
                    <a:pt x="14051" y="10095"/>
                  </a:lnTo>
                  <a:lnTo>
                    <a:pt x="14958" y="11095"/>
                  </a:lnTo>
                  <a:lnTo>
                    <a:pt x="16431" y="12286"/>
                  </a:lnTo>
                  <a:lnTo>
                    <a:pt x="17564" y="13524"/>
                  </a:lnTo>
                  <a:lnTo>
                    <a:pt x="19320" y="14810"/>
                  </a:lnTo>
                  <a:lnTo>
                    <a:pt x="19320" y="16238"/>
                  </a:lnTo>
                  <a:lnTo>
                    <a:pt x="19943" y="16238"/>
                  </a:lnTo>
                  <a:lnTo>
                    <a:pt x="19943" y="17238"/>
                  </a:lnTo>
                  <a:lnTo>
                    <a:pt x="19943" y="18000"/>
                  </a:lnTo>
                  <a:lnTo>
                    <a:pt x="19943" y="18714"/>
                  </a:lnTo>
                  <a:lnTo>
                    <a:pt x="18414" y="18714"/>
                  </a:lnTo>
                  <a:lnTo>
                    <a:pt x="17564" y="18000"/>
                  </a:lnTo>
                  <a:lnTo>
                    <a:pt x="16431" y="18476"/>
                  </a:lnTo>
                  <a:lnTo>
                    <a:pt x="16431" y="19476"/>
                  </a:lnTo>
                  <a:lnTo>
                    <a:pt x="16091" y="19952"/>
                  </a:lnTo>
                  <a:lnTo>
                    <a:pt x="15524" y="19476"/>
                  </a:lnTo>
                  <a:lnTo>
                    <a:pt x="14051" y="19476"/>
                  </a:lnTo>
                  <a:lnTo>
                    <a:pt x="14051" y="18714"/>
                  </a:lnTo>
                  <a:lnTo>
                    <a:pt x="14618" y="18000"/>
                  </a:lnTo>
                  <a:lnTo>
                    <a:pt x="14618" y="16238"/>
                  </a:lnTo>
                  <a:lnTo>
                    <a:pt x="14618" y="15524"/>
                  </a:lnTo>
                  <a:lnTo>
                    <a:pt x="14051" y="15286"/>
                  </a:lnTo>
                  <a:lnTo>
                    <a:pt x="14051" y="14810"/>
                  </a:lnTo>
                  <a:lnTo>
                    <a:pt x="13201" y="14286"/>
                  </a:lnTo>
                  <a:lnTo>
                    <a:pt x="12578" y="13333"/>
                  </a:lnTo>
                  <a:lnTo>
                    <a:pt x="12295" y="12286"/>
                  </a:lnTo>
                  <a:lnTo>
                    <a:pt x="12295" y="12095"/>
                  </a:lnTo>
                  <a:lnTo>
                    <a:pt x="10878" y="10333"/>
                  </a:lnTo>
                  <a:lnTo>
                    <a:pt x="9972" y="9619"/>
                  </a:lnTo>
                  <a:lnTo>
                    <a:pt x="8442" y="9143"/>
                  </a:lnTo>
                  <a:lnTo>
                    <a:pt x="7875" y="10095"/>
                  </a:lnTo>
                  <a:lnTo>
                    <a:pt x="7025" y="10095"/>
                  </a:lnTo>
                  <a:lnTo>
                    <a:pt x="6459" y="10333"/>
                  </a:lnTo>
                  <a:lnTo>
                    <a:pt x="5552" y="9619"/>
                  </a:lnTo>
                  <a:lnTo>
                    <a:pt x="4646" y="10333"/>
                  </a:lnTo>
                  <a:lnTo>
                    <a:pt x="4079" y="10333"/>
                  </a:lnTo>
                  <a:lnTo>
                    <a:pt x="3229" y="11095"/>
                  </a:lnTo>
                  <a:lnTo>
                    <a:pt x="2606" y="10810"/>
                  </a:lnTo>
                  <a:lnTo>
                    <a:pt x="2606" y="9143"/>
                  </a:lnTo>
                  <a:lnTo>
                    <a:pt x="3229" y="7619"/>
                  </a:lnTo>
                  <a:lnTo>
                    <a:pt x="2606" y="7143"/>
                  </a:lnTo>
                  <a:lnTo>
                    <a:pt x="2323" y="6429"/>
                  </a:lnTo>
                  <a:lnTo>
                    <a:pt x="1473" y="6905"/>
                  </a:lnTo>
                  <a:lnTo>
                    <a:pt x="907" y="6429"/>
                  </a:lnTo>
                  <a:lnTo>
                    <a:pt x="1473" y="5667"/>
                  </a:lnTo>
                  <a:lnTo>
                    <a:pt x="227" y="4952"/>
                  </a:lnTo>
                  <a:lnTo>
                    <a:pt x="0" y="5190"/>
                  </a:lnTo>
                  <a:lnTo>
                    <a:pt x="0" y="4476"/>
                  </a:lnTo>
                  <a:lnTo>
                    <a:pt x="227" y="3905"/>
                  </a:lnTo>
                  <a:lnTo>
                    <a:pt x="1473" y="3714"/>
                  </a:lnTo>
                  <a:lnTo>
                    <a:pt x="907" y="3190"/>
                  </a:lnTo>
                  <a:lnTo>
                    <a:pt x="1473" y="2952"/>
                  </a:lnTo>
                  <a:lnTo>
                    <a:pt x="2323" y="247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4" name="Freeform 205"/>
            <p:cNvSpPr>
              <a:spLocks/>
            </p:cNvSpPr>
            <p:nvPr/>
          </p:nvSpPr>
          <p:spPr bwMode="auto">
            <a:xfrm>
              <a:off x="7023100" y="3668713"/>
              <a:ext cx="103188" cy="134937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w 20000"/>
                <a:gd name="T55" fmla="*/ 2147483647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0" y="335"/>
                  </a:moveTo>
                  <a:lnTo>
                    <a:pt x="440" y="0"/>
                  </a:lnTo>
                  <a:lnTo>
                    <a:pt x="4505" y="1674"/>
                  </a:lnTo>
                  <a:lnTo>
                    <a:pt x="3407" y="3431"/>
                  </a:lnTo>
                  <a:lnTo>
                    <a:pt x="5604" y="3431"/>
                  </a:lnTo>
                  <a:lnTo>
                    <a:pt x="6264" y="1674"/>
                  </a:lnTo>
                  <a:lnTo>
                    <a:pt x="7363" y="2594"/>
                  </a:lnTo>
                  <a:lnTo>
                    <a:pt x="8022" y="1674"/>
                  </a:lnTo>
                  <a:lnTo>
                    <a:pt x="9121" y="1674"/>
                  </a:lnTo>
                  <a:lnTo>
                    <a:pt x="15385" y="7364"/>
                  </a:lnTo>
                  <a:lnTo>
                    <a:pt x="15385" y="10879"/>
                  </a:lnTo>
                  <a:lnTo>
                    <a:pt x="16593" y="12971"/>
                  </a:lnTo>
                  <a:lnTo>
                    <a:pt x="16593" y="14728"/>
                  </a:lnTo>
                  <a:lnTo>
                    <a:pt x="18132" y="15146"/>
                  </a:lnTo>
                  <a:lnTo>
                    <a:pt x="19890" y="19916"/>
                  </a:lnTo>
                  <a:lnTo>
                    <a:pt x="19341" y="18577"/>
                  </a:lnTo>
                  <a:lnTo>
                    <a:pt x="16593" y="19498"/>
                  </a:lnTo>
                  <a:lnTo>
                    <a:pt x="16593" y="19916"/>
                  </a:lnTo>
                  <a:lnTo>
                    <a:pt x="13626" y="18243"/>
                  </a:lnTo>
                  <a:lnTo>
                    <a:pt x="10220" y="16485"/>
                  </a:lnTo>
                  <a:lnTo>
                    <a:pt x="6264" y="13808"/>
                  </a:lnTo>
                  <a:lnTo>
                    <a:pt x="5604" y="12552"/>
                  </a:lnTo>
                  <a:lnTo>
                    <a:pt x="2857" y="10377"/>
                  </a:lnTo>
                  <a:lnTo>
                    <a:pt x="2857" y="9038"/>
                  </a:lnTo>
                  <a:lnTo>
                    <a:pt x="2857" y="6946"/>
                  </a:lnTo>
                  <a:lnTo>
                    <a:pt x="1758" y="6109"/>
                  </a:lnTo>
                  <a:lnTo>
                    <a:pt x="440" y="3431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5" name="Freeform 206"/>
            <p:cNvSpPr>
              <a:spLocks/>
            </p:cNvSpPr>
            <p:nvPr/>
          </p:nvSpPr>
          <p:spPr bwMode="auto">
            <a:xfrm>
              <a:off x="6011863" y="2833688"/>
              <a:ext cx="387350" cy="38735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15594" y="290"/>
                  </a:moveTo>
                  <a:lnTo>
                    <a:pt x="16348" y="0"/>
                  </a:lnTo>
                  <a:lnTo>
                    <a:pt x="18029" y="755"/>
                  </a:lnTo>
                  <a:lnTo>
                    <a:pt x="18783" y="1480"/>
                  </a:lnTo>
                  <a:lnTo>
                    <a:pt x="19971" y="2409"/>
                  </a:lnTo>
                  <a:lnTo>
                    <a:pt x="19681" y="2700"/>
                  </a:lnTo>
                  <a:lnTo>
                    <a:pt x="18783" y="3454"/>
                  </a:lnTo>
                  <a:lnTo>
                    <a:pt x="17565" y="3919"/>
                  </a:lnTo>
                  <a:lnTo>
                    <a:pt x="16812" y="3599"/>
                  </a:lnTo>
                  <a:lnTo>
                    <a:pt x="15594" y="3599"/>
                  </a:lnTo>
                  <a:lnTo>
                    <a:pt x="15159" y="4035"/>
                  </a:lnTo>
                  <a:lnTo>
                    <a:pt x="15768" y="4790"/>
                  </a:lnTo>
                  <a:lnTo>
                    <a:pt x="15768" y="6009"/>
                  </a:lnTo>
                  <a:lnTo>
                    <a:pt x="16348" y="6299"/>
                  </a:lnTo>
                  <a:lnTo>
                    <a:pt x="16522" y="6763"/>
                  </a:lnTo>
                  <a:lnTo>
                    <a:pt x="17565" y="7054"/>
                  </a:lnTo>
                  <a:lnTo>
                    <a:pt x="17565" y="7518"/>
                  </a:lnTo>
                  <a:lnTo>
                    <a:pt x="17130" y="7808"/>
                  </a:lnTo>
                  <a:lnTo>
                    <a:pt x="16522" y="8244"/>
                  </a:lnTo>
                  <a:lnTo>
                    <a:pt x="17130" y="8999"/>
                  </a:lnTo>
                  <a:lnTo>
                    <a:pt x="16522" y="9463"/>
                  </a:lnTo>
                  <a:lnTo>
                    <a:pt x="16058" y="10363"/>
                  </a:lnTo>
                  <a:lnTo>
                    <a:pt x="15594" y="10972"/>
                  </a:lnTo>
                  <a:lnTo>
                    <a:pt x="15594" y="11727"/>
                  </a:lnTo>
                  <a:lnTo>
                    <a:pt x="14406" y="12337"/>
                  </a:lnTo>
                  <a:lnTo>
                    <a:pt x="14406" y="13062"/>
                  </a:lnTo>
                  <a:lnTo>
                    <a:pt x="14116" y="13353"/>
                  </a:lnTo>
                  <a:lnTo>
                    <a:pt x="13971" y="13527"/>
                  </a:lnTo>
                  <a:lnTo>
                    <a:pt x="12464" y="14107"/>
                  </a:lnTo>
                  <a:lnTo>
                    <a:pt x="12145" y="13527"/>
                  </a:lnTo>
                  <a:lnTo>
                    <a:pt x="12029" y="13817"/>
                  </a:lnTo>
                  <a:lnTo>
                    <a:pt x="11710" y="14107"/>
                  </a:lnTo>
                  <a:lnTo>
                    <a:pt x="10957" y="15298"/>
                  </a:lnTo>
                  <a:lnTo>
                    <a:pt x="12029" y="15472"/>
                  </a:lnTo>
                  <a:lnTo>
                    <a:pt x="12029" y="16836"/>
                  </a:lnTo>
                  <a:lnTo>
                    <a:pt x="12464" y="16952"/>
                  </a:lnTo>
                  <a:lnTo>
                    <a:pt x="13217" y="18636"/>
                  </a:lnTo>
                  <a:lnTo>
                    <a:pt x="13217" y="18926"/>
                  </a:lnTo>
                  <a:lnTo>
                    <a:pt x="12928" y="19216"/>
                  </a:lnTo>
                  <a:lnTo>
                    <a:pt x="12609" y="18926"/>
                  </a:lnTo>
                  <a:lnTo>
                    <a:pt x="12145" y="19216"/>
                  </a:lnTo>
                  <a:lnTo>
                    <a:pt x="11710" y="19216"/>
                  </a:lnTo>
                  <a:lnTo>
                    <a:pt x="10493" y="19216"/>
                  </a:lnTo>
                  <a:lnTo>
                    <a:pt x="10493" y="19390"/>
                  </a:lnTo>
                  <a:lnTo>
                    <a:pt x="10058" y="19390"/>
                  </a:lnTo>
                  <a:lnTo>
                    <a:pt x="10058" y="19681"/>
                  </a:lnTo>
                  <a:lnTo>
                    <a:pt x="9768" y="19971"/>
                  </a:lnTo>
                  <a:lnTo>
                    <a:pt x="8551" y="19390"/>
                  </a:lnTo>
                  <a:lnTo>
                    <a:pt x="8261" y="18636"/>
                  </a:lnTo>
                  <a:lnTo>
                    <a:pt x="8116" y="18200"/>
                  </a:lnTo>
                  <a:lnTo>
                    <a:pt x="7507" y="18200"/>
                  </a:lnTo>
                  <a:lnTo>
                    <a:pt x="7362" y="17417"/>
                  </a:lnTo>
                  <a:lnTo>
                    <a:pt x="6928" y="17271"/>
                  </a:lnTo>
                  <a:lnTo>
                    <a:pt x="6290" y="17417"/>
                  </a:lnTo>
                  <a:lnTo>
                    <a:pt x="4957" y="17736"/>
                  </a:lnTo>
                  <a:lnTo>
                    <a:pt x="4957" y="18026"/>
                  </a:lnTo>
                  <a:lnTo>
                    <a:pt x="4348" y="17736"/>
                  </a:lnTo>
                  <a:lnTo>
                    <a:pt x="3913" y="17417"/>
                  </a:lnTo>
                  <a:lnTo>
                    <a:pt x="3014" y="17736"/>
                  </a:lnTo>
                  <a:lnTo>
                    <a:pt x="1942" y="17736"/>
                  </a:lnTo>
                  <a:lnTo>
                    <a:pt x="1188" y="18026"/>
                  </a:lnTo>
                  <a:lnTo>
                    <a:pt x="1188" y="17271"/>
                  </a:lnTo>
                  <a:lnTo>
                    <a:pt x="1507" y="16226"/>
                  </a:lnTo>
                  <a:lnTo>
                    <a:pt x="1942" y="16226"/>
                  </a:lnTo>
                  <a:lnTo>
                    <a:pt x="2551" y="15762"/>
                  </a:lnTo>
                  <a:lnTo>
                    <a:pt x="3014" y="15762"/>
                  </a:lnTo>
                  <a:lnTo>
                    <a:pt x="3014" y="15472"/>
                  </a:lnTo>
                  <a:lnTo>
                    <a:pt x="3159" y="15472"/>
                  </a:lnTo>
                  <a:lnTo>
                    <a:pt x="3159" y="14862"/>
                  </a:lnTo>
                  <a:lnTo>
                    <a:pt x="2725" y="14862"/>
                  </a:lnTo>
                  <a:lnTo>
                    <a:pt x="2551" y="13817"/>
                  </a:lnTo>
                  <a:lnTo>
                    <a:pt x="1797" y="13062"/>
                  </a:lnTo>
                  <a:lnTo>
                    <a:pt x="1072" y="12917"/>
                  </a:lnTo>
                  <a:lnTo>
                    <a:pt x="0" y="11437"/>
                  </a:lnTo>
                  <a:lnTo>
                    <a:pt x="1797" y="11872"/>
                  </a:lnTo>
                  <a:lnTo>
                    <a:pt x="2725" y="11872"/>
                  </a:lnTo>
                  <a:lnTo>
                    <a:pt x="3449" y="11872"/>
                  </a:lnTo>
                  <a:lnTo>
                    <a:pt x="3913" y="11727"/>
                  </a:lnTo>
                  <a:lnTo>
                    <a:pt x="5101" y="11437"/>
                  </a:lnTo>
                  <a:lnTo>
                    <a:pt x="6638" y="10972"/>
                  </a:lnTo>
                  <a:lnTo>
                    <a:pt x="6638" y="9463"/>
                  </a:lnTo>
                  <a:lnTo>
                    <a:pt x="6928" y="9173"/>
                  </a:lnTo>
                  <a:lnTo>
                    <a:pt x="7043" y="8999"/>
                  </a:lnTo>
                  <a:lnTo>
                    <a:pt x="7362" y="8999"/>
                  </a:lnTo>
                  <a:lnTo>
                    <a:pt x="8116" y="8999"/>
                  </a:lnTo>
                  <a:lnTo>
                    <a:pt x="8261" y="8563"/>
                  </a:lnTo>
                  <a:lnTo>
                    <a:pt x="8551" y="8244"/>
                  </a:lnTo>
                  <a:lnTo>
                    <a:pt x="9014" y="8563"/>
                  </a:lnTo>
                  <a:lnTo>
                    <a:pt x="9304" y="8563"/>
                  </a:lnTo>
                  <a:lnTo>
                    <a:pt x="9768" y="8708"/>
                  </a:lnTo>
                  <a:lnTo>
                    <a:pt x="10203" y="8244"/>
                  </a:lnTo>
                  <a:lnTo>
                    <a:pt x="10058" y="7518"/>
                  </a:lnTo>
                  <a:lnTo>
                    <a:pt x="10203" y="7054"/>
                  </a:lnTo>
                  <a:lnTo>
                    <a:pt x="10203" y="6299"/>
                  </a:lnTo>
                  <a:lnTo>
                    <a:pt x="10957" y="5864"/>
                  </a:lnTo>
                  <a:lnTo>
                    <a:pt x="10812" y="5399"/>
                  </a:lnTo>
                  <a:lnTo>
                    <a:pt x="10493" y="4790"/>
                  </a:lnTo>
                  <a:lnTo>
                    <a:pt x="10957" y="4790"/>
                  </a:lnTo>
                  <a:lnTo>
                    <a:pt x="12029" y="4790"/>
                  </a:lnTo>
                  <a:lnTo>
                    <a:pt x="11710" y="4035"/>
                  </a:lnTo>
                  <a:lnTo>
                    <a:pt x="12029" y="3599"/>
                  </a:lnTo>
                  <a:lnTo>
                    <a:pt x="12145" y="2700"/>
                  </a:lnTo>
                  <a:lnTo>
                    <a:pt x="12029" y="1480"/>
                  </a:lnTo>
                  <a:lnTo>
                    <a:pt x="12145" y="900"/>
                  </a:lnTo>
                  <a:lnTo>
                    <a:pt x="12928" y="464"/>
                  </a:lnTo>
                  <a:lnTo>
                    <a:pt x="13681" y="290"/>
                  </a:lnTo>
                  <a:lnTo>
                    <a:pt x="15594" y="29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6" name="Freeform 207"/>
            <p:cNvSpPr>
              <a:spLocks/>
            </p:cNvSpPr>
            <p:nvPr/>
          </p:nvSpPr>
          <p:spPr bwMode="auto">
            <a:xfrm>
              <a:off x="7496175" y="3352800"/>
              <a:ext cx="115888" cy="1651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0 h 20000"/>
                <a:gd name="T58" fmla="*/ 2147483647 w 20000"/>
                <a:gd name="T59" fmla="*/ 0 h 20000"/>
                <a:gd name="T60" fmla="*/ 2147483647 w 20000"/>
                <a:gd name="T61" fmla="*/ 2147483647 h 20000"/>
                <a:gd name="T62" fmla="*/ 2147483647 w 20000"/>
                <a:gd name="T63" fmla="*/ 0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19904" y="19932"/>
                  </a:moveTo>
                  <a:lnTo>
                    <a:pt x="19327" y="18915"/>
                  </a:lnTo>
                  <a:lnTo>
                    <a:pt x="17885" y="18169"/>
                  </a:lnTo>
                  <a:lnTo>
                    <a:pt x="16923" y="17492"/>
                  </a:lnTo>
                  <a:lnTo>
                    <a:pt x="15385" y="16475"/>
                  </a:lnTo>
                  <a:lnTo>
                    <a:pt x="14423" y="16068"/>
                  </a:lnTo>
                  <a:lnTo>
                    <a:pt x="13942" y="14712"/>
                  </a:lnTo>
                  <a:lnTo>
                    <a:pt x="12981" y="15390"/>
                  </a:lnTo>
                  <a:lnTo>
                    <a:pt x="14423" y="17492"/>
                  </a:lnTo>
                  <a:lnTo>
                    <a:pt x="13942" y="17492"/>
                  </a:lnTo>
                  <a:lnTo>
                    <a:pt x="12019" y="16068"/>
                  </a:lnTo>
                  <a:lnTo>
                    <a:pt x="8942" y="15390"/>
                  </a:lnTo>
                  <a:lnTo>
                    <a:pt x="7885" y="16068"/>
                  </a:lnTo>
                  <a:lnTo>
                    <a:pt x="7500" y="16068"/>
                  </a:lnTo>
                  <a:lnTo>
                    <a:pt x="6442" y="15390"/>
                  </a:lnTo>
                  <a:lnTo>
                    <a:pt x="5000" y="14712"/>
                  </a:lnTo>
                  <a:lnTo>
                    <a:pt x="5481" y="13627"/>
                  </a:lnTo>
                  <a:lnTo>
                    <a:pt x="5481" y="12610"/>
                  </a:lnTo>
                  <a:lnTo>
                    <a:pt x="5000" y="12610"/>
                  </a:lnTo>
                  <a:lnTo>
                    <a:pt x="3942" y="13627"/>
                  </a:lnTo>
                  <a:lnTo>
                    <a:pt x="3558" y="13288"/>
                  </a:lnTo>
                  <a:lnTo>
                    <a:pt x="1538" y="9831"/>
                  </a:lnTo>
                  <a:lnTo>
                    <a:pt x="0" y="7322"/>
                  </a:lnTo>
                  <a:lnTo>
                    <a:pt x="1538" y="8068"/>
                  </a:lnTo>
                  <a:lnTo>
                    <a:pt x="2500" y="8746"/>
                  </a:lnTo>
                  <a:lnTo>
                    <a:pt x="3558" y="8068"/>
                  </a:lnTo>
                  <a:lnTo>
                    <a:pt x="2500" y="5966"/>
                  </a:lnTo>
                  <a:lnTo>
                    <a:pt x="2500" y="3458"/>
                  </a:lnTo>
                  <a:lnTo>
                    <a:pt x="3558" y="0"/>
                  </a:lnTo>
                  <a:lnTo>
                    <a:pt x="5000" y="0"/>
                  </a:lnTo>
                  <a:lnTo>
                    <a:pt x="7885" y="678"/>
                  </a:lnTo>
                  <a:lnTo>
                    <a:pt x="8942" y="0"/>
                  </a:lnTo>
                  <a:lnTo>
                    <a:pt x="9423" y="678"/>
                  </a:lnTo>
                  <a:lnTo>
                    <a:pt x="9423" y="1763"/>
                  </a:lnTo>
                  <a:lnTo>
                    <a:pt x="9423" y="3458"/>
                  </a:lnTo>
                  <a:lnTo>
                    <a:pt x="11442" y="4542"/>
                  </a:lnTo>
                  <a:lnTo>
                    <a:pt x="11442" y="5966"/>
                  </a:lnTo>
                  <a:lnTo>
                    <a:pt x="10481" y="8068"/>
                  </a:lnTo>
                  <a:lnTo>
                    <a:pt x="7885" y="8746"/>
                  </a:lnTo>
                  <a:lnTo>
                    <a:pt x="7500" y="10102"/>
                  </a:lnTo>
                  <a:lnTo>
                    <a:pt x="8942" y="11932"/>
                  </a:lnTo>
                  <a:lnTo>
                    <a:pt x="8942" y="12610"/>
                  </a:lnTo>
                  <a:lnTo>
                    <a:pt x="8942" y="13627"/>
                  </a:lnTo>
                  <a:lnTo>
                    <a:pt x="11442" y="14712"/>
                  </a:lnTo>
                  <a:lnTo>
                    <a:pt x="12019" y="14373"/>
                  </a:lnTo>
                  <a:lnTo>
                    <a:pt x="12019" y="13627"/>
                  </a:lnTo>
                  <a:lnTo>
                    <a:pt x="14423" y="13627"/>
                  </a:lnTo>
                  <a:lnTo>
                    <a:pt x="15385" y="15390"/>
                  </a:lnTo>
                  <a:lnTo>
                    <a:pt x="15962" y="15390"/>
                  </a:lnTo>
                  <a:lnTo>
                    <a:pt x="15962" y="14712"/>
                  </a:lnTo>
                  <a:lnTo>
                    <a:pt x="19327" y="15390"/>
                  </a:lnTo>
                  <a:lnTo>
                    <a:pt x="17885" y="16068"/>
                  </a:lnTo>
                  <a:lnTo>
                    <a:pt x="18365" y="17153"/>
                  </a:lnTo>
                  <a:lnTo>
                    <a:pt x="19904" y="17492"/>
                  </a:lnTo>
                  <a:lnTo>
                    <a:pt x="19904" y="1993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7" name="Freeform 208"/>
            <p:cNvSpPr>
              <a:spLocks/>
            </p:cNvSpPr>
            <p:nvPr/>
          </p:nvSpPr>
          <p:spPr bwMode="auto">
            <a:xfrm>
              <a:off x="7572375" y="3587750"/>
              <a:ext cx="112713" cy="1143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w 20000"/>
                <a:gd name="T35" fmla="*/ 2147483647 h 20000"/>
                <a:gd name="T36" fmla="*/ 0 w 20000"/>
                <a:gd name="T37" fmla="*/ 2147483647 h 20000"/>
                <a:gd name="T38" fmla="*/ 0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0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4877" y="19901"/>
                  </a:moveTo>
                  <a:lnTo>
                    <a:pt x="13695" y="18916"/>
                  </a:lnTo>
                  <a:lnTo>
                    <a:pt x="13695" y="18325"/>
                  </a:lnTo>
                  <a:lnTo>
                    <a:pt x="13695" y="17340"/>
                  </a:lnTo>
                  <a:lnTo>
                    <a:pt x="13300" y="18325"/>
                  </a:lnTo>
                  <a:lnTo>
                    <a:pt x="9655" y="17340"/>
                  </a:lnTo>
                  <a:lnTo>
                    <a:pt x="8177" y="13300"/>
                  </a:lnTo>
                  <a:lnTo>
                    <a:pt x="9163" y="11724"/>
                  </a:lnTo>
                  <a:lnTo>
                    <a:pt x="8177" y="10246"/>
                  </a:lnTo>
                  <a:lnTo>
                    <a:pt x="5616" y="9163"/>
                  </a:lnTo>
                  <a:lnTo>
                    <a:pt x="6601" y="11724"/>
                  </a:lnTo>
                  <a:lnTo>
                    <a:pt x="5025" y="10640"/>
                  </a:lnTo>
                  <a:lnTo>
                    <a:pt x="4039" y="10246"/>
                  </a:lnTo>
                  <a:lnTo>
                    <a:pt x="4039" y="10640"/>
                  </a:lnTo>
                  <a:lnTo>
                    <a:pt x="3054" y="10640"/>
                  </a:lnTo>
                  <a:lnTo>
                    <a:pt x="2562" y="9163"/>
                  </a:lnTo>
                  <a:lnTo>
                    <a:pt x="985" y="10640"/>
                  </a:lnTo>
                  <a:lnTo>
                    <a:pt x="0" y="13300"/>
                  </a:lnTo>
                  <a:lnTo>
                    <a:pt x="0" y="11724"/>
                  </a:lnTo>
                  <a:lnTo>
                    <a:pt x="0" y="8177"/>
                  </a:lnTo>
                  <a:lnTo>
                    <a:pt x="3054" y="7586"/>
                  </a:lnTo>
                  <a:lnTo>
                    <a:pt x="4039" y="5616"/>
                  </a:lnTo>
                  <a:lnTo>
                    <a:pt x="6601" y="5025"/>
                  </a:lnTo>
                  <a:lnTo>
                    <a:pt x="7192" y="6601"/>
                  </a:lnTo>
                  <a:lnTo>
                    <a:pt x="6601" y="7586"/>
                  </a:lnTo>
                  <a:lnTo>
                    <a:pt x="6601" y="8177"/>
                  </a:lnTo>
                  <a:lnTo>
                    <a:pt x="9163" y="6601"/>
                  </a:lnTo>
                  <a:lnTo>
                    <a:pt x="9655" y="5025"/>
                  </a:lnTo>
                  <a:lnTo>
                    <a:pt x="11724" y="5616"/>
                  </a:lnTo>
                  <a:lnTo>
                    <a:pt x="11724" y="3547"/>
                  </a:lnTo>
                  <a:lnTo>
                    <a:pt x="12217" y="4039"/>
                  </a:lnTo>
                  <a:lnTo>
                    <a:pt x="13300" y="3547"/>
                  </a:lnTo>
                  <a:lnTo>
                    <a:pt x="14877" y="3547"/>
                  </a:lnTo>
                  <a:lnTo>
                    <a:pt x="13695" y="0"/>
                  </a:lnTo>
                  <a:lnTo>
                    <a:pt x="16355" y="1576"/>
                  </a:lnTo>
                  <a:lnTo>
                    <a:pt x="17833" y="2562"/>
                  </a:lnTo>
                  <a:lnTo>
                    <a:pt x="17833" y="5025"/>
                  </a:lnTo>
                  <a:lnTo>
                    <a:pt x="17340" y="5616"/>
                  </a:lnTo>
                  <a:lnTo>
                    <a:pt x="18916" y="5616"/>
                  </a:lnTo>
                  <a:lnTo>
                    <a:pt x="18916" y="9163"/>
                  </a:lnTo>
                  <a:lnTo>
                    <a:pt x="19901" y="11724"/>
                  </a:lnTo>
                  <a:lnTo>
                    <a:pt x="17833" y="12217"/>
                  </a:lnTo>
                  <a:lnTo>
                    <a:pt x="18916" y="15862"/>
                  </a:lnTo>
                  <a:lnTo>
                    <a:pt x="17833" y="15862"/>
                  </a:lnTo>
                  <a:lnTo>
                    <a:pt x="16355" y="11724"/>
                  </a:lnTo>
                  <a:lnTo>
                    <a:pt x="13695" y="14286"/>
                  </a:lnTo>
                  <a:lnTo>
                    <a:pt x="15862" y="16256"/>
                  </a:lnTo>
                  <a:lnTo>
                    <a:pt x="14877" y="1990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8" name="Freeform 209"/>
            <p:cNvSpPr>
              <a:spLocks/>
            </p:cNvSpPr>
            <p:nvPr/>
          </p:nvSpPr>
          <p:spPr bwMode="auto">
            <a:xfrm>
              <a:off x="7562850" y="3533775"/>
              <a:ext cx="26988" cy="41275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0 h 20000"/>
                <a:gd name="T6" fmla="*/ 177285485 w 20000"/>
                <a:gd name="T7" fmla="*/ 0 h 20000"/>
                <a:gd name="T8" fmla="*/ 288093290 w 20000"/>
                <a:gd name="T9" fmla="*/ 2147483647 h 20000"/>
                <a:gd name="T10" fmla="*/ 343507189 w 20000"/>
                <a:gd name="T11" fmla="*/ 2147483647 h 20000"/>
                <a:gd name="T12" fmla="*/ 520784599 w 20000"/>
                <a:gd name="T13" fmla="*/ 2147483647 h 20000"/>
                <a:gd name="T14" fmla="*/ 520784599 w 20000"/>
                <a:gd name="T15" fmla="*/ 2147483647 h 20000"/>
                <a:gd name="T16" fmla="*/ 454299665 w 20000"/>
                <a:gd name="T17" fmla="*/ 2147483647 h 20000"/>
                <a:gd name="T18" fmla="*/ 0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0" y="19730"/>
                  </a:moveTo>
                  <a:lnTo>
                    <a:pt x="0" y="7027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10833" y="4324"/>
                  </a:lnTo>
                  <a:lnTo>
                    <a:pt x="12917" y="1081"/>
                  </a:lnTo>
                  <a:lnTo>
                    <a:pt x="19583" y="4324"/>
                  </a:lnTo>
                  <a:lnTo>
                    <a:pt x="19583" y="8378"/>
                  </a:lnTo>
                  <a:lnTo>
                    <a:pt x="17083" y="11081"/>
                  </a:lnTo>
                  <a:lnTo>
                    <a:pt x="0" y="1973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19" name="Freeform 210"/>
            <p:cNvSpPr>
              <a:spLocks/>
            </p:cNvSpPr>
            <p:nvPr/>
          </p:nvSpPr>
          <p:spPr bwMode="auto">
            <a:xfrm>
              <a:off x="7443788" y="3541713"/>
              <a:ext cx="61912" cy="79375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w 20000"/>
                <a:gd name="T35" fmla="*/ 2147483647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0" y="19857"/>
                  </a:moveTo>
                  <a:lnTo>
                    <a:pt x="4909" y="16857"/>
                  </a:lnTo>
                  <a:lnTo>
                    <a:pt x="7636" y="15429"/>
                  </a:lnTo>
                  <a:lnTo>
                    <a:pt x="11273" y="11000"/>
                  </a:lnTo>
                  <a:lnTo>
                    <a:pt x="14182" y="8143"/>
                  </a:lnTo>
                  <a:lnTo>
                    <a:pt x="16909" y="7286"/>
                  </a:lnTo>
                  <a:lnTo>
                    <a:pt x="16909" y="3714"/>
                  </a:lnTo>
                  <a:lnTo>
                    <a:pt x="18727" y="0"/>
                  </a:lnTo>
                  <a:lnTo>
                    <a:pt x="18727" y="2286"/>
                  </a:lnTo>
                  <a:lnTo>
                    <a:pt x="18727" y="3714"/>
                  </a:lnTo>
                  <a:lnTo>
                    <a:pt x="19818" y="7286"/>
                  </a:lnTo>
                  <a:lnTo>
                    <a:pt x="16909" y="8143"/>
                  </a:lnTo>
                  <a:lnTo>
                    <a:pt x="16909" y="11000"/>
                  </a:lnTo>
                  <a:lnTo>
                    <a:pt x="14182" y="11714"/>
                  </a:lnTo>
                  <a:lnTo>
                    <a:pt x="11273" y="15429"/>
                  </a:lnTo>
                  <a:lnTo>
                    <a:pt x="7636" y="16857"/>
                  </a:lnTo>
                  <a:lnTo>
                    <a:pt x="3818" y="19000"/>
                  </a:lnTo>
                  <a:lnTo>
                    <a:pt x="0" y="1985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0" name="Freeform 211"/>
            <p:cNvSpPr>
              <a:spLocks/>
            </p:cNvSpPr>
            <p:nvPr/>
          </p:nvSpPr>
          <p:spPr bwMode="auto">
            <a:xfrm>
              <a:off x="7618413" y="3511550"/>
              <a:ext cx="39687" cy="460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19710" y="19747"/>
                  </a:moveTo>
                  <a:lnTo>
                    <a:pt x="15072" y="17215"/>
                  </a:lnTo>
                  <a:lnTo>
                    <a:pt x="10725" y="10380"/>
                  </a:lnTo>
                  <a:lnTo>
                    <a:pt x="4638" y="9367"/>
                  </a:lnTo>
                  <a:lnTo>
                    <a:pt x="0" y="2532"/>
                  </a:lnTo>
                  <a:lnTo>
                    <a:pt x="11884" y="0"/>
                  </a:lnTo>
                  <a:lnTo>
                    <a:pt x="15072" y="2532"/>
                  </a:lnTo>
                  <a:lnTo>
                    <a:pt x="16522" y="5316"/>
                  </a:lnTo>
                  <a:lnTo>
                    <a:pt x="15072" y="9367"/>
                  </a:lnTo>
                  <a:lnTo>
                    <a:pt x="19710" y="1974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1" name="Freeform 212"/>
            <p:cNvSpPr>
              <a:spLocks/>
            </p:cNvSpPr>
            <p:nvPr/>
          </p:nvSpPr>
          <p:spPr bwMode="auto">
            <a:xfrm>
              <a:off x="7577138" y="3556000"/>
              <a:ext cx="26987" cy="52388"/>
            </a:xfrm>
            <a:custGeom>
              <a:avLst/>
              <a:gdLst>
                <a:gd name="T0" fmla="*/ 343085813 w 20000"/>
                <a:gd name="T1" fmla="*/ 2147483647 h 20000"/>
                <a:gd name="T2" fmla="*/ 177080550 w 20000"/>
                <a:gd name="T3" fmla="*/ 2147483647 h 20000"/>
                <a:gd name="T4" fmla="*/ 66389095 w 20000"/>
                <a:gd name="T5" fmla="*/ 2147483647 h 20000"/>
                <a:gd name="T6" fmla="*/ 0 w 20000"/>
                <a:gd name="T7" fmla="*/ 2147483647 h 20000"/>
                <a:gd name="T8" fmla="*/ 177080550 w 20000"/>
                <a:gd name="T9" fmla="*/ 2147483647 h 20000"/>
                <a:gd name="T10" fmla="*/ 343085813 w 20000"/>
                <a:gd name="T11" fmla="*/ 2147483647 h 20000"/>
                <a:gd name="T12" fmla="*/ 453726684 w 20000"/>
                <a:gd name="T13" fmla="*/ 0 h 20000"/>
                <a:gd name="T14" fmla="*/ 520118996 w 20000"/>
                <a:gd name="T15" fmla="*/ 2147483647 h 20000"/>
                <a:gd name="T16" fmla="*/ 453726684 w 20000"/>
                <a:gd name="T17" fmla="*/ 2147483647 h 20000"/>
                <a:gd name="T18" fmla="*/ 343085813 w 20000"/>
                <a:gd name="T19" fmla="*/ 2147483647 h 20000"/>
                <a:gd name="T20" fmla="*/ 453726684 w 20000"/>
                <a:gd name="T21" fmla="*/ 2147483647 h 20000"/>
                <a:gd name="T22" fmla="*/ 343085813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2917" y="19787"/>
                  </a:moveTo>
                  <a:lnTo>
                    <a:pt x="6667" y="15532"/>
                  </a:lnTo>
                  <a:lnTo>
                    <a:pt x="2500" y="15532"/>
                  </a:lnTo>
                  <a:lnTo>
                    <a:pt x="0" y="10851"/>
                  </a:lnTo>
                  <a:lnTo>
                    <a:pt x="6667" y="8723"/>
                  </a:lnTo>
                  <a:lnTo>
                    <a:pt x="12917" y="851"/>
                  </a:lnTo>
                  <a:lnTo>
                    <a:pt x="17083" y="0"/>
                  </a:lnTo>
                  <a:lnTo>
                    <a:pt x="19583" y="851"/>
                  </a:lnTo>
                  <a:lnTo>
                    <a:pt x="17083" y="6596"/>
                  </a:lnTo>
                  <a:lnTo>
                    <a:pt x="12917" y="14255"/>
                  </a:lnTo>
                  <a:lnTo>
                    <a:pt x="17083" y="19787"/>
                  </a:lnTo>
                  <a:lnTo>
                    <a:pt x="12917" y="1978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2" name="Freeform 213"/>
            <p:cNvSpPr>
              <a:spLocks/>
            </p:cNvSpPr>
            <p:nvPr/>
          </p:nvSpPr>
          <p:spPr bwMode="auto">
            <a:xfrm>
              <a:off x="7623175" y="3541713"/>
              <a:ext cx="23813" cy="38100"/>
            </a:xfrm>
            <a:custGeom>
              <a:avLst/>
              <a:gdLst>
                <a:gd name="T0" fmla="*/ 5439894 w 20000"/>
                <a:gd name="T1" fmla="*/ 2147483647 h 20000"/>
                <a:gd name="T2" fmla="*/ 2632268 w 20000"/>
                <a:gd name="T3" fmla="*/ 2147483647 h 20000"/>
                <a:gd name="T4" fmla="*/ 1052913 w 20000"/>
                <a:gd name="T5" fmla="*/ 2147483647 h 20000"/>
                <a:gd name="T6" fmla="*/ 0 w 20000"/>
                <a:gd name="T7" fmla="*/ 0 h 20000"/>
                <a:gd name="T8" fmla="*/ 1052913 w 20000"/>
                <a:gd name="T9" fmla="*/ 2147483647 h 20000"/>
                <a:gd name="T10" fmla="*/ 4562649 w 20000"/>
                <a:gd name="T11" fmla="*/ 2147483647 h 20000"/>
                <a:gd name="T12" fmla="*/ 4562649 w 20000"/>
                <a:gd name="T13" fmla="*/ 2147483647 h 20000"/>
                <a:gd name="T14" fmla="*/ 7369994 w 20000"/>
                <a:gd name="T15" fmla="*/ 2147483647 h 20000"/>
                <a:gd name="T16" fmla="*/ 5439894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4419" y="19706"/>
                  </a:moveTo>
                  <a:lnTo>
                    <a:pt x="6977" y="7647"/>
                  </a:lnTo>
                  <a:lnTo>
                    <a:pt x="2791" y="7647"/>
                  </a:lnTo>
                  <a:lnTo>
                    <a:pt x="0" y="0"/>
                  </a:lnTo>
                  <a:lnTo>
                    <a:pt x="2791" y="2941"/>
                  </a:lnTo>
                  <a:lnTo>
                    <a:pt x="12093" y="2941"/>
                  </a:lnTo>
                  <a:lnTo>
                    <a:pt x="12093" y="7647"/>
                  </a:lnTo>
                  <a:lnTo>
                    <a:pt x="19535" y="16765"/>
                  </a:lnTo>
                  <a:lnTo>
                    <a:pt x="14419" y="1970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3" name="Freeform 214"/>
            <p:cNvSpPr>
              <a:spLocks/>
            </p:cNvSpPr>
            <p:nvPr/>
          </p:nvSpPr>
          <p:spPr bwMode="auto">
            <a:xfrm>
              <a:off x="7599363" y="3549650"/>
              <a:ext cx="12700" cy="44450"/>
            </a:xfrm>
            <a:custGeom>
              <a:avLst/>
              <a:gdLst>
                <a:gd name="T0" fmla="*/ 1 w 20000"/>
                <a:gd name="T1" fmla="*/ 2147483647 h 20000"/>
                <a:gd name="T2" fmla="*/ 0 w 20000"/>
                <a:gd name="T3" fmla="*/ 2147483647 h 20000"/>
                <a:gd name="T4" fmla="*/ 1 w 20000"/>
                <a:gd name="T5" fmla="*/ 2147483647 h 20000"/>
                <a:gd name="T6" fmla="*/ 1 w 20000"/>
                <a:gd name="T7" fmla="*/ 0 h 20000"/>
                <a:gd name="T8" fmla="*/ 1 w 20000"/>
                <a:gd name="T9" fmla="*/ 2147483647 h 20000"/>
                <a:gd name="T10" fmla="*/ 1 w 20000"/>
                <a:gd name="T11" fmla="*/ 2147483647 h 20000"/>
                <a:gd name="T12" fmla="*/ 1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455" y="19744"/>
                  </a:moveTo>
                  <a:lnTo>
                    <a:pt x="0" y="19744"/>
                  </a:lnTo>
                  <a:lnTo>
                    <a:pt x="13636" y="9231"/>
                  </a:lnTo>
                  <a:lnTo>
                    <a:pt x="19091" y="0"/>
                  </a:lnTo>
                  <a:lnTo>
                    <a:pt x="19091" y="10513"/>
                  </a:lnTo>
                  <a:lnTo>
                    <a:pt x="13636" y="13077"/>
                  </a:lnTo>
                  <a:lnTo>
                    <a:pt x="5455" y="1974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4" name="Freeform 215"/>
            <p:cNvSpPr>
              <a:spLocks/>
            </p:cNvSpPr>
            <p:nvPr/>
          </p:nvSpPr>
          <p:spPr bwMode="auto">
            <a:xfrm>
              <a:off x="7612063" y="3579813"/>
              <a:ext cx="20637" cy="15875"/>
            </a:xfrm>
            <a:custGeom>
              <a:avLst/>
              <a:gdLst>
                <a:gd name="T0" fmla="*/ 40812 w 20000"/>
                <a:gd name="T1" fmla="*/ 8 h 20000"/>
                <a:gd name="T2" fmla="*/ 0 w 20000"/>
                <a:gd name="T3" fmla="*/ 5 h 20000"/>
                <a:gd name="T4" fmla="*/ 15689 w 20000"/>
                <a:gd name="T5" fmla="*/ 3 h 20000"/>
                <a:gd name="T6" fmla="*/ 40812 w 20000"/>
                <a:gd name="T7" fmla="*/ 0 h 20000"/>
                <a:gd name="T8" fmla="*/ 56508 w 20000"/>
                <a:gd name="T9" fmla="*/ 3 h 20000"/>
                <a:gd name="T10" fmla="*/ 40812 w 20000"/>
                <a:gd name="T11" fmla="*/ 8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4054" y="19259"/>
                  </a:moveTo>
                  <a:lnTo>
                    <a:pt x="0" y="11852"/>
                  </a:lnTo>
                  <a:lnTo>
                    <a:pt x="5405" y="7407"/>
                  </a:lnTo>
                  <a:lnTo>
                    <a:pt x="14054" y="0"/>
                  </a:lnTo>
                  <a:lnTo>
                    <a:pt x="19459" y="7407"/>
                  </a:lnTo>
                  <a:lnTo>
                    <a:pt x="14054" y="192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5" name="Freeform 216"/>
            <p:cNvSpPr>
              <a:spLocks/>
            </p:cNvSpPr>
            <p:nvPr/>
          </p:nvSpPr>
          <p:spPr bwMode="auto">
            <a:xfrm>
              <a:off x="6505575" y="3587750"/>
              <a:ext cx="55563" cy="1000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8283" y="19887"/>
                  </a:moveTo>
                  <a:lnTo>
                    <a:pt x="5253" y="16836"/>
                  </a:lnTo>
                  <a:lnTo>
                    <a:pt x="3232" y="12203"/>
                  </a:lnTo>
                  <a:lnTo>
                    <a:pt x="0" y="8701"/>
                  </a:lnTo>
                  <a:lnTo>
                    <a:pt x="2020" y="8701"/>
                  </a:lnTo>
                  <a:lnTo>
                    <a:pt x="3232" y="4633"/>
                  </a:lnTo>
                  <a:lnTo>
                    <a:pt x="2020" y="4068"/>
                  </a:lnTo>
                  <a:lnTo>
                    <a:pt x="3232" y="2938"/>
                  </a:lnTo>
                  <a:lnTo>
                    <a:pt x="5253" y="1130"/>
                  </a:lnTo>
                  <a:lnTo>
                    <a:pt x="3232" y="0"/>
                  </a:lnTo>
                  <a:lnTo>
                    <a:pt x="11515" y="2938"/>
                  </a:lnTo>
                  <a:lnTo>
                    <a:pt x="11515" y="4068"/>
                  </a:lnTo>
                  <a:lnTo>
                    <a:pt x="15758" y="6441"/>
                  </a:lnTo>
                  <a:lnTo>
                    <a:pt x="19798" y="11751"/>
                  </a:lnTo>
                  <a:lnTo>
                    <a:pt x="18586" y="16836"/>
                  </a:lnTo>
                  <a:lnTo>
                    <a:pt x="8283" y="1988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6" name="Freeform 217"/>
            <p:cNvSpPr>
              <a:spLocks/>
            </p:cNvSpPr>
            <p:nvPr/>
          </p:nvSpPr>
          <p:spPr bwMode="auto">
            <a:xfrm>
              <a:off x="6937375" y="3297238"/>
              <a:ext cx="207963" cy="3952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0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5908" y="0"/>
                  </a:moveTo>
                  <a:lnTo>
                    <a:pt x="5908" y="455"/>
                  </a:lnTo>
                  <a:lnTo>
                    <a:pt x="6179" y="284"/>
                  </a:lnTo>
                  <a:lnTo>
                    <a:pt x="7317" y="739"/>
                  </a:lnTo>
                  <a:lnTo>
                    <a:pt x="6775" y="1165"/>
                  </a:lnTo>
                  <a:lnTo>
                    <a:pt x="7317" y="1449"/>
                  </a:lnTo>
                  <a:lnTo>
                    <a:pt x="8130" y="1165"/>
                  </a:lnTo>
                  <a:lnTo>
                    <a:pt x="8401" y="1619"/>
                  </a:lnTo>
                  <a:lnTo>
                    <a:pt x="8997" y="1903"/>
                  </a:lnTo>
                  <a:lnTo>
                    <a:pt x="8401" y="2784"/>
                  </a:lnTo>
                  <a:lnTo>
                    <a:pt x="8401" y="3807"/>
                  </a:lnTo>
                  <a:lnTo>
                    <a:pt x="8997" y="3949"/>
                  </a:lnTo>
                  <a:lnTo>
                    <a:pt x="9864" y="3523"/>
                  </a:lnTo>
                  <a:lnTo>
                    <a:pt x="10407" y="3523"/>
                  </a:lnTo>
                  <a:lnTo>
                    <a:pt x="11220" y="3068"/>
                  </a:lnTo>
                  <a:lnTo>
                    <a:pt x="12087" y="3523"/>
                  </a:lnTo>
                  <a:lnTo>
                    <a:pt x="12629" y="3352"/>
                  </a:lnTo>
                  <a:lnTo>
                    <a:pt x="13496" y="3352"/>
                  </a:lnTo>
                  <a:lnTo>
                    <a:pt x="14038" y="2784"/>
                  </a:lnTo>
                  <a:lnTo>
                    <a:pt x="15447" y="3068"/>
                  </a:lnTo>
                  <a:lnTo>
                    <a:pt x="16314" y="3523"/>
                  </a:lnTo>
                  <a:lnTo>
                    <a:pt x="17724" y="4545"/>
                  </a:lnTo>
                  <a:lnTo>
                    <a:pt x="17724" y="4688"/>
                  </a:lnTo>
                  <a:lnTo>
                    <a:pt x="17940" y="5284"/>
                  </a:lnTo>
                  <a:lnTo>
                    <a:pt x="18537" y="5852"/>
                  </a:lnTo>
                  <a:lnTo>
                    <a:pt x="19404" y="6165"/>
                  </a:lnTo>
                  <a:lnTo>
                    <a:pt x="19404" y="6449"/>
                  </a:lnTo>
                  <a:lnTo>
                    <a:pt x="19946" y="6619"/>
                  </a:lnTo>
                  <a:lnTo>
                    <a:pt x="19946" y="7017"/>
                  </a:lnTo>
                  <a:lnTo>
                    <a:pt x="19946" y="8068"/>
                  </a:lnTo>
                  <a:lnTo>
                    <a:pt x="19404" y="8523"/>
                  </a:lnTo>
                  <a:lnTo>
                    <a:pt x="19079" y="8523"/>
                  </a:lnTo>
                  <a:lnTo>
                    <a:pt x="17940" y="8352"/>
                  </a:lnTo>
                  <a:lnTo>
                    <a:pt x="17724" y="8523"/>
                  </a:lnTo>
                  <a:lnTo>
                    <a:pt x="15718" y="8352"/>
                  </a:lnTo>
                  <a:lnTo>
                    <a:pt x="14038" y="8523"/>
                  </a:lnTo>
                  <a:lnTo>
                    <a:pt x="14038" y="9517"/>
                  </a:lnTo>
                  <a:lnTo>
                    <a:pt x="12629" y="9972"/>
                  </a:lnTo>
                  <a:lnTo>
                    <a:pt x="13171" y="10739"/>
                  </a:lnTo>
                  <a:lnTo>
                    <a:pt x="14309" y="12017"/>
                  </a:lnTo>
                  <a:lnTo>
                    <a:pt x="13496" y="11591"/>
                  </a:lnTo>
                  <a:lnTo>
                    <a:pt x="11220" y="10852"/>
                  </a:lnTo>
                  <a:lnTo>
                    <a:pt x="8997" y="10739"/>
                  </a:lnTo>
                  <a:lnTo>
                    <a:pt x="9539" y="9688"/>
                  </a:lnTo>
                  <a:lnTo>
                    <a:pt x="7317" y="9972"/>
                  </a:lnTo>
                  <a:lnTo>
                    <a:pt x="7317" y="10852"/>
                  </a:lnTo>
                  <a:lnTo>
                    <a:pt x="7317" y="11591"/>
                  </a:lnTo>
                  <a:lnTo>
                    <a:pt x="6179" y="12614"/>
                  </a:lnTo>
                  <a:lnTo>
                    <a:pt x="5908" y="13807"/>
                  </a:lnTo>
                  <a:lnTo>
                    <a:pt x="5312" y="14233"/>
                  </a:lnTo>
                  <a:lnTo>
                    <a:pt x="5908" y="15710"/>
                  </a:lnTo>
                  <a:lnTo>
                    <a:pt x="7317" y="15398"/>
                  </a:lnTo>
                  <a:lnTo>
                    <a:pt x="7588" y="16307"/>
                  </a:lnTo>
                  <a:lnTo>
                    <a:pt x="8130" y="16307"/>
                  </a:lnTo>
                  <a:lnTo>
                    <a:pt x="8997" y="18210"/>
                  </a:lnTo>
                  <a:lnTo>
                    <a:pt x="10407" y="18523"/>
                  </a:lnTo>
                  <a:lnTo>
                    <a:pt x="11762" y="18523"/>
                  </a:lnTo>
                  <a:lnTo>
                    <a:pt x="12629" y="19375"/>
                  </a:lnTo>
                  <a:lnTo>
                    <a:pt x="12087" y="19375"/>
                  </a:lnTo>
                  <a:lnTo>
                    <a:pt x="11762" y="19688"/>
                  </a:lnTo>
                  <a:lnTo>
                    <a:pt x="11220" y="19375"/>
                  </a:lnTo>
                  <a:lnTo>
                    <a:pt x="10949" y="19972"/>
                  </a:lnTo>
                  <a:lnTo>
                    <a:pt x="9864" y="19972"/>
                  </a:lnTo>
                  <a:lnTo>
                    <a:pt x="10407" y="19375"/>
                  </a:lnTo>
                  <a:lnTo>
                    <a:pt x="8401" y="18807"/>
                  </a:lnTo>
                  <a:lnTo>
                    <a:pt x="8130" y="18920"/>
                  </a:lnTo>
                  <a:lnTo>
                    <a:pt x="7317" y="18210"/>
                  </a:lnTo>
                  <a:lnTo>
                    <a:pt x="6179" y="17756"/>
                  </a:lnTo>
                  <a:lnTo>
                    <a:pt x="5095" y="16875"/>
                  </a:lnTo>
                  <a:lnTo>
                    <a:pt x="4444" y="16307"/>
                  </a:lnTo>
                  <a:lnTo>
                    <a:pt x="3902" y="16591"/>
                  </a:lnTo>
                  <a:lnTo>
                    <a:pt x="3902" y="17017"/>
                  </a:lnTo>
                  <a:lnTo>
                    <a:pt x="3631" y="16875"/>
                  </a:lnTo>
                  <a:lnTo>
                    <a:pt x="3089" y="15852"/>
                  </a:lnTo>
                  <a:lnTo>
                    <a:pt x="3631" y="14972"/>
                  </a:lnTo>
                  <a:lnTo>
                    <a:pt x="3902" y="14517"/>
                  </a:lnTo>
                  <a:lnTo>
                    <a:pt x="3902" y="14233"/>
                  </a:lnTo>
                  <a:lnTo>
                    <a:pt x="4444" y="13949"/>
                  </a:lnTo>
                  <a:lnTo>
                    <a:pt x="4444" y="13523"/>
                  </a:lnTo>
                  <a:lnTo>
                    <a:pt x="5312" y="12330"/>
                  </a:lnTo>
                  <a:lnTo>
                    <a:pt x="5908" y="11591"/>
                  </a:lnTo>
                  <a:lnTo>
                    <a:pt x="5095" y="10114"/>
                  </a:lnTo>
                  <a:lnTo>
                    <a:pt x="5095" y="9517"/>
                  </a:lnTo>
                  <a:lnTo>
                    <a:pt x="2547" y="8068"/>
                  </a:lnTo>
                  <a:lnTo>
                    <a:pt x="2547" y="7614"/>
                  </a:lnTo>
                  <a:lnTo>
                    <a:pt x="3089" y="7017"/>
                  </a:lnTo>
                  <a:lnTo>
                    <a:pt x="3089" y="6449"/>
                  </a:lnTo>
                  <a:lnTo>
                    <a:pt x="3631" y="6165"/>
                  </a:lnTo>
                  <a:lnTo>
                    <a:pt x="3089" y="5398"/>
                  </a:lnTo>
                  <a:lnTo>
                    <a:pt x="2547" y="4972"/>
                  </a:lnTo>
                  <a:lnTo>
                    <a:pt x="867" y="3523"/>
                  </a:lnTo>
                  <a:lnTo>
                    <a:pt x="325" y="3068"/>
                  </a:lnTo>
                  <a:lnTo>
                    <a:pt x="0" y="3068"/>
                  </a:lnTo>
                  <a:lnTo>
                    <a:pt x="0" y="2784"/>
                  </a:lnTo>
                  <a:lnTo>
                    <a:pt x="325" y="2614"/>
                  </a:lnTo>
                  <a:lnTo>
                    <a:pt x="325" y="1903"/>
                  </a:lnTo>
                  <a:lnTo>
                    <a:pt x="867" y="1449"/>
                  </a:lnTo>
                  <a:lnTo>
                    <a:pt x="1409" y="1165"/>
                  </a:lnTo>
                  <a:lnTo>
                    <a:pt x="3631" y="852"/>
                  </a:lnTo>
                  <a:lnTo>
                    <a:pt x="3089" y="455"/>
                  </a:lnTo>
                  <a:lnTo>
                    <a:pt x="3902" y="739"/>
                  </a:lnTo>
                  <a:lnTo>
                    <a:pt x="4444" y="284"/>
                  </a:lnTo>
                  <a:lnTo>
                    <a:pt x="5908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7" name="Freeform 218"/>
            <p:cNvSpPr>
              <a:spLocks/>
            </p:cNvSpPr>
            <p:nvPr/>
          </p:nvSpPr>
          <p:spPr bwMode="auto">
            <a:xfrm>
              <a:off x="7045325" y="3219450"/>
              <a:ext cx="201613" cy="39846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0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0" y="1324"/>
                  </a:moveTo>
                  <a:lnTo>
                    <a:pt x="557" y="1155"/>
                  </a:lnTo>
                  <a:lnTo>
                    <a:pt x="891" y="1155"/>
                  </a:lnTo>
                  <a:lnTo>
                    <a:pt x="1727" y="1155"/>
                  </a:lnTo>
                  <a:lnTo>
                    <a:pt x="2284" y="873"/>
                  </a:lnTo>
                  <a:lnTo>
                    <a:pt x="3175" y="873"/>
                  </a:lnTo>
                  <a:lnTo>
                    <a:pt x="4011" y="1324"/>
                  </a:lnTo>
                  <a:lnTo>
                    <a:pt x="4624" y="873"/>
                  </a:lnTo>
                  <a:lnTo>
                    <a:pt x="6072" y="592"/>
                  </a:lnTo>
                  <a:lnTo>
                    <a:pt x="6072" y="169"/>
                  </a:lnTo>
                  <a:lnTo>
                    <a:pt x="7521" y="0"/>
                  </a:lnTo>
                  <a:lnTo>
                    <a:pt x="8412" y="451"/>
                  </a:lnTo>
                  <a:lnTo>
                    <a:pt x="10696" y="592"/>
                  </a:lnTo>
                  <a:lnTo>
                    <a:pt x="11253" y="592"/>
                  </a:lnTo>
                  <a:lnTo>
                    <a:pt x="10696" y="1324"/>
                  </a:lnTo>
                  <a:lnTo>
                    <a:pt x="12646" y="2479"/>
                  </a:lnTo>
                  <a:lnTo>
                    <a:pt x="13872" y="2366"/>
                  </a:lnTo>
                  <a:lnTo>
                    <a:pt x="14429" y="2479"/>
                  </a:lnTo>
                  <a:lnTo>
                    <a:pt x="13872" y="2789"/>
                  </a:lnTo>
                  <a:lnTo>
                    <a:pt x="12981" y="2789"/>
                  </a:lnTo>
                  <a:lnTo>
                    <a:pt x="12981" y="3211"/>
                  </a:lnTo>
                  <a:lnTo>
                    <a:pt x="12089" y="3211"/>
                  </a:lnTo>
                  <a:lnTo>
                    <a:pt x="11253" y="3634"/>
                  </a:lnTo>
                  <a:lnTo>
                    <a:pt x="11253" y="4394"/>
                  </a:lnTo>
                  <a:lnTo>
                    <a:pt x="10696" y="4676"/>
                  </a:lnTo>
                  <a:lnTo>
                    <a:pt x="9805" y="4817"/>
                  </a:lnTo>
                  <a:lnTo>
                    <a:pt x="9248" y="6113"/>
                  </a:lnTo>
                  <a:lnTo>
                    <a:pt x="11253" y="7296"/>
                  </a:lnTo>
                  <a:lnTo>
                    <a:pt x="12089" y="8169"/>
                  </a:lnTo>
                  <a:lnTo>
                    <a:pt x="14429" y="9324"/>
                  </a:lnTo>
                  <a:lnTo>
                    <a:pt x="15265" y="9634"/>
                  </a:lnTo>
                  <a:lnTo>
                    <a:pt x="15877" y="9775"/>
                  </a:lnTo>
                  <a:lnTo>
                    <a:pt x="16713" y="10366"/>
                  </a:lnTo>
                  <a:lnTo>
                    <a:pt x="17604" y="10930"/>
                  </a:lnTo>
                  <a:lnTo>
                    <a:pt x="18217" y="10930"/>
                  </a:lnTo>
                  <a:lnTo>
                    <a:pt x="18217" y="11690"/>
                  </a:lnTo>
                  <a:lnTo>
                    <a:pt x="19610" y="13577"/>
                  </a:lnTo>
                  <a:lnTo>
                    <a:pt x="19610" y="14000"/>
                  </a:lnTo>
                  <a:lnTo>
                    <a:pt x="19944" y="14282"/>
                  </a:lnTo>
                  <a:lnTo>
                    <a:pt x="19610" y="14592"/>
                  </a:lnTo>
                  <a:lnTo>
                    <a:pt x="19610" y="14732"/>
                  </a:lnTo>
                  <a:lnTo>
                    <a:pt x="19944" y="15014"/>
                  </a:lnTo>
                  <a:lnTo>
                    <a:pt x="19610" y="15437"/>
                  </a:lnTo>
                  <a:lnTo>
                    <a:pt x="19944" y="15775"/>
                  </a:lnTo>
                  <a:lnTo>
                    <a:pt x="19053" y="16479"/>
                  </a:lnTo>
                  <a:lnTo>
                    <a:pt x="17604" y="16930"/>
                  </a:lnTo>
                  <a:lnTo>
                    <a:pt x="16713" y="16930"/>
                  </a:lnTo>
                  <a:lnTo>
                    <a:pt x="16156" y="17352"/>
                  </a:lnTo>
                  <a:lnTo>
                    <a:pt x="13872" y="17803"/>
                  </a:lnTo>
                  <a:lnTo>
                    <a:pt x="13538" y="18085"/>
                  </a:lnTo>
                  <a:lnTo>
                    <a:pt x="12981" y="18817"/>
                  </a:lnTo>
                  <a:lnTo>
                    <a:pt x="12089" y="18366"/>
                  </a:lnTo>
                  <a:lnTo>
                    <a:pt x="12089" y="19239"/>
                  </a:lnTo>
                  <a:lnTo>
                    <a:pt x="10696" y="19239"/>
                  </a:lnTo>
                  <a:lnTo>
                    <a:pt x="8969" y="19972"/>
                  </a:lnTo>
                  <a:lnTo>
                    <a:pt x="8969" y="18535"/>
                  </a:lnTo>
                  <a:lnTo>
                    <a:pt x="9248" y="18366"/>
                  </a:lnTo>
                  <a:lnTo>
                    <a:pt x="8969" y="17803"/>
                  </a:lnTo>
                  <a:lnTo>
                    <a:pt x="8412" y="17803"/>
                  </a:lnTo>
                  <a:lnTo>
                    <a:pt x="7744" y="17634"/>
                  </a:lnTo>
                  <a:lnTo>
                    <a:pt x="10139" y="17042"/>
                  </a:lnTo>
                  <a:lnTo>
                    <a:pt x="11532" y="16930"/>
                  </a:lnTo>
                  <a:lnTo>
                    <a:pt x="11532" y="16479"/>
                  </a:lnTo>
                  <a:lnTo>
                    <a:pt x="11253" y="15887"/>
                  </a:lnTo>
                  <a:lnTo>
                    <a:pt x="12089" y="15775"/>
                  </a:lnTo>
                  <a:lnTo>
                    <a:pt x="13538" y="15437"/>
                  </a:lnTo>
                  <a:lnTo>
                    <a:pt x="14429" y="15324"/>
                  </a:lnTo>
                  <a:lnTo>
                    <a:pt x="15265" y="15014"/>
                  </a:lnTo>
                  <a:lnTo>
                    <a:pt x="15265" y="14000"/>
                  </a:lnTo>
                  <a:lnTo>
                    <a:pt x="15042" y="12845"/>
                  </a:lnTo>
                  <a:lnTo>
                    <a:pt x="15042" y="12394"/>
                  </a:lnTo>
                  <a:lnTo>
                    <a:pt x="15042" y="11972"/>
                  </a:lnTo>
                  <a:lnTo>
                    <a:pt x="15042" y="11521"/>
                  </a:lnTo>
                  <a:lnTo>
                    <a:pt x="15042" y="10930"/>
                  </a:lnTo>
                  <a:lnTo>
                    <a:pt x="14429" y="10930"/>
                  </a:lnTo>
                  <a:lnTo>
                    <a:pt x="14429" y="10085"/>
                  </a:lnTo>
                  <a:lnTo>
                    <a:pt x="12646" y="9324"/>
                  </a:lnTo>
                  <a:lnTo>
                    <a:pt x="11532" y="8592"/>
                  </a:lnTo>
                  <a:lnTo>
                    <a:pt x="10139" y="7887"/>
                  </a:lnTo>
                  <a:lnTo>
                    <a:pt x="9248" y="7296"/>
                  </a:lnTo>
                  <a:lnTo>
                    <a:pt x="8412" y="6732"/>
                  </a:lnTo>
                  <a:lnTo>
                    <a:pt x="7744" y="6563"/>
                  </a:lnTo>
                  <a:lnTo>
                    <a:pt x="5237" y="5549"/>
                  </a:lnTo>
                  <a:lnTo>
                    <a:pt x="5237" y="5127"/>
                  </a:lnTo>
                  <a:lnTo>
                    <a:pt x="6072" y="5127"/>
                  </a:lnTo>
                  <a:lnTo>
                    <a:pt x="6908" y="5127"/>
                  </a:lnTo>
                  <a:lnTo>
                    <a:pt x="6908" y="4394"/>
                  </a:lnTo>
                  <a:lnTo>
                    <a:pt x="6630" y="3944"/>
                  </a:lnTo>
                  <a:lnTo>
                    <a:pt x="6072" y="3944"/>
                  </a:lnTo>
                  <a:lnTo>
                    <a:pt x="5460" y="3521"/>
                  </a:lnTo>
                  <a:lnTo>
                    <a:pt x="3733" y="3521"/>
                  </a:lnTo>
                  <a:lnTo>
                    <a:pt x="1727" y="3070"/>
                  </a:lnTo>
                  <a:lnTo>
                    <a:pt x="1727" y="2366"/>
                  </a:lnTo>
                  <a:lnTo>
                    <a:pt x="1727" y="2028"/>
                  </a:lnTo>
                  <a:lnTo>
                    <a:pt x="557" y="1746"/>
                  </a:lnTo>
                  <a:lnTo>
                    <a:pt x="0" y="13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8" name="Freeform 219"/>
            <p:cNvSpPr>
              <a:spLocks/>
            </p:cNvSpPr>
            <p:nvPr/>
          </p:nvSpPr>
          <p:spPr bwMode="auto">
            <a:xfrm>
              <a:off x="7265988" y="3657600"/>
              <a:ext cx="234950" cy="1666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9619" y="7365"/>
                  </a:moveTo>
                  <a:lnTo>
                    <a:pt x="9857" y="9797"/>
                  </a:lnTo>
                  <a:lnTo>
                    <a:pt x="10810" y="8716"/>
                  </a:lnTo>
                  <a:lnTo>
                    <a:pt x="11571" y="8716"/>
                  </a:lnTo>
                  <a:lnTo>
                    <a:pt x="10810" y="7365"/>
                  </a:lnTo>
                  <a:lnTo>
                    <a:pt x="11095" y="6959"/>
                  </a:lnTo>
                  <a:lnTo>
                    <a:pt x="11571" y="5270"/>
                  </a:lnTo>
                  <a:lnTo>
                    <a:pt x="12286" y="4595"/>
                  </a:lnTo>
                  <a:lnTo>
                    <a:pt x="12857" y="5270"/>
                  </a:lnTo>
                  <a:lnTo>
                    <a:pt x="13571" y="2500"/>
                  </a:lnTo>
                  <a:lnTo>
                    <a:pt x="14333" y="0"/>
                  </a:lnTo>
                  <a:lnTo>
                    <a:pt x="14810" y="743"/>
                  </a:lnTo>
                  <a:lnTo>
                    <a:pt x="14810" y="1757"/>
                  </a:lnTo>
                  <a:lnTo>
                    <a:pt x="15000" y="743"/>
                  </a:lnTo>
                  <a:lnTo>
                    <a:pt x="15524" y="743"/>
                  </a:lnTo>
                  <a:lnTo>
                    <a:pt x="15524" y="1757"/>
                  </a:lnTo>
                  <a:lnTo>
                    <a:pt x="16286" y="1757"/>
                  </a:lnTo>
                  <a:lnTo>
                    <a:pt x="16286" y="2770"/>
                  </a:lnTo>
                  <a:lnTo>
                    <a:pt x="16762" y="3514"/>
                  </a:lnTo>
                  <a:lnTo>
                    <a:pt x="17048" y="3514"/>
                  </a:lnTo>
                  <a:lnTo>
                    <a:pt x="17048" y="4189"/>
                  </a:lnTo>
                  <a:lnTo>
                    <a:pt x="16762" y="4595"/>
                  </a:lnTo>
                  <a:lnTo>
                    <a:pt x="17524" y="4595"/>
                  </a:lnTo>
                  <a:lnTo>
                    <a:pt x="18000" y="4189"/>
                  </a:lnTo>
                  <a:lnTo>
                    <a:pt x="19000" y="5270"/>
                  </a:lnTo>
                  <a:lnTo>
                    <a:pt x="19952" y="5270"/>
                  </a:lnTo>
                  <a:lnTo>
                    <a:pt x="19952" y="6284"/>
                  </a:lnTo>
                  <a:lnTo>
                    <a:pt x="19000" y="6284"/>
                  </a:lnTo>
                  <a:lnTo>
                    <a:pt x="18238" y="6959"/>
                  </a:lnTo>
                  <a:lnTo>
                    <a:pt x="18000" y="6959"/>
                  </a:lnTo>
                  <a:lnTo>
                    <a:pt x="17524" y="6959"/>
                  </a:lnTo>
                  <a:lnTo>
                    <a:pt x="18714" y="8716"/>
                  </a:lnTo>
                  <a:lnTo>
                    <a:pt x="17048" y="9122"/>
                  </a:lnTo>
                  <a:lnTo>
                    <a:pt x="16762" y="8716"/>
                  </a:lnTo>
                  <a:lnTo>
                    <a:pt x="16286" y="9122"/>
                  </a:lnTo>
                  <a:lnTo>
                    <a:pt x="16762" y="10135"/>
                  </a:lnTo>
                  <a:lnTo>
                    <a:pt x="13048" y="9797"/>
                  </a:lnTo>
                  <a:lnTo>
                    <a:pt x="12286" y="13311"/>
                  </a:lnTo>
                  <a:lnTo>
                    <a:pt x="11095" y="13581"/>
                  </a:lnTo>
                  <a:lnTo>
                    <a:pt x="10810" y="17162"/>
                  </a:lnTo>
                  <a:lnTo>
                    <a:pt x="8667" y="18851"/>
                  </a:lnTo>
                  <a:lnTo>
                    <a:pt x="6619" y="19932"/>
                  </a:lnTo>
                  <a:lnTo>
                    <a:pt x="3905" y="19257"/>
                  </a:lnTo>
                  <a:lnTo>
                    <a:pt x="2714" y="19257"/>
                  </a:lnTo>
                  <a:lnTo>
                    <a:pt x="476" y="18176"/>
                  </a:lnTo>
                  <a:lnTo>
                    <a:pt x="0" y="16419"/>
                  </a:lnTo>
                  <a:lnTo>
                    <a:pt x="1238" y="16419"/>
                  </a:lnTo>
                  <a:lnTo>
                    <a:pt x="1952" y="17162"/>
                  </a:lnTo>
                  <a:lnTo>
                    <a:pt x="2476" y="17162"/>
                  </a:lnTo>
                  <a:lnTo>
                    <a:pt x="2714" y="15405"/>
                  </a:lnTo>
                  <a:lnTo>
                    <a:pt x="3190" y="13581"/>
                  </a:lnTo>
                  <a:lnTo>
                    <a:pt x="4476" y="13311"/>
                  </a:lnTo>
                  <a:lnTo>
                    <a:pt x="6619" y="11892"/>
                  </a:lnTo>
                  <a:lnTo>
                    <a:pt x="9143" y="8041"/>
                  </a:lnTo>
                  <a:lnTo>
                    <a:pt x="9619" y="736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29" name="Freeform 220"/>
            <p:cNvSpPr>
              <a:spLocks/>
            </p:cNvSpPr>
            <p:nvPr/>
          </p:nvSpPr>
          <p:spPr bwMode="auto">
            <a:xfrm>
              <a:off x="7107238" y="3794125"/>
              <a:ext cx="15875" cy="15875"/>
            </a:xfrm>
            <a:custGeom>
              <a:avLst/>
              <a:gdLst>
                <a:gd name="T0" fmla="*/ 8 w 20000"/>
                <a:gd name="T1" fmla="*/ 0 h 20000"/>
                <a:gd name="T2" fmla="*/ 4 w 20000"/>
                <a:gd name="T3" fmla="*/ 4 h 20000"/>
                <a:gd name="T4" fmla="*/ 3 w 20000"/>
                <a:gd name="T5" fmla="*/ 8 h 20000"/>
                <a:gd name="T6" fmla="*/ 0 w 20000"/>
                <a:gd name="T7" fmla="*/ 4 h 20000"/>
                <a:gd name="T8" fmla="*/ 0 w 20000"/>
                <a:gd name="T9" fmla="*/ 3 h 20000"/>
                <a:gd name="T10" fmla="*/ 8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259" y="0"/>
                  </a:moveTo>
                  <a:lnTo>
                    <a:pt x="11111" y="11429"/>
                  </a:lnTo>
                  <a:lnTo>
                    <a:pt x="7407" y="19286"/>
                  </a:lnTo>
                  <a:lnTo>
                    <a:pt x="0" y="11429"/>
                  </a:lnTo>
                  <a:lnTo>
                    <a:pt x="0" y="7857"/>
                  </a:lnTo>
                  <a:lnTo>
                    <a:pt x="19259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0" name="Freeform 221"/>
            <p:cNvSpPr>
              <a:spLocks/>
            </p:cNvSpPr>
            <p:nvPr/>
          </p:nvSpPr>
          <p:spPr bwMode="auto">
            <a:xfrm>
              <a:off x="7213600" y="3313113"/>
              <a:ext cx="58738" cy="539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7048" y="851"/>
                  </a:moveTo>
                  <a:lnTo>
                    <a:pt x="5143" y="851"/>
                  </a:lnTo>
                  <a:lnTo>
                    <a:pt x="5143" y="5532"/>
                  </a:lnTo>
                  <a:lnTo>
                    <a:pt x="0" y="8723"/>
                  </a:lnTo>
                  <a:lnTo>
                    <a:pt x="0" y="15532"/>
                  </a:lnTo>
                  <a:lnTo>
                    <a:pt x="8000" y="19787"/>
                  </a:lnTo>
                  <a:lnTo>
                    <a:pt x="11048" y="15532"/>
                  </a:lnTo>
                  <a:lnTo>
                    <a:pt x="16000" y="14255"/>
                  </a:lnTo>
                  <a:lnTo>
                    <a:pt x="16000" y="8723"/>
                  </a:lnTo>
                  <a:lnTo>
                    <a:pt x="19810" y="5532"/>
                  </a:lnTo>
                  <a:lnTo>
                    <a:pt x="19810" y="851"/>
                  </a:lnTo>
                  <a:lnTo>
                    <a:pt x="17905" y="0"/>
                  </a:lnTo>
                  <a:lnTo>
                    <a:pt x="16000" y="851"/>
                  </a:lnTo>
                  <a:lnTo>
                    <a:pt x="8000" y="851"/>
                  </a:lnTo>
                  <a:lnTo>
                    <a:pt x="7048" y="85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1" name="Freeform 223"/>
            <p:cNvSpPr>
              <a:spLocks/>
            </p:cNvSpPr>
            <p:nvPr/>
          </p:nvSpPr>
          <p:spPr bwMode="auto">
            <a:xfrm>
              <a:off x="7297738" y="4122738"/>
              <a:ext cx="992187" cy="8985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00"/>
                <a:gd name="T184" fmla="*/ 0 h 20000"/>
                <a:gd name="T185" fmla="*/ 20000 w 20000"/>
                <a:gd name="T186" fmla="*/ 20000 h 2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00" h="20000">
                  <a:moveTo>
                    <a:pt x="14714" y="19988"/>
                  </a:moveTo>
                  <a:lnTo>
                    <a:pt x="14488" y="19613"/>
                  </a:lnTo>
                  <a:lnTo>
                    <a:pt x="14420" y="19475"/>
                  </a:lnTo>
                  <a:lnTo>
                    <a:pt x="14420" y="19350"/>
                  </a:lnTo>
                  <a:lnTo>
                    <a:pt x="14420" y="19150"/>
                  </a:lnTo>
                  <a:lnTo>
                    <a:pt x="14137" y="19350"/>
                  </a:lnTo>
                  <a:lnTo>
                    <a:pt x="14024" y="19350"/>
                  </a:lnTo>
                  <a:lnTo>
                    <a:pt x="14250" y="19150"/>
                  </a:lnTo>
                  <a:lnTo>
                    <a:pt x="14250" y="18950"/>
                  </a:lnTo>
                  <a:lnTo>
                    <a:pt x="13956" y="19025"/>
                  </a:lnTo>
                  <a:lnTo>
                    <a:pt x="14024" y="19025"/>
                  </a:lnTo>
                  <a:lnTo>
                    <a:pt x="14024" y="19275"/>
                  </a:lnTo>
                  <a:lnTo>
                    <a:pt x="13367" y="19663"/>
                  </a:lnTo>
                  <a:lnTo>
                    <a:pt x="13073" y="19350"/>
                  </a:lnTo>
                  <a:lnTo>
                    <a:pt x="12779" y="19275"/>
                  </a:lnTo>
                  <a:lnTo>
                    <a:pt x="12609" y="19025"/>
                  </a:lnTo>
                  <a:lnTo>
                    <a:pt x="12541" y="19150"/>
                  </a:lnTo>
                  <a:lnTo>
                    <a:pt x="12247" y="18950"/>
                  </a:lnTo>
                  <a:lnTo>
                    <a:pt x="12020" y="18825"/>
                  </a:lnTo>
                  <a:lnTo>
                    <a:pt x="11964" y="18638"/>
                  </a:lnTo>
                  <a:lnTo>
                    <a:pt x="11783" y="18313"/>
                  </a:lnTo>
                  <a:lnTo>
                    <a:pt x="11783" y="17988"/>
                  </a:lnTo>
                  <a:lnTo>
                    <a:pt x="11964" y="17600"/>
                  </a:lnTo>
                  <a:lnTo>
                    <a:pt x="11669" y="16950"/>
                  </a:lnTo>
                  <a:lnTo>
                    <a:pt x="11851" y="16825"/>
                  </a:lnTo>
                  <a:lnTo>
                    <a:pt x="11851" y="16750"/>
                  </a:lnTo>
                  <a:lnTo>
                    <a:pt x="11545" y="16750"/>
                  </a:lnTo>
                  <a:lnTo>
                    <a:pt x="11319" y="16825"/>
                  </a:lnTo>
                  <a:lnTo>
                    <a:pt x="11500" y="16625"/>
                  </a:lnTo>
                  <a:lnTo>
                    <a:pt x="11545" y="16313"/>
                  </a:lnTo>
                  <a:lnTo>
                    <a:pt x="11500" y="15725"/>
                  </a:lnTo>
                  <a:lnTo>
                    <a:pt x="11319" y="15913"/>
                  </a:lnTo>
                  <a:lnTo>
                    <a:pt x="11081" y="16438"/>
                  </a:lnTo>
                  <a:lnTo>
                    <a:pt x="10900" y="16438"/>
                  </a:lnTo>
                  <a:lnTo>
                    <a:pt x="10730" y="16563"/>
                  </a:lnTo>
                  <a:lnTo>
                    <a:pt x="10787" y="16313"/>
                  </a:lnTo>
                  <a:lnTo>
                    <a:pt x="11024" y="16313"/>
                  </a:lnTo>
                  <a:lnTo>
                    <a:pt x="11081" y="15788"/>
                  </a:lnTo>
                  <a:lnTo>
                    <a:pt x="11364" y="15400"/>
                  </a:lnTo>
                  <a:lnTo>
                    <a:pt x="11500" y="15075"/>
                  </a:lnTo>
                  <a:lnTo>
                    <a:pt x="11545" y="14938"/>
                  </a:lnTo>
                  <a:lnTo>
                    <a:pt x="11545" y="14425"/>
                  </a:lnTo>
                  <a:lnTo>
                    <a:pt x="11500" y="14888"/>
                  </a:lnTo>
                  <a:lnTo>
                    <a:pt x="11364" y="14888"/>
                  </a:lnTo>
                  <a:lnTo>
                    <a:pt x="11081" y="15275"/>
                  </a:lnTo>
                  <a:lnTo>
                    <a:pt x="10787" y="15463"/>
                  </a:lnTo>
                  <a:lnTo>
                    <a:pt x="10436" y="15788"/>
                  </a:lnTo>
                  <a:lnTo>
                    <a:pt x="10255" y="16038"/>
                  </a:lnTo>
                  <a:lnTo>
                    <a:pt x="10323" y="16238"/>
                  </a:lnTo>
                  <a:lnTo>
                    <a:pt x="10141" y="16238"/>
                  </a:lnTo>
                  <a:lnTo>
                    <a:pt x="10085" y="16038"/>
                  </a:lnTo>
                  <a:lnTo>
                    <a:pt x="10085" y="15913"/>
                  </a:lnTo>
                  <a:lnTo>
                    <a:pt x="10085" y="15600"/>
                  </a:lnTo>
                  <a:lnTo>
                    <a:pt x="9972" y="15275"/>
                  </a:lnTo>
                  <a:lnTo>
                    <a:pt x="9859" y="14938"/>
                  </a:lnTo>
                  <a:lnTo>
                    <a:pt x="9677" y="14888"/>
                  </a:lnTo>
                  <a:lnTo>
                    <a:pt x="9677" y="14550"/>
                  </a:lnTo>
                  <a:lnTo>
                    <a:pt x="9791" y="14425"/>
                  </a:lnTo>
                  <a:lnTo>
                    <a:pt x="9553" y="14375"/>
                  </a:lnTo>
                  <a:lnTo>
                    <a:pt x="9677" y="14225"/>
                  </a:lnTo>
                  <a:lnTo>
                    <a:pt x="9496" y="14038"/>
                  </a:lnTo>
                  <a:lnTo>
                    <a:pt x="9327" y="14100"/>
                  </a:lnTo>
                  <a:lnTo>
                    <a:pt x="9089" y="13913"/>
                  </a:lnTo>
                  <a:lnTo>
                    <a:pt x="8908" y="13913"/>
                  </a:lnTo>
                  <a:lnTo>
                    <a:pt x="8444" y="13525"/>
                  </a:lnTo>
                  <a:lnTo>
                    <a:pt x="7980" y="13588"/>
                  </a:lnTo>
                  <a:lnTo>
                    <a:pt x="7097" y="13713"/>
                  </a:lnTo>
                  <a:lnTo>
                    <a:pt x="6271" y="14038"/>
                  </a:lnTo>
                  <a:lnTo>
                    <a:pt x="5806" y="13913"/>
                  </a:lnTo>
                  <a:lnTo>
                    <a:pt x="5048" y="14225"/>
                  </a:lnTo>
                  <a:lnTo>
                    <a:pt x="4743" y="14425"/>
                  </a:lnTo>
                  <a:lnTo>
                    <a:pt x="4584" y="14750"/>
                  </a:lnTo>
                  <a:lnTo>
                    <a:pt x="4460" y="14938"/>
                  </a:lnTo>
                  <a:lnTo>
                    <a:pt x="4165" y="15075"/>
                  </a:lnTo>
                  <a:lnTo>
                    <a:pt x="4097" y="15075"/>
                  </a:lnTo>
                  <a:lnTo>
                    <a:pt x="3814" y="15075"/>
                  </a:lnTo>
                  <a:lnTo>
                    <a:pt x="3633" y="15200"/>
                  </a:lnTo>
                  <a:lnTo>
                    <a:pt x="3520" y="14938"/>
                  </a:lnTo>
                  <a:lnTo>
                    <a:pt x="2932" y="14888"/>
                  </a:lnTo>
                  <a:lnTo>
                    <a:pt x="2637" y="14938"/>
                  </a:lnTo>
                  <a:lnTo>
                    <a:pt x="2173" y="15200"/>
                  </a:lnTo>
                  <a:lnTo>
                    <a:pt x="2105" y="15275"/>
                  </a:lnTo>
                  <a:lnTo>
                    <a:pt x="1822" y="15400"/>
                  </a:lnTo>
                  <a:lnTo>
                    <a:pt x="1415" y="15600"/>
                  </a:lnTo>
                  <a:lnTo>
                    <a:pt x="1177" y="15725"/>
                  </a:lnTo>
                  <a:lnTo>
                    <a:pt x="770" y="15725"/>
                  </a:lnTo>
                  <a:lnTo>
                    <a:pt x="464" y="15463"/>
                  </a:lnTo>
                  <a:lnTo>
                    <a:pt x="294" y="15200"/>
                  </a:lnTo>
                  <a:lnTo>
                    <a:pt x="0" y="15075"/>
                  </a:lnTo>
                  <a:lnTo>
                    <a:pt x="113" y="14688"/>
                  </a:lnTo>
                  <a:lnTo>
                    <a:pt x="181" y="14688"/>
                  </a:lnTo>
                  <a:lnTo>
                    <a:pt x="419" y="14550"/>
                  </a:lnTo>
                  <a:lnTo>
                    <a:pt x="464" y="14038"/>
                  </a:lnTo>
                  <a:lnTo>
                    <a:pt x="589" y="14038"/>
                  </a:lnTo>
                  <a:lnTo>
                    <a:pt x="770" y="13525"/>
                  </a:lnTo>
                  <a:lnTo>
                    <a:pt x="702" y="13075"/>
                  </a:lnTo>
                  <a:lnTo>
                    <a:pt x="464" y="12225"/>
                  </a:lnTo>
                  <a:lnTo>
                    <a:pt x="589" y="11513"/>
                  </a:lnTo>
                  <a:lnTo>
                    <a:pt x="464" y="11125"/>
                  </a:lnTo>
                  <a:lnTo>
                    <a:pt x="294" y="10875"/>
                  </a:lnTo>
                  <a:lnTo>
                    <a:pt x="419" y="10475"/>
                  </a:lnTo>
                  <a:lnTo>
                    <a:pt x="181" y="10038"/>
                  </a:lnTo>
                  <a:lnTo>
                    <a:pt x="0" y="9450"/>
                  </a:lnTo>
                  <a:lnTo>
                    <a:pt x="113" y="9450"/>
                  </a:lnTo>
                  <a:lnTo>
                    <a:pt x="181" y="9775"/>
                  </a:lnTo>
                  <a:lnTo>
                    <a:pt x="294" y="9775"/>
                  </a:lnTo>
                  <a:lnTo>
                    <a:pt x="181" y="9450"/>
                  </a:lnTo>
                  <a:lnTo>
                    <a:pt x="181" y="9125"/>
                  </a:lnTo>
                  <a:lnTo>
                    <a:pt x="294" y="9250"/>
                  </a:lnTo>
                  <a:lnTo>
                    <a:pt x="294" y="9450"/>
                  </a:lnTo>
                  <a:lnTo>
                    <a:pt x="419" y="9450"/>
                  </a:lnTo>
                  <a:lnTo>
                    <a:pt x="464" y="9650"/>
                  </a:lnTo>
                  <a:lnTo>
                    <a:pt x="464" y="9250"/>
                  </a:lnTo>
                  <a:lnTo>
                    <a:pt x="419" y="8988"/>
                  </a:lnTo>
                  <a:lnTo>
                    <a:pt x="294" y="8275"/>
                  </a:lnTo>
                  <a:lnTo>
                    <a:pt x="294" y="8088"/>
                  </a:lnTo>
                  <a:lnTo>
                    <a:pt x="464" y="7638"/>
                  </a:lnTo>
                  <a:lnTo>
                    <a:pt x="589" y="7250"/>
                  </a:lnTo>
                  <a:lnTo>
                    <a:pt x="702" y="6925"/>
                  </a:lnTo>
                  <a:lnTo>
                    <a:pt x="883" y="6613"/>
                  </a:lnTo>
                  <a:lnTo>
                    <a:pt x="770" y="7050"/>
                  </a:lnTo>
                  <a:lnTo>
                    <a:pt x="883" y="7050"/>
                  </a:lnTo>
                  <a:lnTo>
                    <a:pt x="1064" y="6613"/>
                  </a:lnTo>
                  <a:lnTo>
                    <a:pt x="1347" y="6538"/>
                  </a:lnTo>
                  <a:lnTo>
                    <a:pt x="1709" y="6275"/>
                  </a:lnTo>
                  <a:lnTo>
                    <a:pt x="2286" y="5950"/>
                  </a:lnTo>
                  <a:lnTo>
                    <a:pt x="2592" y="5950"/>
                  </a:lnTo>
                  <a:lnTo>
                    <a:pt x="2875" y="5750"/>
                  </a:lnTo>
                  <a:lnTo>
                    <a:pt x="3169" y="5750"/>
                  </a:lnTo>
                  <a:lnTo>
                    <a:pt x="3407" y="5700"/>
                  </a:lnTo>
                  <a:lnTo>
                    <a:pt x="3701" y="5563"/>
                  </a:lnTo>
                  <a:lnTo>
                    <a:pt x="4584" y="5175"/>
                  </a:lnTo>
                  <a:lnTo>
                    <a:pt x="4867" y="4600"/>
                  </a:lnTo>
                  <a:lnTo>
                    <a:pt x="5093" y="4525"/>
                  </a:lnTo>
                  <a:lnTo>
                    <a:pt x="5093" y="4338"/>
                  </a:lnTo>
                  <a:lnTo>
                    <a:pt x="5093" y="4013"/>
                  </a:lnTo>
                  <a:lnTo>
                    <a:pt x="5399" y="3550"/>
                  </a:lnTo>
                  <a:lnTo>
                    <a:pt x="5512" y="3363"/>
                  </a:lnTo>
                  <a:lnTo>
                    <a:pt x="5625" y="3363"/>
                  </a:lnTo>
                  <a:lnTo>
                    <a:pt x="5693" y="3550"/>
                  </a:lnTo>
                  <a:lnTo>
                    <a:pt x="5863" y="4013"/>
                  </a:lnTo>
                  <a:lnTo>
                    <a:pt x="5863" y="3688"/>
                  </a:lnTo>
                  <a:lnTo>
                    <a:pt x="6089" y="3825"/>
                  </a:lnTo>
                  <a:lnTo>
                    <a:pt x="5976" y="3550"/>
                  </a:lnTo>
                  <a:lnTo>
                    <a:pt x="5863" y="3238"/>
                  </a:lnTo>
                  <a:lnTo>
                    <a:pt x="5976" y="3163"/>
                  </a:lnTo>
                  <a:lnTo>
                    <a:pt x="6089" y="3363"/>
                  </a:lnTo>
                  <a:lnTo>
                    <a:pt x="6157" y="3238"/>
                  </a:lnTo>
                  <a:lnTo>
                    <a:pt x="6271" y="3363"/>
                  </a:lnTo>
                  <a:lnTo>
                    <a:pt x="6452" y="3363"/>
                  </a:lnTo>
                  <a:lnTo>
                    <a:pt x="6338" y="3363"/>
                  </a:lnTo>
                  <a:lnTo>
                    <a:pt x="6338" y="3163"/>
                  </a:lnTo>
                  <a:lnTo>
                    <a:pt x="6338" y="2988"/>
                  </a:lnTo>
                  <a:lnTo>
                    <a:pt x="6565" y="2713"/>
                  </a:lnTo>
                  <a:lnTo>
                    <a:pt x="6621" y="2838"/>
                  </a:lnTo>
                  <a:lnTo>
                    <a:pt x="6621" y="2650"/>
                  </a:lnTo>
                  <a:lnTo>
                    <a:pt x="6735" y="2525"/>
                  </a:lnTo>
                  <a:lnTo>
                    <a:pt x="6916" y="2650"/>
                  </a:lnTo>
                  <a:lnTo>
                    <a:pt x="6735" y="2325"/>
                  </a:lnTo>
                  <a:lnTo>
                    <a:pt x="7040" y="2138"/>
                  </a:lnTo>
                  <a:lnTo>
                    <a:pt x="7097" y="2325"/>
                  </a:lnTo>
                  <a:lnTo>
                    <a:pt x="7391" y="1888"/>
                  </a:lnTo>
                  <a:lnTo>
                    <a:pt x="7504" y="1813"/>
                  </a:lnTo>
                  <a:lnTo>
                    <a:pt x="7561" y="2013"/>
                  </a:lnTo>
                  <a:lnTo>
                    <a:pt x="7799" y="1688"/>
                  </a:lnTo>
                  <a:lnTo>
                    <a:pt x="7866" y="1888"/>
                  </a:lnTo>
                  <a:lnTo>
                    <a:pt x="8331" y="2325"/>
                  </a:lnTo>
                  <a:lnTo>
                    <a:pt x="8149" y="2525"/>
                  </a:lnTo>
                  <a:lnTo>
                    <a:pt x="8263" y="2713"/>
                  </a:lnTo>
                  <a:lnTo>
                    <a:pt x="8444" y="2450"/>
                  </a:lnTo>
                  <a:lnTo>
                    <a:pt x="8613" y="2525"/>
                  </a:lnTo>
                  <a:lnTo>
                    <a:pt x="8795" y="2650"/>
                  </a:lnTo>
                  <a:lnTo>
                    <a:pt x="8908" y="2525"/>
                  </a:lnTo>
                  <a:lnTo>
                    <a:pt x="9089" y="2713"/>
                  </a:lnTo>
                  <a:lnTo>
                    <a:pt x="9032" y="2525"/>
                  </a:lnTo>
                  <a:lnTo>
                    <a:pt x="9089" y="2525"/>
                  </a:lnTo>
                  <a:lnTo>
                    <a:pt x="8908" y="2138"/>
                  </a:lnTo>
                  <a:lnTo>
                    <a:pt x="9089" y="1888"/>
                  </a:lnTo>
                  <a:lnTo>
                    <a:pt x="9213" y="1613"/>
                  </a:lnTo>
                  <a:lnTo>
                    <a:pt x="9372" y="1613"/>
                  </a:lnTo>
                  <a:lnTo>
                    <a:pt x="9327" y="1300"/>
                  </a:lnTo>
                  <a:lnTo>
                    <a:pt x="9553" y="1100"/>
                  </a:lnTo>
                  <a:lnTo>
                    <a:pt x="9791" y="1100"/>
                  </a:lnTo>
                  <a:lnTo>
                    <a:pt x="9791" y="975"/>
                  </a:lnTo>
                  <a:lnTo>
                    <a:pt x="9859" y="838"/>
                  </a:lnTo>
                  <a:lnTo>
                    <a:pt x="10549" y="838"/>
                  </a:lnTo>
                  <a:lnTo>
                    <a:pt x="10617" y="838"/>
                  </a:lnTo>
                  <a:lnTo>
                    <a:pt x="10549" y="463"/>
                  </a:lnTo>
                  <a:lnTo>
                    <a:pt x="10436" y="463"/>
                  </a:lnTo>
                  <a:lnTo>
                    <a:pt x="10323" y="263"/>
                  </a:lnTo>
                  <a:lnTo>
                    <a:pt x="10549" y="263"/>
                  </a:lnTo>
                  <a:lnTo>
                    <a:pt x="10730" y="325"/>
                  </a:lnTo>
                  <a:lnTo>
                    <a:pt x="10787" y="325"/>
                  </a:lnTo>
                  <a:lnTo>
                    <a:pt x="10900" y="513"/>
                  </a:lnTo>
                  <a:lnTo>
                    <a:pt x="11319" y="638"/>
                  </a:lnTo>
                  <a:lnTo>
                    <a:pt x="11364" y="775"/>
                  </a:lnTo>
                  <a:lnTo>
                    <a:pt x="11669" y="775"/>
                  </a:lnTo>
                  <a:lnTo>
                    <a:pt x="11851" y="838"/>
                  </a:lnTo>
                  <a:lnTo>
                    <a:pt x="12134" y="775"/>
                  </a:lnTo>
                  <a:lnTo>
                    <a:pt x="12315" y="838"/>
                  </a:lnTo>
                  <a:lnTo>
                    <a:pt x="12428" y="975"/>
                  </a:lnTo>
                  <a:lnTo>
                    <a:pt x="12541" y="1100"/>
                  </a:lnTo>
                  <a:lnTo>
                    <a:pt x="12428" y="838"/>
                  </a:lnTo>
                  <a:lnTo>
                    <a:pt x="12609" y="775"/>
                  </a:lnTo>
                  <a:lnTo>
                    <a:pt x="12722" y="838"/>
                  </a:lnTo>
                  <a:lnTo>
                    <a:pt x="12779" y="975"/>
                  </a:lnTo>
                  <a:lnTo>
                    <a:pt x="12609" y="1175"/>
                  </a:lnTo>
                  <a:lnTo>
                    <a:pt x="12609" y="1300"/>
                  </a:lnTo>
                  <a:lnTo>
                    <a:pt x="12541" y="1488"/>
                  </a:lnTo>
                  <a:lnTo>
                    <a:pt x="12541" y="1350"/>
                  </a:lnTo>
                  <a:lnTo>
                    <a:pt x="12315" y="1488"/>
                  </a:lnTo>
                  <a:lnTo>
                    <a:pt x="12247" y="1688"/>
                  </a:lnTo>
                  <a:lnTo>
                    <a:pt x="12247" y="1813"/>
                  </a:lnTo>
                  <a:lnTo>
                    <a:pt x="12247" y="2013"/>
                  </a:lnTo>
                  <a:lnTo>
                    <a:pt x="11964" y="2525"/>
                  </a:lnTo>
                  <a:lnTo>
                    <a:pt x="12247" y="2838"/>
                  </a:lnTo>
                  <a:lnTo>
                    <a:pt x="12315" y="2988"/>
                  </a:lnTo>
                  <a:lnTo>
                    <a:pt x="12541" y="3038"/>
                  </a:lnTo>
                  <a:lnTo>
                    <a:pt x="12609" y="3238"/>
                  </a:lnTo>
                  <a:lnTo>
                    <a:pt x="13073" y="3688"/>
                  </a:lnTo>
                  <a:lnTo>
                    <a:pt x="13662" y="3825"/>
                  </a:lnTo>
                  <a:lnTo>
                    <a:pt x="13662" y="4075"/>
                  </a:lnTo>
                  <a:lnTo>
                    <a:pt x="14137" y="4338"/>
                  </a:lnTo>
                  <a:lnTo>
                    <a:pt x="14307" y="4338"/>
                  </a:lnTo>
                  <a:lnTo>
                    <a:pt x="14488" y="4213"/>
                  </a:lnTo>
                  <a:lnTo>
                    <a:pt x="14771" y="3550"/>
                  </a:lnTo>
                  <a:lnTo>
                    <a:pt x="15065" y="2450"/>
                  </a:lnTo>
                  <a:lnTo>
                    <a:pt x="15065" y="1888"/>
                  </a:lnTo>
                  <a:lnTo>
                    <a:pt x="15178" y="1688"/>
                  </a:lnTo>
                  <a:lnTo>
                    <a:pt x="15065" y="1488"/>
                  </a:lnTo>
                  <a:lnTo>
                    <a:pt x="15246" y="1175"/>
                  </a:lnTo>
                  <a:lnTo>
                    <a:pt x="15178" y="1100"/>
                  </a:lnTo>
                  <a:lnTo>
                    <a:pt x="15246" y="838"/>
                  </a:lnTo>
                  <a:lnTo>
                    <a:pt x="15359" y="838"/>
                  </a:lnTo>
                  <a:lnTo>
                    <a:pt x="15484" y="263"/>
                  </a:lnTo>
                  <a:lnTo>
                    <a:pt x="15710" y="0"/>
                  </a:lnTo>
                  <a:lnTo>
                    <a:pt x="15710" y="125"/>
                  </a:lnTo>
                  <a:lnTo>
                    <a:pt x="15835" y="325"/>
                  </a:lnTo>
                  <a:lnTo>
                    <a:pt x="15835" y="775"/>
                  </a:lnTo>
                  <a:lnTo>
                    <a:pt x="15948" y="775"/>
                  </a:lnTo>
                  <a:lnTo>
                    <a:pt x="15948" y="975"/>
                  </a:lnTo>
                  <a:lnTo>
                    <a:pt x="16005" y="1100"/>
                  </a:lnTo>
                  <a:lnTo>
                    <a:pt x="16005" y="1350"/>
                  </a:lnTo>
                  <a:lnTo>
                    <a:pt x="16129" y="1350"/>
                  </a:lnTo>
                  <a:lnTo>
                    <a:pt x="16129" y="1888"/>
                  </a:lnTo>
                  <a:lnTo>
                    <a:pt x="16242" y="2450"/>
                  </a:lnTo>
                  <a:lnTo>
                    <a:pt x="16299" y="2325"/>
                  </a:lnTo>
                  <a:lnTo>
                    <a:pt x="16480" y="2138"/>
                  </a:lnTo>
                  <a:lnTo>
                    <a:pt x="16593" y="2450"/>
                  </a:lnTo>
                  <a:lnTo>
                    <a:pt x="16887" y="2650"/>
                  </a:lnTo>
                  <a:lnTo>
                    <a:pt x="16887" y="3363"/>
                  </a:lnTo>
                  <a:lnTo>
                    <a:pt x="16887" y="3550"/>
                  </a:lnTo>
                  <a:lnTo>
                    <a:pt x="17057" y="3888"/>
                  </a:lnTo>
                  <a:lnTo>
                    <a:pt x="17170" y="4400"/>
                  </a:lnTo>
                  <a:lnTo>
                    <a:pt x="17170" y="4725"/>
                  </a:lnTo>
                  <a:lnTo>
                    <a:pt x="17170" y="4925"/>
                  </a:lnTo>
                  <a:lnTo>
                    <a:pt x="17238" y="5175"/>
                  </a:lnTo>
                  <a:lnTo>
                    <a:pt x="17476" y="5438"/>
                  </a:lnTo>
                  <a:lnTo>
                    <a:pt x="17702" y="5438"/>
                  </a:lnTo>
                  <a:lnTo>
                    <a:pt x="17816" y="5750"/>
                  </a:lnTo>
                  <a:lnTo>
                    <a:pt x="17940" y="5750"/>
                  </a:lnTo>
                  <a:lnTo>
                    <a:pt x="18166" y="5950"/>
                  </a:lnTo>
                  <a:lnTo>
                    <a:pt x="18291" y="6213"/>
                  </a:lnTo>
                  <a:lnTo>
                    <a:pt x="18415" y="6275"/>
                  </a:lnTo>
                  <a:lnTo>
                    <a:pt x="18166" y="6413"/>
                  </a:lnTo>
                  <a:lnTo>
                    <a:pt x="18291" y="6613"/>
                  </a:lnTo>
                  <a:lnTo>
                    <a:pt x="18472" y="6925"/>
                  </a:lnTo>
                  <a:lnTo>
                    <a:pt x="18472" y="7050"/>
                  </a:lnTo>
                  <a:lnTo>
                    <a:pt x="18698" y="7638"/>
                  </a:lnTo>
                  <a:lnTo>
                    <a:pt x="18766" y="7763"/>
                  </a:lnTo>
                  <a:lnTo>
                    <a:pt x="18766" y="7313"/>
                  </a:lnTo>
                  <a:lnTo>
                    <a:pt x="19049" y="7638"/>
                  </a:lnTo>
                  <a:lnTo>
                    <a:pt x="19049" y="7563"/>
                  </a:lnTo>
                  <a:lnTo>
                    <a:pt x="19162" y="7763"/>
                  </a:lnTo>
                  <a:lnTo>
                    <a:pt x="19162" y="8275"/>
                  </a:lnTo>
                  <a:lnTo>
                    <a:pt x="18936" y="8275"/>
                  </a:lnTo>
                  <a:lnTo>
                    <a:pt x="19049" y="8475"/>
                  </a:lnTo>
                  <a:lnTo>
                    <a:pt x="19344" y="8675"/>
                  </a:lnTo>
                  <a:lnTo>
                    <a:pt x="19525" y="8938"/>
                  </a:lnTo>
                  <a:lnTo>
                    <a:pt x="19638" y="9250"/>
                  </a:lnTo>
                  <a:lnTo>
                    <a:pt x="19808" y="9450"/>
                  </a:lnTo>
                  <a:lnTo>
                    <a:pt x="19932" y="9650"/>
                  </a:lnTo>
                  <a:lnTo>
                    <a:pt x="19808" y="9963"/>
                  </a:lnTo>
                  <a:lnTo>
                    <a:pt x="19989" y="10350"/>
                  </a:lnTo>
                  <a:lnTo>
                    <a:pt x="19808" y="11188"/>
                  </a:lnTo>
                  <a:lnTo>
                    <a:pt x="19932" y="11650"/>
                  </a:lnTo>
                  <a:lnTo>
                    <a:pt x="19808" y="12363"/>
                  </a:lnTo>
                  <a:lnTo>
                    <a:pt x="19525" y="13075"/>
                  </a:lnTo>
                  <a:lnTo>
                    <a:pt x="19344" y="13838"/>
                  </a:lnTo>
                  <a:lnTo>
                    <a:pt x="18879" y="14688"/>
                  </a:lnTo>
                  <a:lnTo>
                    <a:pt x="18879" y="14750"/>
                  </a:lnTo>
                  <a:lnTo>
                    <a:pt x="18879" y="14888"/>
                  </a:lnTo>
                  <a:lnTo>
                    <a:pt x="18291" y="15400"/>
                  </a:lnTo>
                  <a:lnTo>
                    <a:pt x="18166" y="15725"/>
                  </a:lnTo>
                  <a:lnTo>
                    <a:pt x="18121" y="16038"/>
                  </a:lnTo>
                  <a:lnTo>
                    <a:pt x="17702" y="16563"/>
                  </a:lnTo>
                  <a:lnTo>
                    <a:pt x="17521" y="16950"/>
                  </a:lnTo>
                  <a:lnTo>
                    <a:pt x="17057" y="17925"/>
                  </a:lnTo>
                  <a:lnTo>
                    <a:pt x="16774" y="18763"/>
                  </a:lnTo>
                  <a:lnTo>
                    <a:pt x="16299" y="19025"/>
                  </a:lnTo>
                  <a:lnTo>
                    <a:pt x="15529" y="19025"/>
                  </a:lnTo>
                  <a:lnTo>
                    <a:pt x="15246" y="19350"/>
                  </a:lnTo>
                  <a:lnTo>
                    <a:pt x="14714" y="19663"/>
                  </a:lnTo>
                  <a:lnTo>
                    <a:pt x="14771" y="19800"/>
                  </a:lnTo>
                  <a:lnTo>
                    <a:pt x="14714" y="1998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2" name="Freeform 224"/>
            <p:cNvSpPr>
              <a:spLocks/>
            </p:cNvSpPr>
            <p:nvPr/>
          </p:nvSpPr>
          <p:spPr bwMode="auto">
            <a:xfrm>
              <a:off x="8426450" y="5132388"/>
              <a:ext cx="215900" cy="2540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4312" y="19956"/>
                  </a:moveTo>
                  <a:lnTo>
                    <a:pt x="4000" y="19512"/>
                  </a:lnTo>
                  <a:lnTo>
                    <a:pt x="2961" y="19246"/>
                  </a:lnTo>
                  <a:lnTo>
                    <a:pt x="2961" y="18581"/>
                  </a:lnTo>
                  <a:lnTo>
                    <a:pt x="1870" y="18137"/>
                  </a:lnTo>
                  <a:lnTo>
                    <a:pt x="1870" y="17694"/>
                  </a:lnTo>
                  <a:lnTo>
                    <a:pt x="831" y="17694"/>
                  </a:lnTo>
                  <a:lnTo>
                    <a:pt x="0" y="17428"/>
                  </a:lnTo>
                  <a:lnTo>
                    <a:pt x="519" y="16541"/>
                  </a:lnTo>
                  <a:lnTo>
                    <a:pt x="0" y="16541"/>
                  </a:lnTo>
                  <a:lnTo>
                    <a:pt x="0" y="16275"/>
                  </a:lnTo>
                  <a:lnTo>
                    <a:pt x="831" y="16275"/>
                  </a:lnTo>
                  <a:lnTo>
                    <a:pt x="831" y="15610"/>
                  </a:lnTo>
                  <a:lnTo>
                    <a:pt x="1351" y="14723"/>
                  </a:lnTo>
                  <a:lnTo>
                    <a:pt x="2130" y="15166"/>
                  </a:lnTo>
                  <a:lnTo>
                    <a:pt x="1870" y="14457"/>
                  </a:lnTo>
                  <a:lnTo>
                    <a:pt x="2130" y="14457"/>
                  </a:lnTo>
                  <a:lnTo>
                    <a:pt x="2130" y="14013"/>
                  </a:lnTo>
                  <a:lnTo>
                    <a:pt x="2649" y="13792"/>
                  </a:lnTo>
                  <a:lnTo>
                    <a:pt x="2961" y="13792"/>
                  </a:lnTo>
                  <a:lnTo>
                    <a:pt x="2961" y="13348"/>
                  </a:lnTo>
                  <a:lnTo>
                    <a:pt x="4312" y="12860"/>
                  </a:lnTo>
                  <a:lnTo>
                    <a:pt x="5091" y="11707"/>
                  </a:lnTo>
                  <a:lnTo>
                    <a:pt x="5091" y="12195"/>
                  </a:lnTo>
                  <a:lnTo>
                    <a:pt x="5610" y="12195"/>
                  </a:lnTo>
                  <a:lnTo>
                    <a:pt x="5610" y="11486"/>
                  </a:lnTo>
                  <a:lnTo>
                    <a:pt x="6442" y="10820"/>
                  </a:lnTo>
                  <a:lnTo>
                    <a:pt x="7792" y="10820"/>
                  </a:lnTo>
                  <a:lnTo>
                    <a:pt x="9143" y="9889"/>
                  </a:lnTo>
                  <a:lnTo>
                    <a:pt x="11844" y="8514"/>
                  </a:lnTo>
                  <a:lnTo>
                    <a:pt x="13974" y="6918"/>
                  </a:lnTo>
                  <a:lnTo>
                    <a:pt x="15377" y="4834"/>
                  </a:lnTo>
                  <a:lnTo>
                    <a:pt x="15584" y="4169"/>
                  </a:lnTo>
                  <a:lnTo>
                    <a:pt x="16104" y="3725"/>
                  </a:lnTo>
                  <a:lnTo>
                    <a:pt x="16935" y="2572"/>
                  </a:lnTo>
                  <a:lnTo>
                    <a:pt x="17506" y="1197"/>
                  </a:lnTo>
                  <a:lnTo>
                    <a:pt x="18338" y="0"/>
                  </a:lnTo>
                  <a:lnTo>
                    <a:pt x="18857" y="266"/>
                  </a:lnTo>
                  <a:lnTo>
                    <a:pt x="18857" y="1197"/>
                  </a:lnTo>
                  <a:lnTo>
                    <a:pt x="18857" y="1375"/>
                  </a:lnTo>
                  <a:lnTo>
                    <a:pt x="18857" y="2084"/>
                  </a:lnTo>
                  <a:lnTo>
                    <a:pt x="18857" y="3016"/>
                  </a:lnTo>
                  <a:lnTo>
                    <a:pt x="18857" y="2572"/>
                  </a:lnTo>
                  <a:lnTo>
                    <a:pt x="19636" y="2084"/>
                  </a:lnTo>
                  <a:lnTo>
                    <a:pt x="19636" y="2572"/>
                  </a:lnTo>
                  <a:lnTo>
                    <a:pt x="19948" y="3016"/>
                  </a:lnTo>
                  <a:lnTo>
                    <a:pt x="19636" y="3193"/>
                  </a:lnTo>
                  <a:lnTo>
                    <a:pt x="19636" y="4390"/>
                  </a:lnTo>
                  <a:lnTo>
                    <a:pt x="19117" y="5543"/>
                  </a:lnTo>
                  <a:lnTo>
                    <a:pt x="18338" y="6918"/>
                  </a:lnTo>
                  <a:lnTo>
                    <a:pt x="17506" y="8071"/>
                  </a:lnTo>
                  <a:lnTo>
                    <a:pt x="16416" y="9180"/>
                  </a:lnTo>
                  <a:lnTo>
                    <a:pt x="16104" y="10333"/>
                  </a:lnTo>
                  <a:lnTo>
                    <a:pt x="16416" y="10998"/>
                  </a:lnTo>
                  <a:lnTo>
                    <a:pt x="15584" y="10820"/>
                  </a:lnTo>
                  <a:lnTo>
                    <a:pt x="15377" y="10998"/>
                  </a:lnTo>
                  <a:lnTo>
                    <a:pt x="14805" y="10820"/>
                  </a:lnTo>
                  <a:lnTo>
                    <a:pt x="14805" y="10998"/>
                  </a:lnTo>
                  <a:lnTo>
                    <a:pt x="13455" y="11707"/>
                  </a:lnTo>
                  <a:lnTo>
                    <a:pt x="12104" y="12860"/>
                  </a:lnTo>
                  <a:lnTo>
                    <a:pt x="11844" y="14457"/>
                  </a:lnTo>
                  <a:lnTo>
                    <a:pt x="10805" y="15166"/>
                  </a:lnTo>
                  <a:lnTo>
                    <a:pt x="9974" y="16275"/>
                  </a:lnTo>
                  <a:lnTo>
                    <a:pt x="9143" y="16984"/>
                  </a:lnTo>
                  <a:lnTo>
                    <a:pt x="9662" y="17428"/>
                  </a:lnTo>
                  <a:lnTo>
                    <a:pt x="9143" y="17428"/>
                  </a:lnTo>
                  <a:lnTo>
                    <a:pt x="8364" y="18137"/>
                  </a:lnTo>
                  <a:lnTo>
                    <a:pt x="7013" y="18803"/>
                  </a:lnTo>
                  <a:lnTo>
                    <a:pt x="6442" y="19512"/>
                  </a:lnTo>
                  <a:lnTo>
                    <a:pt x="4312" y="1995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3" name="Freeform 225"/>
            <p:cNvSpPr>
              <a:spLocks/>
            </p:cNvSpPr>
            <p:nvPr/>
          </p:nvSpPr>
          <p:spPr bwMode="auto">
            <a:xfrm>
              <a:off x="8647113" y="4897438"/>
              <a:ext cx="139700" cy="2921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0 h 20000"/>
                <a:gd name="T56" fmla="*/ 2147483647 w 20000"/>
                <a:gd name="T57" fmla="*/ 0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000"/>
                <a:gd name="T175" fmla="*/ 0 h 20000"/>
                <a:gd name="T176" fmla="*/ 20000 w 20000"/>
                <a:gd name="T177" fmla="*/ 20000 h 200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000" h="20000">
                  <a:moveTo>
                    <a:pt x="800" y="19961"/>
                  </a:moveTo>
                  <a:lnTo>
                    <a:pt x="800" y="18921"/>
                  </a:lnTo>
                  <a:lnTo>
                    <a:pt x="0" y="19345"/>
                  </a:lnTo>
                  <a:lnTo>
                    <a:pt x="0" y="18767"/>
                  </a:lnTo>
                  <a:lnTo>
                    <a:pt x="800" y="17958"/>
                  </a:lnTo>
                  <a:lnTo>
                    <a:pt x="2080" y="16339"/>
                  </a:lnTo>
                  <a:lnTo>
                    <a:pt x="2080" y="15145"/>
                  </a:lnTo>
                  <a:lnTo>
                    <a:pt x="1280" y="14566"/>
                  </a:lnTo>
                  <a:lnTo>
                    <a:pt x="800" y="13796"/>
                  </a:lnTo>
                  <a:lnTo>
                    <a:pt x="0" y="13179"/>
                  </a:lnTo>
                  <a:lnTo>
                    <a:pt x="800" y="12563"/>
                  </a:lnTo>
                  <a:lnTo>
                    <a:pt x="2080" y="12177"/>
                  </a:lnTo>
                  <a:lnTo>
                    <a:pt x="3280" y="10019"/>
                  </a:lnTo>
                  <a:lnTo>
                    <a:pt x="4080" y="10405"/>
                  </a:lnTo>
                  <a:lnTo>
                    <a:pt x="4080" y="8979"/>
                  </a:lnTo>
                  <a:lnTo>
                    <a:pt x="4080" y="7399"/>
                  </a:lnTo>
                  <a:lnTo>
                    <a:pt x="4560" y="7399"/>
                  </a:lnTo>
                  <a:lnTo>
                    <a:pt x="5360" y="6782"/>
                  </a:lnTo>
                  <a:lnTo>
                    <a:pt x="4080" y="6782"/>
                  </a:lnTo>
                  <a:lnTo>
                    <a:pt x="4080" y="5780"/>
                  </a:lnTo>
                  <a:lnTo>
                    <a:pt x="4080" y="5395"/>
                  </a:lnTo>
                  <a:lnTo>
                    <a:pt x="4560" y="5780"/>
                  </a:lnTo>
                  <a:lnTo>
                    <a:pt x="4560" y="5395"/>
                  </a:lnTo>
                  <a:lnTo>
                    <a:pt x="4560" y="4817"/>
                  </a:lnTo>
                  <a:lnTo>
                    <a:pt x="4080" y="4817"/>
                  </a:lnTo>
                  <a:lnTo>
                    <a:pt x="3280" y="5202"/>
                  </a:lnTo>
                  <a:lnTo>
                    <a:pt x="2480" y="1618"/>
                  </a:lnTo>
                  <a:lnTo>
                    <a:pt x="2080" y="0"/>
                  </a:lnTo>
                  <a:lnTo>
                    <a:pt x="2480" y="0"/>
                  </a:lnTo>
                  <a:lnTo>
                    <a:pt x="2480" y="424"/>
                  </a:lnTo>
                  <a:lnTo>
                    <a:pt x="2480" y="1040"/>
                  </a:lnTo>
                  <a:lnTo>
                    <a:pt x="3280" y="1195"/>
                  </a:lnTo>
                  <a:lnTo>
                    <a:pt x="4560" y="1618"/>
                  </a:lnTo>
                  <a:lnTo>
                    <a:pt x="5360" y="2235"/>
                  </a:lnTo>
                  <a:lnTo>
                    <a:pt x="6160" y="2235"/>
                  </a:lnTo>
                  <a:lnTo>
                    <a:pt x="6160" y="3622"/>
                  </a:lnTo>
                  <a:lnTo>
                    <a:pt x="5360" y="3815"/>
                  </a:lnTo>
                  <a:lnTo>
                    <a:pt x="6160" y="4586"/>
                  </a:lnTo>
                  <a:lnTo>
                    <a:pt x="6160" y="5395"/>
                  </a:lnTo>
                  <a:lnTo>
                    <a:pt x="6640" y="6397"/>
                  </a:lnTo>
                  <a:lnTo>
                    <a:pt x="7440" y="7399"/>
                  </a:lnTo>
                  <a:lnTo>
                    <a:pt x="8640" y="7399"/>
                  </a:lnTo>
                  <a:lnTo>
                    <a:pt x="9920" y="6166"/>
                  </a:lnTo>
                  <a:lnTo>
                    <a:pt x="9920" y="5780"/>
                  </a:lnTo>
                  <a:lnTo>
                    <a:pt x="9920" y="5202"/>
                  </a:lnTo>
                  <a:lnTo>
                    <a:pt x="12080" y="5202"/>
                  </a:lnTo>
                  <a:lnTo>
                    <a:pt x="12080" y="6166"/>
                  </a:lnTo>
                  <a:lnTo>
                    <a:pt x="14080" y="7206"/>
                  </a:lnTo>
                  <a:lnTo>
                    <a:pt x="16160" y="7206"/>
                  </a:lnTo>
                  <a:lnTo>
                    <a:pt x="18240" y="6166"/>
                  </a:lnTo>
                  <a:lnTo>
                    <a:pt x="19920" y="6166"/>
                  </a:lnTo>
                  <a:lnTo>
                    <a:pt x="19920" y="7206"/>
                  </a:lnTo>
                  <a:lnTo>
                    <a:pt x="18240" y="7977"/>
                  </a:lnTo>
                  <a:lnTo>
                    <a:pt x="12080" y="13796"/>
                  </a:lnTo>
                  <a:lnTo>
                    <a:pt x="7840" y="15761"/>
                  </a:lnTo>
                  <a:lnTo>
                    <a:pt x="5360" y="17148"/>
                  </a:lnTo>
                  <a:lnTo>
                    <a:pt x="3280" y="18382"/>
                  </a:lnTo>
                  <a:lnTo>
                    <a:pt x="800" y="1996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4" name="Freeform 226"/>
            <p:cNvSpPr>
              <a:spLocks/>
            </p:cNvSpPr>
            <p:nvPr/>
          </p:nvSpPr>
          <p:spPr bwMode="auto">
            <a:xfrm>
              <a:off x="7961313" y="5075238"/>
              <a:ext cx="92075" cy="1143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0 h 20000"/>
                <a:gd name="T24" fmla="*/ 2147483647 w 20000"/>
                <a:gd name="T25" fmla="*/ 0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5185" y="19901"/>
                  </a:moveTo>
                  <a:lnTo>
                    <a:pt x="3333" y="19310"/>
                  </a:lnTo>
                  <a:lnTo>
                    <a:pt x="1975" y="18325"/>
                  </a:lnTo>
                  <a:lnTo>
                    <a:pt x="3333" y="18325"/>
                  </a:lnTo>
                  <a:lnTo>
                    <a:pt x="3333" y="17241"/>
                  </a:lnTo>
                  <a:lnTo>
                    <a:pt x="1358" y="16847"/>
                  </a:lnTo>
                  <a:lnTo>
                    <a:pt x="0" y="14286"/>
                  </a:lnTo>
                  <a:lnTo>
                    <a:pt x="1358" y="10640"/>
                  </a:lnTo>
                  <a:lnTo>
                    <a:pt x="1975" y="11626"/>
                  </a:lnTo>
                  <a:lnTo>
                    <a:pt x="1975" y="10640"/>
                  </a:lnTo>
                  <a:lnTo>
                    <a:pt x="1358" y="1970"/>
                  </a:lnTo>
                  <a:lnTo>
                    <a:pt x="1975" y="0"/>
                  </a:lnTo>
                  <a:lnTo>
                    <a:pt x="3333" y="0"/>
                  </a:lnTo>
                  <a:lnTo>
                    <a:pt x="4568" y="985"/>
                  </a:lnTo>
                  <a:lnTo>
                    <a:pt x="7160" y="2562"/>
                  </a:lnTo>
                  <a:lnTo>
                    <a:pt x="12222" y="3547"/>
                  </a:lnTo>
                  <a:lnTo>
                    <a:pt x="15432" y="2562"/>
                  </a:lnTo>
                  <a:lnTo>
                    <a:pt x="16667" y="2562"/>
                  </a:lnTo>
                  <a:lnTo>
                    <a:pt x="19877" y="1970"/>
                  </a:lnTo>
                  <a:lnTo>
                    <a:pt x="19877" y="2562"/>
                  </a:lnTo>
                  <a:lnTo>
                    <a:pt x="17901" y="11626"/>
                  </a:lnTo>
                  <a:lnTo>
                    <a:pt x="16667" y="11626"/>
                  </a:lnTo>
                  <a:lnTo>
                    <a:pt x="16667" y="10640"/>
                  </a:lnTo>
                  <a:lnTo>
                    <a:pt x="15432" y="11626"/>
                  </a:lnTo>
                  <a:lnTo>
                    <a:pt x="15432" y="13202"/>
                  </a:lnTo>
                  <a:lnTo>
                    <a:pt x="14815" y="14680"/>
                  </a:lnTo>
                  <a:lnTo>
                    <a:pt x="13457" y="17241"/>
                  </a:lnTo>
                  <a:lnTo>
                    <a:pt x="11605" y="18325"/>
                  </a:lnTo>
                  <a:lnTo>
                    <a:pt x="11605" y="16847"/>
                  </a:lnTo>
                  <a:lnTo>
                    <a:pt x="12222" y="16847"/>
                  </a:lnTo>
                  <a:lnTo>
                    <a:pt x="12222" y="14680"/>
                  </a:lnTo>
                  <a:lnTo>
                    <a:pt x="11605" y="14680"/>
                  </a:lnTo>
                  <a:lnTo>
                    <a:pt x="9630" y="17241"/>
                  </a:lnTo>
                  <a:lnTo>
                    <a:pt x="8395" y="17241"/>
                  </a:lnTo>
                  <a:lnTo>
                    <a:pt x="7160" y="19901"/>
                  </a:lnTo>
                  <a:lnTo>
                    <a:pt x="5185" y="1990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5" name="Freeform 227"/>
            <p:cNvSpPr>
              <a:spLocks/>
            </p:cNvSpPr>
            <p:nvPr/>
          </p:nvSpPr>
          <p:spPr bwMode="auto">
            <a:xfrm>
              <a:off x="8586788" y="4402138"/>
              <a:ext cx="44450" cy="762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9747" y="19852"/>
                  </a:moveTo>
                  <a:lnTo>
                    <a:pt x="14430" y="18370"/>
                  </a:lnTo>
                  <a:lnTo>
                    <a:pt x="14430" y="16000"/>
                  </a:lnTo>
                  <a:lnTo>
                    <a:pt x="7848" y="13037"/>
                  </a:lnTo>
                  <a:lnTo>
                    <a:pt x="2785" y="6074"/>
                  </a:lnTo>
                  <a:lnTo>
                    <a:pt x="0" y="0"/>
                  </a:lnTo>
                  <a:lnTo>
                    <a:pt x="2785" y="593"/>
                  </a:lnTo>
                  <a:lnTo>
                    <a:pt x="7848" y="6074"/>
                  </a:lnTo>
                  <a:lnTo>
                    <a:pt x="10380" y="6815"/>
                  </a:lnTo>
                  <a:lnTo>
                    <a:pt x="10380" y="9926"/>
                  </a:lnTo>
                  <a:lnTo>
                    <a:pt x="14430" y="12296"/>
                  </a:lnTo>
                  <a:lnTo>
                    <a:pt x="19747" y="16889"/>
                  </a:lnTo>
                  <a:lnTo>
                    <a:pt x="19747" y="1985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6" name="Freeform 228"/>
            <p:cNvSpPr>
              <a:spLocks/>
            </p:cNvSpPr>
            <p:nvPr/>
          </p:nvSpPr>
          <p:spPr bwMode="auto">
            <a:xfrm>
              <a:off x="7799388" y="3846513"/>
              <a:ext cx="246062" cy="2349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0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9955" y="5667"/>
                  </a:moveTo>
                  <a:lnTo>
                    <a:pt x="19683" y="19952"/>
                  </a:lnTo>
                  <a:lnTo>
                    <a:pt x="17642" y="17524"/>
                  </a:lnTo>
                  <a:lnTo>
                    <a:pt x="16689" y="18000"/>
                  </a:lnTo>
                  <a:lnTo>
                    <a:pt x="15737" y="17524"/>
                  </a:lnTo>
                  <a:lnTo>
                    <a:pt x="15737" y="16238"/>
                  </a:lnTo>
                  <a:lnTo>
                    <a:pt x="15057" y="14810"/>
                  </a:lnTo>
                  <a:lnTo>
                    <a:pt x="15057" y="14048"/>
                  </a:lnTo>
                  <a:lnTo>
                    <a:pt x="13832" y="11810"/>
                  </a:lnTo>
                  <a:lnTo>
                    <a:pt x="12426" y="10810"/>
                  </a:lnTo>
                  <a:lnTo>
                    <a:pt x="9841" y="9619"/>
                  </a:lnTo>
                  <a:lnTo>
                    <a:pt x="8254" y="9143"/>
                  </a:lnTo>
                  <a:lnTo>
                    <a:pt x="7528" y="8381"/>
                  </a:lnTo>
                  <a:lnTo>
                    <a:pt x="7800" y="8381"/>
                  </a:lnTo>
                  <a:lnTo>
                    <a:pt x="7800" y="7905"/>
                  </a:lnTo>
                  <a:lnTo>
                    <a:pt x="7528" y="7905"/>
                  </a:lnTo>
                  <a:lnTo>
                    <a:pt x="6349" y="7905"/>
                  </a:lnTo>
                  <a:lnTo>
                    <a:pt x="6349" y="7619"/>
                  </a:lnTo>
                  <a:lnTo>
                    <a:pt x="5850" y="7905"/>
                  </a:lnTo>
                  <a:lnTo>
                    <a:pt x="5170" y="7143"/>
                  </a:lnTo>
                  <a:lnTo>
                    <a:pt x="5669" y="6429"/>
                  </a:lnTo>
                  <a:lnTo>
                    <a:pt x="5669" y="5905"/>
                  </a:lnTo>
                  <a:lnTo>
                    <a:pt x="5170" y="6429"/>
                  </a:lnTo>
                  <a:lnTo>
                    <a:pt x="4943" y="7143"/>
                  </a:lnTo>
                  <a:lnTo>
                    <a:pt x="4490" y="7905"/>
                  </a:lnTo>
                  <a:lnTo>
                    <a:pt x="3810" y="8381"/>
                  </a:lnTo>
                  <a:lnTo>
                    <a:pt x="3265" y="7619"/>
                  </a:lnTo>
                  <a:lnTo>
                    <a:pt x="3810" y="6619"/>
                  </a:lnTo>
                  <a:lnTo>
                    <a:pt x="3265" y="6429"/>
                  </a:lnTo>
                  <a:lnTo>
                    <a:pt x="2812" y="5905"/>
                  </a:lnTo>
                  <a:lnTo>
                    <a:pt x="1859" y="5905"/>
                  </a:lnTo>
                  <a:lnTo>
                    <a:pt x="2585" y="5667"/>
                  </a:lnTo>
                  <a:lnTo>
                    <a:pt x="3265" y="5667"/>
                  </a:lnTo>
                  <a:lnTo>
                    <a:pt x="4490" y="5143"/>
                  </a:lnTo>
                  <a:lnTo>
                    <a:pt x="4943" y="5143"/>
                  </a:lnTo>
                  <a:lnTo>
                    <a:pt x="5170" y="5143"/>
                  </a:lnTo>
                  <a:lnTo>
                    <a:pt x="5669" y="4667"/>
                  </a:lnTo>
                  <a:lnTo>
                    <a:pt x="5170" y="4476"/>
                  </a:lnTo>
                  <a:lnTo>
                    <a:pt x="3991" y="4476"/>
                  </a:lnTo>
                  <a:lnTo>
                    <a:pt x="2585" y="4667"/>
                  </a:lnTo>
                  <a:lnTo>
                    <a:pt x="2132" y="3714"/>
                  </a:lnTo>
                  <a:lnTo>
                    <a:pt x="2132" y="3190"/>
                  </a:lnTo>
                  <a:lnTo>
                    <a:pt x="1406" y="2714"/>
                  </a:lnTo>
                  <a:lnTo>
                    <a:pt x="0" y="2429"/>
                  </a:lnTo>
                  <a:lnTo>
                    <a:pt x="0" y="1952"/>
                  </a:lnTo>
                  <a:lnTo>
                    <a:pt x="272" y="1238"/>
                  </a:lnTo>
                  <a:lnTo>
                    <a:pt x="1406" y="762"/>
                  </a:lnTo>
                  <a:lnTo>
                    <a:pt x="2812" y="0"/>
                  </a:lnTo>
                  <a:lnTo>
                    <a:pt x="3991" y="762"/>
                  </a:lnTo>
                  <a:lnTo>
                    <a:pt x="5669" y="1238"/>
                  </a:lnTo>
                  <a:lnTo>
                    <a:pt x="5850" y="1476"/>
                  </a:lnTo>
                  <a:lnTo>
                    <a:pt x="6349" y="2714"/>
                  </a:lnTo>
                  <a:lnTo>
                    <a:pt x="5850" y="3714"/>
                  </a:lnTo>
                  <a:lnTo>
                    <a:pt x="6803" y="5667"/>
                  </a:lnTo>
                  <a:lnTo>
                    <a:pt x="6803" y="5143"/>
                  </a:lnTo>
                  <a:lnTo>
                    <a:pt x="7075" y="5143"/>
                  </a:lnTo>
                  <a:lnTo>
                    <a:pt x="7528" y="5667"/>
                  </a:lnTo>
                  <a:lnTo>
                    <a:pt x="7528" y="5905"/>
                  </a:lnTo>
                  <a:lnTo>
                    <a:pt x="7528" y="6429"/>
                  </a:lnTo>
                  <a:lnTo>
                    <a:pt x="8254" y="7143"/>
                  </a:lnTo>
                  <a:lnTo>
                    <a:pt x="8934" y="6619"/>
                  </a:lnTo>
                  <a:lnTo>
                    <a:pt x="10567" y="4667"/>
                  </a:lnTo>
                  <a:lnTo>
                    <a:pt x="12426" y="4476"/>
                  </a:lnTo>
                  <a:lnTo>
                    <a:pt x="11973" y="3714"/>
                  </a:lnTo>
                  <a:lnTo>
                    <a:pt x="13651" y="2714"/>
                  </a:lnTo>
                  <a:lnTo>
                    <a:pt x="16689" y="4476"/>
                  </a:lnTo>
                  <a:lnTo>
                    <a:pt x="18549" y="4667"/>
                  </a:lnTo>
                  <a:lnTo>
                    <a:pt x="19955" y="566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7" name="Freeform 229"/>
            <p:cNvSpPr>
              <a:spLocks/>
            </p:cNvSpPr>
            <p:nvPr/>
          </p:nvSpPr>
          <p:spPr bwMode="auto">
            <a:xfrm>
              <a:off x="7954963" y="4035425"/>
              <a:ext cx="36512" cy="26988"/>
            </a:xfrm>
            <a:custGeom>
              <a:avLst/>
              <a:gdLst>
                <a:gd name="T0" fmla="*/ 0 w 20000"/>
                <a:gd name="T1" fmla="*/ 338182 h 20000"/>
                <a:gd name="T2" fmla="*/ 2147483647 w 20000"/>
                <a:gd name="T3" fmla="*/ 118339 h 20000"/>
                <a:gd name="T4" fmla="*/ 2147483647 w 20000"/>
                <a:gd name="T5" fmla="*/ 0 h 20000"/>
                <a:gd name="T6" fmla="*/ 2147483647 w 20000"/>
                <a:gd name="T7" fmla="*/ 1 h 20000"/>
                <a:gd name="T8" fmla="*/ 2147483647 w 20000"/>
                <a:gd name="T9" fmla="*/ 177682 h 20000"/>
                <a:gd name="T10" fmla="*/ 2147483647 w 20000"/>
                <a:gd name="T11" fmla="*/ 290739 h 20000"/>
                <a:gd name="T12" fmla="*/ 0 w 20000"/>
                <a:gd name="T13" fmla="*/ 338182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19583"/>
                  </a:moveTo>
                  <a:lnTo>
                    <a:pt x="6563" y="6667"/>
                  </a:lnTo>
                  <a:lnTo>
                    <a:pt x="16563" y="0"/>
                  </a:lnTo>
                  <a:lnTo>
                    <a:pt x="19688" y="1667"/>
                  </a:lnTo>
                  <a:lnTo>
                    <a:pt x="19688" y="10833"/>
                  </a:lnTo>
                  <a:lnTo>
                    <a:pt x="14688" y="17083"/>
                  </a:lnTo>
                  <a:lnTo>
                    <a:pt x="0" y="1958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8" name="Freeform 230"/>
            <p:cNvSpPr>
              <a:spLocks/>
            </p:cNvSpPr>
            <p:nvPr/>
          </p:nvSpPr>
          <p:spPr bwMode="auto">
            <a:xfrm>
              <a:off x="7793038" y="4022725"/>
              <a:ext cx="19050" cy="26988"/>
            </a:xfrm>
            <a:custGeom>
              <a:avLst/>
              <a:gdLst>
                <a:gd name="T0" fmla="*/ 4 w 20000"/>
                <a:gd name="T1" fmla="*/ 338182 h 20000"/>
                <a:gd name="T2" fmla="*/ 0 w 20000"/>
                <a:gd name="T3" fmla="*/ 254746 h 20000"/>
                <a:gd name="T4" fmla="*/ 9 w 20000"/>
                <a:gd name="T5" fmla="*/ 0 h 20000"/>
                <a:gd name="T6" fmla="*/ 10 w 20000"/>
                <a:gd name="T7" fmla="*/ 131680 h 20000"/>
                <a:gd name="T8" fmla="*/ 4 w 20000"/>
                <a:gd name="T9" fmla="*/ 338182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6250" y="19583"/>
                  </a:moveTo>
                  <a:lnTo>
                    <a:pt x="0" y="15417"/>
                  </a:lnTo>
                  <a:lnTo>
                    <a:pt x="15625" y="0"/>
                  </a:lnTo>
                  <a:lnTo>
                    <a:pt x="19375" y="8750"/>
                  </a:lnTo>
                  <a:lnTo>
                    <a:pt x="6250" y="19583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39" name="Freeform 231"/>
            <p:cNvSpPr>
              <a:spLocks/>
            </p:cNvSpPr>
            <p:nvPr/>
          </p:nvSpPr>
          <p:spPr bwMode="auto">
            <a:xfrm>
              <a:off x="8042275" y="3913188"/>
              <a:ext cx="238125" cy="209550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0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0" y="16086"/>
                  </a:moveTo>
                  <a:lnTo>
                    <a:pt x="282" y="0"/>
                  </a:lnTo>
                  <a:lnTo>
                    <a:pt x="2207" y="858"/>
                  </a:lnTo>
                  <a:lnTo>
                    <a:pt x="5117" y="1662"/>
                  </a:lnTo>
                  <a:lnTo>
                    <a:pt x="6620" y="2520"/>
                  </a:lnTo>
                  <a:lnTo>
                    <a:pt x="7089" y="2520"/>
                  </a:lnTo>
                  <a:lnTo>
                    <a:pt x="8545" y="3861"/>
                  </a:lnTo>
                  <a:lnTo>
                    <a:pt x="9249" y="3861"/>
                  </a:lnTo>
                  <a:lnTo>
                    <a:pt x="10282" y="4718"/>
                  </a:lnTo>
                  <a:lnTo>
                    <a:pt x="10282" y="6649"/>
                  </a:lnTo>
                  <a:lnTo>
                    <a:pt x="13662" y="7989"/>
                  </a:lnTo>
                  <a:lnTo>
                    <a:pt x="14413" y="9651"/>
                  </a:lnTo>
                  <a:lnTo>
                    <a:pt x="12394" y="10295"/>
                  </a:lnTo>
                  <a:lnTo>
                    <a:pt x="13146" y="11903"/>
                  </a:lnTo>
                  <a:lnTo>
                    <a:pt x="14883" y="13298"/>
                  </a:lnTo>
                  <a:lnTo>
                    <a:pt x="15352" y="13834"/>
                  </a:lnTo>
                  <a:lnTo>
                    <a:pt x="15587" y="14692"/>
                  </a:lnTo>
                  <a:lnTo>
                    <a:pt x="15587" y="16086"/>
                  </a:lnTo>
                  <a:lnTo>
                    <a:pt x="17277" y="16086"/>
                  </a:lnTo>
                  <a:lnTo>
                    <a:pt x="17559" y="16354"/>
                  </a:lnTo>
                  <a:lnTo>
                    <a:pt x="17277" y="16890"/>
                  </a:lnTo>
                  <a:lnTo>
                    <a:pt x="18732" y="17426"/>
                  </a:lnTo>
                  <a:lnTo>
                    <a:pt x="18263" y="18284"/>
                  </a:lnTo>
                  <a:lnTo>
                    <a:pt x="19202" y="18820"/>
                  </a:lnTo>
                  <a:lnTo>
                    <a:pt x="19953" y="19088"/>
                  </a:lnTo>
                  <a:lnTo>
                    <a:pt x="19202" y="19625"/>
                  </a:lnTo>
                  <a:lnTo>
                    <a:pt x="19953" y="19625"/>
                  </a:lnTo>
                  <a:lnTo>
                    <a:pt x="19953" y="19946"/>
                  </a:lnTo>
                  <a:lnTo>
                    <a:pt x="18732" y="19946"/>
                  </a:lnTo>
                  <a:lnTo>
                    <a:pt x="18732" y="19625"/>
                  </a:lnTo>
                  <a:lnTo>
                    <a:pt x="15352" y="18820"/>
                  </a:lnTo>
                  <a:lnTo>
                    <a:pt x="14413" y="18820"/>
                  </a:lnTo>
                  <a:lnTo>
                    <a:pt x="12394" y="16890"/>
                  </a:lnTo>
                  <a:lnTo>
                    <a:pt x="12207" y="16086"/>
                  </a:lnTo>
                  <a:lnTo>
                    <a:pt x="11690" y="16086"/>
                  </a:lnTo>
                  <a:lnTo>
                    <a:pt x="11221" y="15228"/>
                  </a:lnTo>
                  <a:lnTo>
                    <a:pt x="10282" y="13029"/>
                  </a:lnTo>
                  <a:lnTo>
                    <a:pt x="9718" y="13029"/>
                  </a:lnTo>
                  <a:lnTo>
                    <a:pt x="9249" y="13029"/>
                  </a:lnTo>
                  <a:lnTo>
                    <a:pt x="8075" y="13029"/>
                  </a:lnTo>
                  <a:lnTo>
                    <a:pt x="7793" y="11903"/>
                  </a:lnTo>
                  <a:lnTo>
                    <a:pt x="7324" y="11903"/>
                  </a:lnTo>
                  <a:lnTo>
                    <a:pt x="7089" y="12493"/>
                  </a:lnTo>
                  <a:lnTo>
                    <a:pt x="6620" y="12493"/>
                  </a:lnTo>
                  <a:lnTo>
                    <a:pt x="5869" y="11903"/>
                  </a:lnTo>
                  <a:lnTo>
                    <a:pt x="6103" y="13298"/>
                  </a:lnTo>
                  <a:lnTo>
                    <a:pt x="5399" y="13298"/>
                  </a:lnTo>
                  <a:lnTo>
                    <a:pt x="5399" y="13834"/>
                  </a:lnTo>
                  <a:lnTo>
                    <a:pt x="3474" y="13834"/>
                  </a:lnTo>
                  <a:lnTo>
                    <a:pt x="4131" y="14155"/>
                  </a:lnTo>
                  <a:lnTo>
                    <a:pt x="5117" y="15496"/>
                  </a:lnTo>
                  <a:lnTo>
                    <a:pt x="3474" y="16354"/>
                  </a:lnTo>
                  <a:lnTo>
                    <a:pt x="0" y="1608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0" name="Freeform 232"/>
            <p:cNvSpPr>
              <a:spLocks/>
            </p:cNvSpPr>
            <p:nvPr/>
          </p:nvSpPr>
          <p:spPr bwMode="auto">
            <a:xfrm>
              <a:off x="8228013" y="3951288"/>
              <a:ext cx="106362" cy="5556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0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9840" y="19798"/>
                  </a:moveTo>
                  <a:lnTo>
                    <a:pt x="6096" y="19798"/>
                  </a:lnTo>
                  <a:lnTo>
                    <a:pt x="5455" y="17778"/>
                  </a:lnTo>
                  <a:lnTo>
                    <a:pt x="3850" y="17778"/>
                  </a:lnTo>
                  <a:lnTo>
                    <a:pt x="1711" y="16566"/>
                  </a:lnTo>
                  <a:lnTo>
                    <a:pt x="0" y="14545"/>
                  </a:lnTo>
                  <a:lnTo>
                    <a:pt x="0" y="11515"/>
                  </a:lnTo>
                  <a:lnTo>
                    <a:pt x="1070" y="12525"/>
                  </a:lnTo>
                  <a:lnTo>
                    <a:pt x="2781" y="11515"/>
                  </a:lnTo>
                  <a:lnTo>
                    <a:pt x="4385" y="12525"/>
                  </a:lnTo>
                  <a:lnTo>
                    <a:pt x="7166" y="11515"/>
                  </a:lnTo>
                  <a:lnTo>
                    <a:pt x="8235" y="8283"/>
                  </a:lnTo>
                  <a:lnTo>
                    <a:pt x="8770" y="12525"/>
                  </a:lnTo>
                  <a:lnTo>
                    <a:pt x="9840" y="11515"/>
                  </a:lnTo>
                  <a:lnTo>
                    <a:pt x="11123" y="12525"/>
                  </a:lnTo>
                  <a:lnTo>
                    <a:pt x="12727" y="11515"/>
                  </a:lnTo>
                  <a:lnTo>
                    <a:pt x="13262" y="8283"/>
                  </a:lnTo>
                  <a:lnTo>
                    <a:pt x="15508" y="8283"/>
                  </a:lnTo>
                  <a:lnTo>
                    <a:pt x="16043" y="6263"/>
                  </a:lnTo>
                  <a:lnTo>
                    <a:pt x="15508" y="1212"/>
                  </a:lnTo>
                  <a:lnTo>
                    <a:pt x="18824" y="0"/>
                  </a:lnTo>
                  <a:lnTo>
                    <a:pt x="19893" y="1212"/>
                  </a:lnTo>
                  <a:lnTo>
                    <a:pt x="19893" y="6263"/>
                  </a:lnTo>
                  <a:lnTo>
                    <a:pt x="18182" y="8283"/>
                  </a:lnTo>
                  <a:lnTo>
                    <a:pt x="18182" y="11515"/>
                  </a:lnTo>
                  <a:lnTo>
                    <a:pt x="16043" y="12525"/>
                  </a:lnTo>
                  <a:lnTo>
                    <a:pt x="15508" y="12525"/>
                  </a:lnTo>
                  <a:lnTo>
                    <a:pt x="14439" y="14545"/>
                  </a:lnTo>
                  <a:lnTo>
                    <a:pt x="9840" y="1979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1" name="Freeform 233"/>
            <p:cNvSpPr>
              <a:spLocks/>
            </p:cNvSpPr>
            <p:nvPr/>
          </p:nvSpPr>
          <p:spPr bwMode="auto">
            <a:xfrm>
              <a:off x="8289925" y="3908425"/>
              <a:ext cx="58738" cy="619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0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7905" y="19818"/>
                  </a:moveTo>
                  <a:lnTo>
                    <a:pt x="17905" y="16909"/>
                  </a:lnTo>
                  <a:lnTo>
                    <a:pt x="16000" y="12364"/>
                  </a:lnTo>
                  <a:lnTo>
                    <a:pt x="12000" y="7636"/>
                  </a:lnTo>
                  <a:lnTo>
                    <a:pt x="3048" y="2909"/>
                  </a:lnTo>
                  <a:lnTo>
                    <a:pt x="0" y="2000"/>
                  </a:lnTo>
                  <a:lnTo>
                    <a:pt x="0" y="0"/>
                  </a:lnTo>
                  <a:lnTo>
                    <a:pt x="12952" y="5636"/>
                  </a:lnTo>
                  <a:lnTo>
                    <a:pt x="17905" y="10545"/>
                  </a:lnTo>
                  <a:lnTo>
                    <a:pt x="17905" y="12364"/>
                  </a:lnTo>
                  <a:lnTo>
                    <a:pt x="19810" y="16909"/>
                  </a:lnTo>
                  <a:lnTo>
                    <a:pt x="17905" y="1981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2" name="Freeform 234"/>
            <p:cNvSpPr>
              <a:spLocks/>
            </p:cNvSpPr>
            <p:nvPr/>
          </p:nvSpPr>
          <p:spPr bwMode="auto">
            <a:xfrm>
              <a:off x="8385175" y="3973513"/>
              <a:ext cx="33338" cy="47625"/>
            </a:xfrm>
            <a:custGeom>
              <a:avLst/>
              <a:gdLst>
                <a:gd name="T0" fmla="*/ 441341073 w 20000"/>
                <a:gd name="T1" fmla="*/ 2147483647 h 20000"/>
                <a:gd name="T2" fmla="*/ 225135107 w 20000"/>
                <a:gd name="T3" fmla="*/ 2147483647 h 20000"/>
                <a:gd name="T4" fmla="*/ 149915273 w 20000"/>
                <a:gd name="T5" fmla="*/ 2147483647 h 20000"/>
                <a:gd name="T6" fmla="*/ 21862218 w 20000"/>
                <a:gd name="T7" fmla="*/ 2147483647 h 20000"/>
                <a:gd name="T8" fmla="*/ 21862218 w 20000"/>
                <a:gd name="T9" fmla="*/ 2147483647 h 20000"/>
                <a:gd name="T10" fmla="*/ 0 w 20000"/>
                <a:gd name="T11" fmla="*/ 2147483647 h 20000"/>
                <a:gd name="T12" fmla="*/ 0 w 20000"/>
                <a:gd name="T13" fmla="*/ 0 h 20000"/>
                <a:gd name="T14" fmla="*/ 21862218 w 20000"/>
                <a:gd name="T15" fmla="*/ 2147483647 h 20000"/>
                <a:gd name="T16" fmla="*/ 127653926 w 20000"/>
                <a:gd name="T17" fmla="*/ 2147483647 h 20000"/>
                <a:gd name="T18" fmla="*/ 225135107 w 20000"/>
                <a:gd name="T19" fmla="*/ 2147483647 h 20000"/>
                <a:gd name="T20" fmla="*/ 318704861 w 20000"/>
                <a:gd name="T21" fmla="*/ 2147483647 h 20000"/>
                <a:gd name="T22" fmla="*/ 354693245 w 20000"/>
                <a:gd name="T23" fmla="*/ 2147483647 h 20000"/>
                <a:gd name="T24" fmla="*/ 441341073 w 20000"/>
                <a:gd name="T25" fmla="*/ 2147483647 h 20000"/>
                <a:gd name="T26" fmla="*/ 441341073 w 20000"/>
                <a:gd name="T27" fmla="*/ 2147483647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19655" y="19765"/>
                  </a:moveTo>
                  <a:lnTo>
                    <a:pt x="10690" y="19765"/>
                  </a:lnTo>
                  <a:lnTo>
                    <a:pt x="6897" y="13412"/>
                  </a:lnTo>
                  <a:lnTo>
                    <a:pt x="1379" y="11059"/>
                  </a:lnTo>
                  <a:lnTo>
                    <a:pt x="1379" y="4941"/>
                  </a:lnTo>
                  <a:lnTo>
                    <a:pt x="0" y="3765"/>
                  </a:lnTo>
                  <a:lnTo>
                    <a:pt x="0" y="0"/>
                  </a:lnTo>
                  <a:lnTo>
                    <a:pt x="1379" y="3765"/>
                  </a:lnTo>
                  <a:lnTo>
                    <a:pt x="5517" y="4941"/>
                  </a:lnTo>
                  <a:lnTo>
                    <a:pt x="10690" y="7294"/>
                  </a:lnTo>
                  <a:lnTo>
                    <a:pt x="14138" y="11059"/>
                  </a:lnTo>
                  <a:lnTo>
                    <a:pt x="15862" y="13412"/>
                  </a:lnTo>
                  <a:lnTo>
                    <a:pt x="19655" y="17176"/>
                  </a:lnTo>
                  <a:lnTo>
                    <a:pt x="19655" y="1976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3" name="Freeform 235"/>
            <p:cNvSpPr>
              <a:spLocks/>
            </p:cNvSpPr>
            <p:nvPr/>
          </p:nvSpPr>
          <p:spPr bwMode="auto">
            <a:xfrm>
              <a:off x="8534400" y="4062413"/>
              <a:ext cx="20638" cy="42862"/>
            </a:xfrm>
            <a:custGeom>
              <a:avLst/>
              <a:gdLst>
                <a:gd name="T0" fmla="*/ 13 w 20000"/>
                <a:gd name="T1" fmla="*/ 2147483647 h 20000"/>
                <a:gd name="T2" fmla="*/ 9 w 20000"/>
                <a:gd name="T3" fmla="*/ 2147483647 h 20000"/>
                <a:gd name="T4" fmla="*/ 0 w 20000"/>
                <a:gd name="T5" fmla="*/ 2147483647 h 20000"/>
                <a:gd name="T6" fmla="*/ 0 w 20000"/>
                <a:gd name="T7" fmla="*/ 0 h 20000"/>
                <a:gd name="T8" fmla="*/ 4 w 20000"/>
                <a:gd name="T9" fmla="*/ 0 h 20000"/>
                <a:gd name="T10" fmla="*/ 6 w 20000"/>
                <a:gd name="T11" fmla="*/ 2147483647 h 20000"/>
                <a:gd name="T12" fmla="*/ 9 w 20000"/>
                <a:gd name="T13" fmla="*/ 2147483647 h 20000"/>
                <a:gd name="T14" fmla="*/ 13 w 20000"/>
                <a:gd name="T15" fmla="*/ 2147483647 h 20000"/>
                <a:gd name="T16" fmla="*/ 13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9459" y="19744"/>
                  </a:moveTo>
                  <a:lnTo>
                    <a:pt x="14054" y="13077"/>
                  </a:lnTo>
                  <a:lnTo>
                    <a:pt x="0" y="9231"/>
                  </a:lnTo>
                  <a:lnTo>
                    <a:pt x="0" y="0"/>
                  </a:lnTo>
                  <a:lnTo>
                    <a:pt x="5405" y="0"/>
                  </a:lnTo>
                  <a:lnTo>
                    <a:pt x="8649" y="5128"/>
                  </a:lnTo>
                  <a:lnTo>
                    <a:pt x="14054" y="6667"/>
                  </a:lnTo>
                  <a:lnTo>
                    <a:pt x="19459" y="13077"/>
                  </a:lnTo>
                  <a:lnTo>
                    <a:pt x="19459" y="1974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4" name="Freeform 236"/>
            <p:cNvSpPr>
              <a:spLocks/>
            </p:cNvSpPr>
            <p:nvPr/>
          </p:nvSpPr>
          <p:spPr bwMode="auto">
            <a:xfrm>
              <a:off x="8480425" y="4043363"/>
              <a:ext cx="36513" cy="25400"/>
            </a:xfrm>
            <a:custGeom>
              <a:avLst/>
              <a:gdLst>
                <a:gd name="T0" fmla="*/ 2147483647 w 20000"/>
                <a:gd name="T1" fmla="*/ 42191 h 20000"/>
                <a:gd name="T2" fmla="*/ 2147483647 w 20000"/>
                <a:gd name="T3" fmla="*/ 30174 h 20000"/>
                <a:gd name="T4" fmla="*/ 2147483647 w 20000"/>
                <a:gd name="T5" fmla="*/ 18024 h 20000"/>
                <a:gd name="T6" fmla="*/ 0 w 20000"/>
                <a:gd name="T7" fmla="*/ 0 h 20000"/>
                <a:gd name="T8" fmla="*/ 1670648683 w 20000"/>
                <a:gd name="T9" fmla="*/ 0 h 20000"/>
                <a:gd name="T10" fmla="*/ 2147483647 w 20000"/>
                <a:gd name="T11" fmla="*/ 11175 h 20000"/>
                <a:gd name="T12" fmla="*/ 2147483647 w 20000"/>
                <a:gd name="T13" fmla="*/ 11175 h 20000"/>
                <a:gd name="T14" fmla="*/ 2147483647 w 20000"/>
                <a:gd name="T15" fmla="*/ 42191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9688" y="19524"/>
                  </a:moveTo>
                  <a:lnTo>
                    <a:pt x="14688" y="14762"/>
                  </a:lnTo>
                  <a:lnTo>
                    <a:pt x="6563" y="7143"/>
                  </a:lnTo>
                  <a:lnTo>
                    <a:pt x="0" y="0"/>
                  </a:lnTo>
                  <a:lnTo>
                    <a:pt x="3125" y="0"/>
                  </a:lnTo>
                  <a:lnTo>
                    <a:pt x="8125" y="4762"/>
                  </a:lnTo>
                  <a:lnTo>
                    <a:pt x="14688" y="4762"/>
                  </a:lnTo>
                  <a:lnTo>
                    <a:pt x="19688" y="195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5" name="Freeform 237"/>
            <p:cNvSpPr>
              <a:spLocks/>
            </p:cNvSpPr>
            <p:nvPr/>
          </p:nvSpPr>
          <p:spPr bwMode="auto">
            <a:xfrm>
              <a:off x="8507413" y="4090988"/>
              <a:ext cx="26987" cy="9525"/>
            </a:xfrm>
            <a:custGeom>
              <a:avLst/>
              <a:gdLst>
                <a:gd name="T0" fmla="*/ 338182 w 20000"/>
                <a:gd name="T1" fmla="*/ 0 h 20000"/>
                <a:gd name="T2" fmla="*/ 215466 w 20000"/>
                <a:gd name="T3" fmla="*/ 0 h 20000"/>
                <a:gd name="T4" fmla="*/ 1 w 20000"/>
                <a:gd name="T5" fmla="*/ 0 h 20000"/>
                <a:gd name="T6" fmla="*/ 0 w 20000"/>
                <a:gd name="T7" fmla="*/ 0 h 20000"/>
                <a:gd name="T8" fmla="*/ 290739 w 20000"/>
                <a:gd name="T9" fmla="*/ 0 h 20000"/>
                <a:gd name="T10" fmla="*/ 338182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583" y="18824"/>
                  </a:moveTo>
                  <a:lnTo>
                    <a:pt x="12917" y="18824"/>
                  </a:lnTo>
                  <a:lnTo>
                    <a:pt x="1667" y="18824"/>
                  </a:lnTo>
                  <a:lnTo>
                    <a:pt x="0" y="0"/>
                  </a:lnTo>
                  <a:lnTo>
                    <a:pt x="17083" y="0"/>
                  </a:lnTo>
                  <a:lnTo>
                    <a:pt x="19583" y="1882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6" name="Freeform 238"/>
            <p:cNvSpPr>
              <a:spLocks/>
            </p:cNvSpPr>
            <p:nvPr/>
          </p:nvSpPr>
          <p:spPr bwMode="auto">
            <a:xfrm>
              <a:off x="8431213" y="4014788"/>
              <a:ext cx="23812" cy="20637"/>
            </a:xfrm>
            <a:custGeom>
              <a:avLst/>
              <a:gdLst>
                <a:gd name="T0" fmla="*/ 2885 w 20000"/>
                <a:gd name="T1" fmla="*/ 13 h 20000"/>
                <a:gd name="T2" fmla="*/ 2 w 20000"/>
                <a:gd name="T3" fmla="*/ 5 h 20000"/>
                <a:gd name="T4" fmla="*/ 0 w 20000"/>
                <a:gd name="T5" fmla="*/ 0 h 20000"/>
                <a:gd name="T6" fmla="*/ 1644 w 20000"/>
                <a:gd name="T7" fmla="*/ 4 h 20000"/>
                <a:gd name="T8" fmla="*/ 2885 w 20000"/>
                <a:gd name="T9" fmla="*/ 5 h 20000"/>
                <a:gd name="T10" fmla="*/ 4870 w 20000"/>
                <a:gd name="T11" fmla="*/ 13 h 20000"/>
                <a:gd name="T12" fmla="*/ 2885 w 20000"/>
                <a:gd name="T13" fmla="*/ 13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905" y="19474"/>
                  </a:moveTo>
                  <a:lnTo>
                    <a:pt x="2857" y="8421"/>
                  </a:lnTo>
                  <a:lnTo>
                    <a:pt x="0" y="0"/>
                  </a:lnTo>
                  <a:lnTo>
                    <a:pt x="7143" y="5789"/>
                  </a:lnTo>
                  <a:lnTo>
                    <a:pt x="11905" y="8421"/>
                  </a:lnTo>
                  <a:lnTo>
                    <a:pt x="19524" y="19474"/>
                  </a:lnTo>
                  <a:lnTo>
                    <a:pt x="11905" y="1947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7" name="Freeform 239"/>
            <p:cNvSpPr>
              <a:spLocks/>
            </p:cNvSpPr>
            <p:nvPr/>
          </p:nvSpPr>
          <p:spPr bwMode="auto">
            <a:xfrm>
              <a:off x="7243763" y="3740150"/>
              <a:ext cx="252412" cy="2063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818" y="5312"/>
                  </a:moveTo>
                  <a:lnTo>
                    <a:pt x="2262" y="6775"/>
                  </a:lnTo>
                  <a:lnTo>
                    <a:pt x="4346" y="7588"/>
                  </a:lnTo>
                  <a:lnTo>
                    <a:pt x="5499" y="7588"/>
                  </a:lnTo>
                  <a:lnTo>
                    <a:pt x="7982" y="8130"/>
                  </a:lnTo>
                  <a:lnTo>
                    <a:pt x="9889" y="7317"/>
                  </a:lnTo>
                  <a:lnTo>
                    <a:pt x="11885" y="5908"/>
                  </a:lnTo>
                  <a:lnTo>
                    <a:pt x="12151" y="3089"/>
                  </a:lnTo>
                  <a:lnTo>
                    <a:pt x="13304" y="2818"/>
                  </a:lnTo>
                  <a:lnTo>
                    <a:pt x="13969" y="0"/>
                  </a:lnTo>
                  <a:lnTo>
                    <a:pt x="17428" y="325"/>
                  </a:lnTo>
                  <a:lnTo>
                    <a:pt x="17428" y="867"/>
                  </a:lnTo>
                  <a:lnTo>
                    <a:pt x="16984" y="1409"/>
                  </a:lnTo>
                  <a:lnTo>
                    <a:pt x="16984" y="1680"/>
                  </a:lnTo>
                  <a:lnTo>
                    <a:pt x="16763" y="1680"/>
                  </a:lnTo>
                  <a:lnTo>
                    <a:pt x="16763" y="2222"/>
                  </a:lnTo>
                  <a:lnTo>
                    <a:pt x="17428" y="2818"/>
                  </a:lnTo>
                  <a:lnTo>
                    <a:pt x="17694" y="3686"/>
                  </a:lnTo>
                  <a:lnTo>
                    <a:pt x="17694" y="3902"/>
                  </a:lnTo>
                  <a:lnTo>
                    <a:pt x="17428" y="5095"/>
                  </a:lnTo>
                  <a:lnTo>
                    <a:pt x="18137" y="5312"/>
                  </a:lnTo>
                  <a:lnTo>
                    <a:pt x="19246" y="6775"/>
                  </a:lnTo>
                  <a:lnTo>
                    <a:pt x="19956" y="7317"/>
                  </a:lnTo>
                  <a:lnTo>
                    <a:pt x="19512" y="7588"/>
                  </a:lnTo>
                  <a:lnTo>
                    <a:pt x="17694" y="8130"/>
                  </a:lnTo>
                  <a:lnTo>
                    <a:pt x="16984" y="8726"/>
                  </a:lnTo>
                  <a:lnTo>
                    <a:pt x="16763" y="10407"/>
                  </a:lnTo>
                  <a:lnTo>
                    <a:pt x="16984" y="11762"/>
                  </a:lnTo>
                  <a:lnTo>
                    <a:pt x="15610" y="13171"/>
                  </a:lnTo>
                  <a:lnTo>
                    <a:pt x="14457" y="14038"/>
                  </a:lnTo>
                  <a:lnTo>
                    <a:pt x="14678" y="14634"/>
                  </a:lnTo>
                  <a:lnTo>
                    <a:pt x="14457" y="16856"/>
                  </a:lnTo>
                  <a:lnTo>
                    <a:pt x="13792" y="18537"/>
                  </a:lnTo>
                  <a:lnTo>
                    <a:pt x="10998" y="19946"/>
                  </a:lnTo>
                  <a:lnTo>
                    <a:pt x="10776" y="17940"/>
                  </a:lnTo>
                  <a:lnTo>
                    <a:pt x="9889" y="17940"/>
                  </a:lnTo>
                  <a:lnTo>
                    <a:pt x="9180" y="18537"/>
                  </a:lnTo>
                  <a:lnTo>
                    <a:pt x="9180" y="17073"/>
                  </a:lnTo>
                  <a:lnTo>
                    <a:pt x="8958" y="17724"/>
                  </a:lnTo>
                  <a:lnTo>
                    <a:pt x="7982" y="17073"/>
                  </a:lnTo>
                  <a:lnTo>
                    <a:pt x="7805" y="17724"/>
                  </a:lnTo>
                  <a:lnTo>
                    <a:pt x="7095" y="17940"/>
                  </a:lnTo>
                  <a:lnTo>
                    <a:pt x="6652" y="17724"/>
                  </a:lnTo>
                  <a:lnTo>
                    <a:pt x="5987" y="18537"/>
                  </a:lnTo>
                  <a:lnTo>
                    <a:pt x="5499" y="17073"/>
                  </a:lnTo>
                  <a:lnTo>
                    <a:pt x="4789" y="16856"/>
                  </a:lnTo>
                  <a:lnTo>
                    <a:pt x="3636" y="17073"/>
                  </a:lnTo>
                  <a:lnTo>
                    <a:pt x="3193" y="16856"/>
                  </a:lnTo>
                  <a:lnTo>
                    <a:pt x="2528" y="17073"/>
                  </a:lnTo>
                  <a:lnTo>
                    <a:pt x="2528" y="15447"/>
                  </a:lnTo>
                  <a:lnTo>
                    <a:pt x="2528" y="14634"/>
                  </a:lnTo>
                  <a:lnTo>
                    <a:pt x="2262" y="12629"/>
                  </a:lnTo>
                  <a:lnTo>
                    <a:pt x="1375" y="11762"/>
                  </a:lnTo>
                  <a:lnTo>
                    <a:pt x="710" y="11762"/>
                  </a:lnTo>
                  <a:lnTo>
                    <a:pt x="1153" y="11220"/>
                  </a:lnTo>
                  <a:lnTo>
                    <a:pt x="266" y="10949"/>
                  </a:lnTo>
                  <a:lnTo>
                    <a:pt x="710" y="9864"/>
                  </a:lnTo>
                  <a:lnTo>
                    <a:pt x="0" y="8997"/>
                  </a:lnTo>
                  <a:lnTo>
                    <a:pt x="0" y="7588"/>
                  </a:lnTo>
                  <a:lnTo>
                    <a:pt x="266" y="6179"/>
                  </a:lnTo>
                  <a:lnTo>
                    <a:pt x="710" y="5312"/>
                  </a:lnTo>
                  <a:lnTo>
                    <a:pt x="1153" y="5095"/>
                  </a:lnTo>
                  <a:lnTo>
                    <a:pt x="1375" y="5095"/>
                  </a:lnTo>
                  <a:lnTo>
                    <a:pt x="1818" y="531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8" name="Freeform 241"/>
            <p:cNvSpPr>
              <a:spLocks/>
            </p:cNvSpPr>
            <p:nvPr/>
          </p:nvSpPr>
          <p:spPr bwMode="auto">
            <a:xfrm>
              <a:off x="5354638" y="2960688"/>
              <a:ext cx="31750" cy="107950"/>
            </a:xfrm>
            <a:custGeom>
              <a:avLst/>
              <a:gdLst>
                <a:gd name="T0" fmla="*/ 37095454 w 20000"/>
                <a:gd name="T1" fmla="*/ 2147483647 h 20000"/>
                <a:gd name="T2" fmla="*/ 58889090 w 20000"/>
                <a:gd name="T3" fmla="*/ 2147483647 h 20000"/>
                <a:gd name="T4" fmla="*/ 58889090 w 20000"/>
                <a:gd name="T5" fmla="*/ 0 h 20000"/>
                <a:gd name="T6" fmla="*/ 85341096 w 20000"/>
                <a:gd name="T7" fmla="*/ 0 h 20000"/>
                <a:gd name="T8" fmla="*/ 85341096 w 20000"/>
                <a:gd name="T9" fmla="*/ 2147483647 h 20000"/>
                <a:gd name="T10" fmla="*/ 58889090 w 20000"/>
                <a:gd name="T11" fmla="*/ 2147483647 h 20000"/>
                <a:gd name="T12" fmla="*/ 58889090 w 20000"/>
                <a:gd name="T13" fmla="*/ 2147483647 h 20000"/>
                <a:gd name="T14" fmla="*/ 55103323 w 20000"/>
                <a:gd name="T15" fmla="*/ 2147483647 h 20000"/>
                <a:gd name="T16" fmla="*/ 55103323 w 20000"/>
                <a:gd name="T17" fmla="*/ 2147483647 h 20000"/>
                <a:gd name="T18" fmla="*/ 58889090 w 20000"/>
                <a:gd name="T19" fmla="*/ 2147483647 h 20000"/>
                <a:gd name="T20" fmla="*/ 58889090 w 20000"/>
                <a:gd name="T21" fmla="*/ 2147483647 h 20000"/>
                <a:gd name="T22" fmla="*/ 58889090 w 20000"/>
                <a:gd name="T23" fmla="*/ 2147483647 h 20000"/>
                <a:gd name="T24" fmla="*/ 58889090 w 20000"/>
                <a:gd name="T25" fmla="*/ 2147483647 h 20000"/>
                <a:gd name="T26" fmla="*/ 37095454 w 20000"/>
                <a:gd name="T27" fmla="*/ 2147483647 h 20000"/>
                <a:gd name="T28" fmla="*/ 37095454 w 20000"/>
                <a:gd name="T29" fmla="*/ 2147483647 h 20000"/>
                <a:gd name="T30" fmla="*/ 26249105 w 20000"/>
                <a:gd name="T31" fmla="*/ 2147483647 h 20000"/>
                <a:gd name="T32" fmla="*/ 0 w 20000"/>
                <a:gd name="T33" fmla="*/ 2147483647 h 20000"/>
                <a:gd name="T34" fmla="*/ 13773278 w 20000"/>
                <a:gd name="T35" fmla="*/ 2147483647 h 20000"/>
                <a:gd name="T36" fmla="*/ 0 w 20000"/>
                <a:gd name="T37" fmla="*/ 2147483647 h 20000"/>
                <a:gd name="T38" fmla="*/ 13773278 w 20000"/>
                <a:gd name="T39" fmla="*/ 2147483647 h 20000"/>
                <a:gd name="T40" fmla="*/ 26249105 w 20000"/>
                <a:gd name="T41" fmla="*/ 2147483647 h 20000"/>
                <a:gd name="T42" fmla="*/ 37095454 w 20000"/>
                <a:gd name="T43" fmla="*/ 214748364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8966" y="622"/>
                  </a:moveTo>
                  <a:lnTo>
                    <a:pt x="14138" y="622"/>
                  </a:lnTo>
                  <a:lnTo>
                    <a:pt x="14138" y="0"/>
                  </a:lnTo>
                  <a:lnTo>
                    <a:pt x="19655" y="0"/>
                  </a:lnTo>
                  <a:lnTo>
                    <a:pt x="19655" y="622"/>
                  </a:lnTo>
                  <a:lnTo>
                    <a:pt x="14138" y="3212"/>
                  </a:lnTo>
                  <a:lnTo>
                    <a:pt x="14138" y="4249"/>
                  </a:lnTo>
                  <a:lnTo>
                    <a:pt x="12759" y="4249"/>
                  </a:lnTo>
                  <a:lnTo>
                    <a:pt x="12759" y="5907"/>
                  </a:lnTo>
                  <a:lnTo>
                    <a:pt x="14138" y="7565"/>
                  </a:lnTo>
                  <a:lnTo>
                    <a:pt x="14138" y="11295"/>
                  </a:lnTo>
                  <a:lnTo>
                    <a:pt x="14138" y="14404"/>
                  </a:lnTo>
                  <a:lnTo>
                    <a:pt x="14138" y="18238"/>
                  </a:lnTo>
                  <a:lnTo>
                    <a:pt x="8966" y="19896"/>
                  </a:lnTo>
                  <a:lnTo>
                    <a:pt x="8966" y="16062"/>
                  </a:lnTo>
                  <a:lnTo>
                    <a:pt x="5517" y="13368"/>
                  </a:lnTo>
                  <a:lnTo>
                    <a:pt x="0" y="11295"/>
                  </a:lnTo>
                  <a:lnTo>
                    <a:pt x="3448" y="9119"/>
                  </a:lnTo>
                  <a:lnTo>
                    <a:pt x="0" y="7565"/>
                  </a:lnTo>
                  <a:lnTo>
                    <a:pt x="3448" y="7047"/>
                  </a:lnTo>
                  <a:lnTo>
                    <a:pt x="5517" y="4249"/>
                  </a:lnTo>
                  <a:lnTo>
                    <a:pt x="8966" y="62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49" name="Freeform 242"/>
            <p:cNvSpPr>
              <a:spLocks/>
            </p:cNvSpPr>
            <p:nvPr/>
          </p:nvSpPr>
          <p:spPr bwMode="auto">
            <a:xfrm>
              <a:off x="5368925" y="2955925"/>
              <a:ext cx="104775" cy="1158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1702" y="3942"/>
                  </a:moveTo>
                  <a:lnTo>
                    <a:pt x="4468" y="3942"/>
                  </a:lnTo>
                  <a:lnTo>
                    <a:pt x="5532" y="4904"/>
                  </a:lnTo>
                  <a:lnTo>
                    <a:pt x="6064" y="4904"/>
                  </a:lnTo>
                  <a:lnTo>
                    <a:pt x="8298" y="4904"/>
                  </a:lnTo>
                  <a:lnTo>
                    <a:pt x="12660" y="2981"/>
                  </a:lnTo>
                  <a:lnTo>
                    <a:pt x="17021" y="0"/>
                  </a:lnTo>
                  <a:lnTo>
                    <a:pt x="19894" y="5481"/>
                  </a:lnTo>
                  <a:lnTo>
                    <a:pt x="15957" y="7500"/>
                  </a:lnTo>
                  <a:lnTo>
                    <a:pt x="9894" y="8846"/>
                  </a:lnTo>
                  <a:lnTo>
                    <a:pt x="9894" y="9423"/>
                  </a:lnTo>
                  <a:lnTo>
                    <a:pt x="14362" y="13365"/>
                  </a:lnTo>
                  <a:lnTo>
                    <a:pt x="13298" y="14327"/>
                  </a:lnTo>
                  <a:lnTo>
                    <a:pt x="12660" y="15865"/>
                  </a:lnTo>
                  <a:lnTo>
                    <a:pt x="10532" y="16923"/>
                  </a:lnTo>
                  <a:lnTo>
                    <a:pt x="9894" y="16923"/>
                  </a:lnTo>
                  <a:lnTo>
                    <a:pt x="6064" y="19904"/>
                  </a:lnTo>
                  <a:lnTo>
                    <a:pt x="0" y="19327"/>
                  </a:lnTo>
                  <a:lnTo>
                    <a:pt x="1702" y="17885"/>
                  </a:lnTo>
                  <a:lnTo>
                    <a:pt x="1702" y="14327"/>
                  </a:lnTo>
                  <a:lnTo>
                    <a:pt x="1702" y="11442"/>
                  </a:lnTo>
                  <a:lnTo>
                    <a:pt x="1702" y="7885"/>
                  </a:lnTo>
                  <a:lnTo>
                    <a:pt x="1170" y="6442"/>
                  </a:lnTo>
                  <a:lnTo>
                    <a:pt x="1170" y="4904"/>
                  </a:lnTo>
                  <a:lnTo>
                    <a:pt x="1702" y="4904"/>
                  </a:lnTo>
                  <a:lnTo>
                    <a:pt x="1702" y="394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0" name="Freeform 243"/>
            <p:cNvSpPr>
              <a:spLocks/>
            </p:cNvSpPr>
            <p:nvPr/>
          </p:nvSpPr>
          <p:spPr bwMode="auto">
            <a:xfrm>
              <a:off x="5764213" y="3159125"/>
              <a:ext cx="19050" cy="41275"/>
            </a:xfrm>
            <a:custGeom>
              <a:avLst/>
              <a:gdLst>
                <a:gd name="T0" fmla="*/ 2 w 20000"/>
                <a:gd name="T1" fmla="*/ 2147483647 h 20000"/>
                <a:gd name="T2" fmla="*/ 0 w 20000"/>
                <a:gd name="T3" fmla="*/ 2147483647 h 20000"/>
                <a:gd name="T4" fmla="*/ 2 w 20000"/>
                <a:gd name="T5" fmla="*/ 2147483647 h 20000"/>
                <a:gd name="T6" fmla="*/ 6 w 20000"/>
                <a:gd name="T7" fmla="*/ 0 h 20000"/>
                <a:gd name="T8" fmla="*/ 10 w 20000"/>
                <a:gd name="T9" fmla="*/ 2147483647 h 20000"/>
                <a:gd name="T10" fmla="*/ 10 w 20000"/>
                <a:gd name="T11" fmla="*/ 2147483647 h 20000"/>
                <a:gd name="T12" fmla="*/ 10 w 20000"/>
                <a:gd name="T13" fmla="*/ 2147483647 h 20000"/>
                <a:gd name="T14" fmla="*/ 9 w 20000"/>
                <a:gd name="T15" fmla="*/ 2147483647 h 20000"/>
                <a:gd name="T16" fmla="*/ 6 w 20000"/>
                <a:gd name="T17" fmla="*/ 2147483647 h 20000"/>
                <a:gd name="T18" fmla="*/ 2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3750" y="17027"/>
                  </a:moveTo>
                  <a:lnTo>
                    <a:pt x="0" y="5405"/>
                  </a:lnTo>
                  <a:lnTo>
                    <a:pt x="3750" y="4324"/>
                  </a:lnTo>
                  <a:lnTo>
                    <a:pt x="9375" y="0"/>
                  </a:lnTo>
                  <a:lnTo>
                    <a:pt x="19375" y="4324"/>
                  </a:lnTo>
                  <a:lnTo>
                    <a:pt x="19375" y="11081"/>
                  </a:lnTo>
                  <a:lnTo>
                    <a:pt x="19375" y="17027"/>
                  </a:lnTo>
                  <a:lnTo>
                    <a:pt x="15625" y="19730"/>
                  </a:lnTo>
                  <a:lnTo>
                    <a:pt x="9375" y="17027"/>
                  </a:lnTo>
                  <a:lnTo>
                    <a:pt x="3750" y="1702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1" name="Freeform 244"/>
            <p:cNvSpPr>
              <a:spLocks/>
            </p:cNvSpPr>
            <p:nvPr/>
          </p:nvSpPr>
          <p:spPr bwMode="auto">
            <a:xfrm>
              <a:off x="5659438" y="3048000"/>
              <a:ext cx="38100" cy="39688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0" y="12174"/>
                  </a:moveTo>
                  <a:lnTo>
                    <a:pt x="2941" y="7826"/>
                  </a:lnTo>
                  <a:lnTo>
                    <a:pt x="4706" y="0"/>
                  </a:lnTo>
                  <a:lnTo>
                    <a:pt x="12059" y="0"/>
                  </a:lnTo>
                  <a:lnTo>
                    <a:pt x="15000" y="3188"/>
                  </a:lnTo>
                  <a:lnTo>
                    <a:pt x="18235" y="3188"/>
                  </a:lnTo>
                  <a:lnTo>
                    <a:pt x="18235" y="6087"/>
                  </a:lnTo>
                  <a:lnTo>
                    <a:pt x="12059" y="7826"/>
                  </a:lnTo>
                  <a:lnTo>
                    <a:pt x="15000" y="10725"/>
                  </a:lnTo>
                  <a:lnTo>
                    <a:pt x="19706" y="19710"/>
                  </a:lnTo>
                  <a:lnTo>
                    <a:pt x="12059" y="19710"/>
                  </a:lnTo>
                  <a:lnTo>
                    <a:pt x="10588" y="15072"/>
                  </a:lnTo>
                  <a:lnTo>
                    <a:pt x="0" y="1217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2" name="Freeform 245"/>
            <p:cNvSpPr>
              <a:spLocks/>
            </p:cNvSpPr>
            <p:nvPr/>
          </p:nvSpPr>
          <p:spPr bwMode="auto">
            <a:xfrm>
              <a:off x="5368925" y="2917825"/>
              <a:ext cx="31750" cy="47625"/>
            </a:xfrm>
            <a:custGeom>
              <a:avLst/>
              <a:gdLst>
                <a:gd name="T0" fmla="*/ 37095454 w 20000"/>
                <a:gd name="T1" fmla="*/ 2147483647 h 20000"/>
                <a:gd name="T2" fmla="*/ 85341096 w 20000"/>
                <a:gd name="T3" fmla="*/ 0 h 20000"/>
                <a:gd name="T4" fmla="*/ 85341096 w 20000"/>
                <a:gd name="T5" fmla="*/ 2147483647 h 20000"/>
                <a:gd name="T6" fmla="*/ 85341096 w 20000"/>
                <a:gd name="T7" fmla="*/ 2147483647 h 20000"/>
                <a:gd name="T8" fmla="*/ 58889090 w 20000"/>
                <a:gd name="T9" fmla="*/ 2147483647 h 20000"/>
                <a:gd name="T10" fmla="*/ 58889090 w 20000"/>
                <a:gd name="T11" fmla="*/ 2147483647 h 20000"/>
                <a:gd name="T12" fmla="*/ 44819210 w 20000"/>
                <a:gd name="T13" fmla="*/ 2147483647 h 20000"/>
                <a:gd name="T14" fmla="*/ 26249105 w 20000"/>
                <a:gd name="T15" fmla="*/ 2147483647 h 20000"/>
                <a:gd name="T16" fmla="*/ 26249105 w 20000"/>
                <a:gd name="T17" fmla="*/ 2147483647 h 20000"/>
                <a:gd name="T18" fmla="*/ 0 w 20000"/>
                <a:gd name="T19" fmla="*/ 2147483647 h 20000"/>
                <a:gd name="T20" fmla="*/ 0 w 20000"/>
                <a:gd name="T21" fmla="*/ 2147483647 h 20000"/>
                <a:gd name="T22" fmla="*/ 16534879 w 20000"/>
                <a:gd name="T23" fmla="*/ 2147483647 h 20000"/>
                <a:gd name="T24" fmla="*/ 26249105 w 20000"/>
                <a:gd name="T25" fmla="*/ 2147483647 h 20000"/>
                <a:gd name="T26" fmla="*/ 37095454 w 20000"/>
                <a:gd name="T27" fmla="*/ 2147483647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9310" y="2381"/>
                  </a:moveTo>
                  <a:lnTo>
                    <a:pt x="19655" y="0"/>
                  </a:lnTo>
                  <a:lnTo>
                    <a:pt x="19655" y="3571"/>
                  </a:lnTo>
                  <a:lnTo>
                    <a:pt x="19655" y="8571"/>
                  </a:lnTo>
                  <a:lnTo>
                    <a:pt x="14483" y="12381"/>
                  </a:lnTo>
                  <a:lnTo>
                    <a:pt x="14483" y="13571"/>
                  </a:lnTo>
                  <a:lnTo>
                    <a:pt x="10690" y="18333"/>
                  </a:lnTo>
                  <a:lnTo>
                    <a:pt x="5517" y="18333"/>
                  </a:lnTo>
                  <a:lnTo>
                    <a:pt x="5517" y="19762"/>
                  </a:lnTo>
                  <a:lnTo>
                    <a:pt x="0" y="19762"/>
                  </a:lnTo>
                  <a:lnTo>
                    <a:pt x="0" y="15952"/>
                  </a:lnTo>
                  <a:lnTo>
                    <a:pt x="3793" y="12381"/>
                  </a:lnTo>
                  <a:lnTo>
                    <a:pt x="5517" y="6190"/>
                  </a:lnTo>
                  <a:lnTo>
                    <a:pt x="9310" y="238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3" name="Freeform 246"/>
            <p:cNvSpPr>
              <a:spLocks/>
            </p:cNvSpPr>
            <p:nvPr/>
          </p:nvSpPr>
          <p:spPr bwMode="auto">
            <a:xfrm>
              <a:off x="5810250" y="3181350"/>
              <a:ext cx="184150" cy="2238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8196" y="6216"/>
                  </a:moveTo>
                  <a:lnTo>
                    <a:pt x="8196" y="4411"/>
                  </a:lnTo>
                  <a:lnTo>
                    <a:pt x="8563" y="3609"/>
                  </a:lnTo>
                  <a:lnTo>
                    <a:pt x="8563" y="2857"/>
                  </a:lnTo>
                  <a:lnTo>
                    <a:pt x="9847" y="2857"/>
                  </a:lnTo>
                  <a:lnTo>
                    <a:pt x="10092" y="2857"/>
                  </a:lnTo>
                  <a:lnTo>
                    <a:pt x="9847" y="2055"/>
                  </a:lnTo>
                  <a:lnTo>
                    <a:pt x="9174" y="2055"/>
                  </a:lnTo>
                  <a:lnTo>
                    <a:pt x="8563" y="301"/>
                  </a:lnTo>
                  <a:lnTo>
                    <a:pt x="9174" y="0"/>
                  </a:lnTo>
                  <a:lnTo>
                    <a:pt x="9847" y="0"/>
                  </a:lnTo>
                  <a:lnTo>
                    <a:pt x="11682" y="2356"/>
                  </a:lnTo>
                  <a:lnTo>
                    <a:pt x="15229" y="3358"/>
                  </a:lnTo>
                  <a:lnTo>
                    <a:pt x="16820" y="3609"/>
                  </a:lnTo>
                  <a:lnTo>
                    <a:pt x="18960" y="5714"/>
                  </a:lnTo>
                  <a:lnTo>
                    <a:pt x="19939" y="6216"/>
                  </a:lnTo>
                  <a:lnTo>
                    <a:pt x="18960" y="8822"/>
                  </a:lnTo>
                  <a:lnTo>
                    <a:pt x="16820" y="11178"/>
                  </a:lnTo>
                  <a:lnTo>
                    <a:pt x="16453" y="11178"/>
                  </a:lnTo>
                  <a:lnTo>
                    <a:pt x="15841" y="10877"/>
                  </a:lnTo>
                  <a:lnTo>
                    <a:pt x="15229" y="11880"/>
                  </a:lnTo>
                  <a:lnTo>
                    <a:pt x="14862" y="13233"/>
                  </a:lnTo>
                  <a:lnTo>
                    <a:pt x="15229" y="14536"/>
                  </a:lnTo>
                  <a:lnTo>
                    <a:pt x="12599" y="15038"/>
                  </a:lnTo>
                  <a:lnTo>
                    <a:pt x="11682" y="15789"/>
                  </a:lnTo>
                  <a:lnTo>
                    <a:pt x="11682" y="16591"/>
                  </a:lnTo>
                  <a:lnTo>
                    <a:pt x="11070" y="17093"/>
                  </a:lnTo>
                  <a:lnTo>
                    <a:pt x="8563" y="17393"/>
                  </a:lnTo>
                  <a:lnTo>
                    <a:pt x="8563" y="18647"/>
                  </a:lnTo>
                  <a:lnTo>
                    <a:pt x="8196" y="19148"/>
                  </a:lnTo>
                  <a:lnTo>
                    <a:pt x="7217" y="19148"/>
                  </a:lnTo>
                  <a:lnTo>
                    <a:pt x="4465" y="19699"/>
                  </a:lnTo>
                  <a:lnTo>
                    <a:pt x="3119" y="19950"/>
                  </a:lnTo>
                  <a:lnTo>
                    <a:pt x="0" y="14536"/>
                  </a:lnTo>
                  <a:lnTo>
                    <a:pt x="8196" y="11880"/>
                  </a:lnTo>
                  <a:lnTo>
                    <a:pt x="9174" y="7519"/>
                  </a:lnTo>
                  <a:lnTo>
                    <a:pt x="8196" y="621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4" name="Freeform 247"/>
            <p:cNvSpPr>
              <a:spLocks/>
            </p:cNvSpPr>
            <p:nvPr/>
          </p:nvSpPr>
          <p:spPr bwMode="auto">
            <a:xfrm>
              <a:off x="5362575" y="2987675"/>
              <a:ext cx="533400" cy="4397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w 20000"/>
                <a:gd name="T73" fmla="*/ 2147483647 h 20000"/>
                <a:gd name="T74" fmla="*/ 2147483647 w 20000"/>
                <a:gd name="T75" fmla="*/ 2147483647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211" y="3708"/>
                  </a:moveTo>
                  <a:lnTo>
                    <a:pt x="1412" y="3836"/>
                  </a:lnTo>
                  <a:lnTo>
                    <a:pt x="2192" y="3043"/>
                  </a:lnTo>
                  <a:lnTo>
                    <a:pt x="2297" y="3043"/>
                  </a:lnTo>
                  <a:lnTo>
                    <a:pt x="2719" y="2762"/>
                  </a:lnTo>
                  <a:lnTo>
                    <a:pt x="2845" y="2353"/>
                  </a:lnTo>
                  <a:lnTo>
                    <a:pt x="3056" y="2097"/>
                  </a:lnTo>
                  <a:lnTo>
                    <a:pt x="2192" y="1049"/>
                  </a:lnTo>
                  <a:lnTo>
                    <a:pt x="2192" y="921"/>
                  </a:lnTo>
                  <a:lnTo>
                    <a:pt x="3393" y="537"/>
                  </a:lnTo>
                  <a:lnTo>
                    <a:pt x="4152" y="0"/>
                  </a:lnTo>
                  <a:lnTo>
                    <a:pt x="5037" y="256"/>
                  </a:lnTo>
                  <a:lnTo>
                    <a:pt x="6891" y="1586"/>
                  </a:lnTo>
                  <a:lnTo>
                    <a:pt x="7629" y="1995"/>
                  </a:lnTo>
                  <a:lnTo>
                    <a:pt x="7756" y="2097"/>
                  </a:lnTo>
                  <a:lnTo>
                    <a:pt x="8303" y="2353"/>
                  </a:lnTo>
                  <a:lnTo>
                    <a:pt x="8303" y="3299"/>
                  </a:lnTo>
                  <a:lnTo>
                    <a:pt x="9399" y="3836"/>
                  </a:lnTo>
                  <a:lnTo>
                    <a:pt x="11149" y="3836"/>
                  </a:lnTo>
                  <a:lnTo>
                    <a:pt x="11886" y="4092"/>
                  </a:lnTo>
                  <a:lnTo>
                    <a:pt x="12013" y="4501"/>
                  </a:lnTo>
                  <a:lnTo>
                    <a:pt x="12540" y="4501"/>
                  </a:lnTo>
                  <a:lnTo>
                    <a:pt x="12792" y="5166"/>
                  </a:lnTo>
                  <a:lnTo>
                    <a:pt x="13109" y="5422"/>
                  </a:lnTo>
                  <a:lnTo>
                    <a:pt x="13109" y="5806"/>
                  </a:lnTo>
                  <a:lnTo>
                    <a:pt x="13446" y="5806"/>
                  </a:lnTo>
                  <a:lnTo>
                    <a:pt x="13446" y="6061"/>
                  </a:lnTo>
                  <a:lnTo>
                    <a:pt x="13741" y="6471"/>
                  </a:lnTo>
                  <a:lnTo>
                    <a:pt x="14204" y="6598"/>
                  </a:lnTo>
                  <a:lnTo>
                    <a:pt x="14310" y="7263"/>
                  </a:lnTo>
                  <a:lnTo>
                    <a:pt x="14310" y="7545"/>
                  </a:lnTo>
                  <a:lnTo>
                    <a:pt x="14204" y="7545"/>
                  </a:lnTo>
                  <a:lnTo>
                    <a:pt x="14310" y="7928"/>
                  </a:lnTo>
                  <a:lnTo>
                    <a:pt x="14521" y="8312"/>
                  </a:lnTo>
                  <a:lnTo>
                    <a:pt x="14858" y="8849"/>
                  </a:lnTo>
                  <a:lnTo>
                    <a:pt x="15174" y="9412"/>
                  </a:lnTo>
                  <a:lnTo>
                    <a:pt x="15385" y="9412"/>
                  </a:lnTo>
                  <a:lnTo>
                    <a:pt x="15595" y="9668"/>
                  </a:lnTo>
                  <a:lnTo>
                    <a:pt x="15722" y="10051"/>
                  </a:lnTo>
                  <a:lnTo>
                    <a:pt x="16059" y="10563"/>
                  </a:lnTo>
                  <a:lnTo>
                    <a:pt x="16502" y="11100"/>
                  </a:lnTo>
                  <a:lnTo>
                    <a:pt x="16586" y="11611"/>
                  </a:lnTo>
                  <a:lnTo>
                    <a:pt x="19431" y="12174"/>
                  </a:lnTo>
                  <a:lnTo>
                    <a:pt x="19642" y="12020"/>
                  </a:lnTo>
                  <a:lnTo>
                    <a:pt x="19979" y="12711"/>
                  </a:lnTo>
                  <a:lnTo>
                    <a:pt x="19642" y="14936"/>
                  </a:lnTo>
                  <a:lnTo>
                    <a:pt x="16818" y="16266"/>
                  </a:lnTo>
                  <a:lnTo>
                    <a:pt x="13741" y="17187"/>
                  </a:lnTo>
                  <a:lnTo>
                    <a:pt x="12223" y="19719"/>
                  </a:lnTo>
                  <a:lnTo>
                    <a:pt x="11675" y="19974"/>
                  </a:lnTo>
                  <a:lnTo>
                    <a:pt x="11675" y="19028"/>
                  </a:lnTo>
                  <a:lnTo>
                    <a:pt x="9947" y="17980"/>
                  </a:lnTo>
                  <a:lnTo>
                    <a:pt x="9168" y="18261"/>
                  </a:lnTo>
                  <a:lnTo>
                    <a:pt x="8830" y="18261"/>
                  </a:lnTo>
                  <a:lnTo>
                    <a:pt x="8746" y="18261"/>
                  </a:lnTo>
                  <a:lnTo>
                    <a:pt x="8746" y="19028"/>
                  </a:lnTo>
                  <a:lnTo>
                    <a:pt x="8198" y="19437"/>
                  </a:lnTo>
                  <a:lnTo>
                    <a:pt x="7629" y="18261"/>
                  </a:lnTo>
                  <a:lnTo>
                    <a:pt x="7102" y="17570"/>
                  </a:lnTo>
                  <a:lnTo>
                    <a:pt x="6238" y="15857"/>
                  </a:lnTo>
                  <a:lnTo>
                    <a:pt x="5690" y="14808"/>
                  </a:lnTo>
                  <a:lnTo>
                    <a:pt x="5037" y="14552"/>
                  </a:lnTo>
                  <a:lnTo>
                    <a:pt x="4489" y="13478"/>
                  </a:lnTo>
                  <a:lnTo>
                    <a:pt x="4489" y="12711"/>
                  </a:lnTo>
                  <a:lnTo>
                    <a:pt x="4489" y="12174"/>
                  </a:lnTo>
                  <a:lnTo>
                    <a:pt x="3604" y="10307"/>
                  </a:lnTo>
                  <a:lnTo>
                    <a:pt x="2845" y="9923"/>
                  </a:lnTo>
                  <a:lnTo>
                    <a:pt x="2508" y="9258"/>
                  </a:lnTo>
                  <a:lnTo>
                    <a:pt x="2719" y="9003"/>
                  </a:lnTo>
                  <a:lnTo>
                    <a:pt x="1981" y="7928"/>
                  </a:lnTo>
                  <a:lnTo>
                    <a:pt x="1307" y="6471"/>
                  </a:lnTo>
                  <a:lnTo>
                    <a:pt x="780" y="5422"/>
                  </a:lnTo>
                  <a:lnTo>
                    <a:pt x="443" y="5166"/>
                  </a:lnTo>
                  <a:lnTo>
                    <a:pt x="0" y="5166"/>
                  </a:lnTo>
                  <a:lnTo>
                    <a:pt x="211" y="4348"/>
                  </a:lnTo>
                  <a:lnTo>
                    <a:pt x="211" y="370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5" name="Freeform 248"/>
            <p:cNvSpPr>
              <a:spLocks/>
            </p:cNvSpPr>
            <p:nvPr/>
          </p:nvSpPr>
          <p:spPr bwMode="auto">
            <a:xfrm>
              <a:off x="5778500" y="3152775"/>
              <a:ext cx="127000" cy="103188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0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0" y="9121"/>
                  </a:moveTo>
                  <a:lnTo>
                    <a:pt x="536" y="8022"/>
                  </a:lnTo>
                  <a:lnTo>
                    <a:pt x="536" y="10220"/>
                  </a:lnTo>
                  <a:lnTo>
                    <a:pt x="1429" y="10769"/>
                  </a:lnTo>
                  <a:lnTo>
                    <a:pt x="1875" y="11868"/>
                  </a:lnTo>
                  <a:lnTo>
                    <a:pt x="4196" y="11868"/>
                  </a:lnTo>
                  <a:lnTo>
                    <a:pt x="5179" y="10769"/>
                  </a:lnTo>
                  <a:lnTo>
                    <a:pt x="9732" y="10769"/>
                  </a:lnTo>
                  <a:lnTo>
                    <a:pt x="11607" y="10220"/>
                  </a:lnTo>
                  <a:lnTo>
                    <a:pt x="13393" y="8022"/>
                  </a:lnTo>
                  <a:lnTo>
                    <a:pt x="15714" y="4505"/>
                  </a:lnTo>
                  <a:lnTo>
                    <a:pt x="17589" y="1648"/>
                  </a:lnTo>
                  <a:lnTo>
                    <a:pt x="18482" y="0"/>
                  </a:lnTo>
                  <a:lnTo>
                    <a:pt x="19464" y="1099"/>
                  </a:lnTo>
                  <a:lnTo>
                    <a:pt x="19464" y="2857"/>
                  </a:lnTo>
                  <a:lnTo>
                    <a:pt x="19464" y="5604"/>
                  </a:lnTo>
                  <a:lnTo>
                    <a:pt x="18482" y="5604"/>
                  </a:lnTo>
                  <a:lnTo>
                    <a:pt x="17589" y="6264"/>
                  </a:lnTo>
                  <a:lnTo>
                    <a:pt x="18482" y="10220"/>
                  </a:lnTo>
                  <a:lnTo>
                    <a:pt x="19464" y="10220"/>
                  </a:lnTo>
                  <a:lnTo>
                    <a:pt x="19911" y="11868"/>
                  </a:lnTo>
                  <a:lnTo>
                    <a:pt x="19464" y="11868"/>
                  </a:lnTo>
                  <a:lnTo>
                    <a:pt x="17589" y="11868"/>
                  </a:lnTo>
                  <a:lnTo>
                    <a:pt x="17589" y="13626"/>
                  </a:lnTo>
                  <a:lnTo>
                    <a:pt x="17143" y="15385"/>
                  </a:lnTo>
                  <a:lnTo>
                    <a:pt x="17143" y="19231"/>
                  </a:lnTo>
                  <a:lnTo>
                    <a:pt x="16250" y="19890"/>
                  </a:lnTo>
                  <a:lnTo>
                    <a:pt x="4196" y="17582"/>
                  </a:lnTo>
                  <a:lnTo>
                    <a:pt x="3750" y="15385"/>
                  </a:lnTo>
                  <a:lnTo>
                    <a:pt x="1875" y="12967"/>
                  </a:lnTo>
                  <a:lnTo>
                    <a:pt x="536" y="10769"/>
                  </a:lnTo>
                  <a:lnTo>
                    <a:pt x="0" y="912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6" name="Freeform 249"/>
            <p:cNvSpPr>
              <a:spLocks/>
            </p:cNvSpPr>
            <p:nvPr/>
          </p:nvSpPr>
          <p:spPr bwMode="auto">
            <a:xfrm>
              <a:off x="5580063" y="3381375"/>
              <a:ext cx="107950" cy="1222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3125" y="19908"/>
                  </a:moveTo>
                  <a:lnTo>
                    <a:pt x="2708" y="17523"/>
                  </a:lnTo>
                  <a:lnTo>
                    <a:pt x="1563" y="13303"/>
                  </a:lnTo>
                  <a:lnTo>
                    <a:pt x="0" y="8991"/>
                  </a:lnTo>
                  <a:lnTo>
                    <a:pt x="0" y="7156"/>
                  </a:lnTo>
                  <a:lnTo>
                    <a:pt x="0" y="5229"/>
                  </a:lnTo>
                  <a:lnTo>
                    <a:pt x="2708" y="3761"/>
                  </a:lnTo>
                  <a:lnTo>
                    <a:pt x="2708" y="1009"/>
                  </a:lnTo>
                  <a:lnTo>
                    <a:pt x="3125" y="1009"/>
                  </a:lnTo>
                  <a:lnTo>
                    <a:pt x="4792" y="1009"/>
                  </a:lnTo>
                  <a:lnTo>
                    <a:pt x="8646" y="0"/>
                  </a:lnTo>
                  <a:lnTo>
                    <a:pt x="17188" y="3761"/>
                  </a:lnTo>
                  <a:lnTo>
                    <a:pt x="17188" y="7156"/>
                  </a:lnTo>
                  <a:lnTo>
                    <a:pt x="19896" y="6239"/>
                  </a:lnTo>
                  <a:lnTo>
                    <a:pt x="18229" y="10000"/>
                  </a:lnTo>
                  <a:lnTo>
                    <a:pt x="15625" y="12385"/>
                  </a:lnTo>
                  <a:lnTo>
                    <a:pt x="15625" y="14679"/>
                  </a:lnTo>
                  <a:lnTo>
                    <a:pt x="18854" y="13303"/>
                  </a:lnTo>
                  <a:lnTo>
                    <a:pt x="18854" y="13761"/>
                  </a:lnTo>
                  <a:lnTo>
                    <a:pt x="16146" y="15229"/>
                  </a:lnTo>
                  <a:lnTo>
                    <a:pt x="12917" y="16147"/>
                  </a:lnTo>
                  <a:lnTo>
                    <a:pt x="3125" y="1990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7" name="Freeform 250"/>
            <p:cNvSpPr>
              <a:spLocks/>
            </p:cNvSpPr>
            <p:nvPr/>
          </p:nvSpPr>
          <p:spPr bwMode="auto">
            <a:xfrm>
              <a:off x="5597525" y="3343275"/>
              <a:ext cx="241300" cy="166688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0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0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17587" y="0"/>
                  </a:moveTo>
                  <a:lnTo>
                    <a:pt x="19954" y="7297"/>
                  </a:lnTo>
                  <a:lnTo>
                    <a:pt x="18237" y="8378"/>
                  </a:lnTo>
                  <a:lnTo>
                    <a:pt x="18051" y="10135"/>
                  </a:lnTo>
                  <a:lnTo>
                    <a:pt x="18051" y="10811"/>
                  </a:lnTo>
                  <a:lnTo>
                    <a:pt x="12993" y="13581"/>
                  </a:lnTo>
                  <a:lnTo>
                    <a:pt x="11787" y="14257"/>
                  </a:lnTo>
                  <a:lnTo>
                    <a:pt x="10812" y="15743"/>
                  </a:lnTo>
                  <a:lnTo>
                    <a:pt x="9884" y="15743"/>
                  </a:lnTo>
                  <a:lnTo>
                    <a:pt x="9420" y="15743"/>
                  </a:lnTo>
                  <a:lnTo>
                    <a:pt x="7425" y="17432"/>
                  </a:lnTo>
                  <a:lnTo>
                    <a:pt x="4826" y="18108"/>
                  </a:lnTo>
                  <a:lnTo>
                    <a:pt x="3619" y="18514"/>
                  </a:lnTo>
                  <a:lnTo>
                    <a:pt x="3619" y="19932"/>
                  </a:lnTo>
                  <a:lnTo>
                    <a:pt x="2413" y="19932"/>
                  </a:lnTo>
                  <a:lnTo>
                    <a:pt x="742" y="19932"/>
                  </a:lnTo>
                  <a:lnTo>
                    <a:pt x="0" y="19189"/>
                  </a:lnTo>
                  <a:lnTo>
                    <a:pt x="4362" y="16419"/>
                  </a:lnTo>
                  <a:lnTo>
                    <a:pt x="5800" y="15743"/>
                  </a:lnTo>
                  <a:lnTo>
                    <a:pt x="6961" y="14662"/>
                  </a:lnTo>
                  <a:lnTo>
                    <a:pt x="6961" y="14257"/>
                  </a:lnTo>
                  <a:lnTo>
                    <a:pt x="5522" y="15338"/>
                  </a:lnTo>
                  <a:lnTo>
                    <a:pt x="5522" y="13581"/>
                  </a:lnTo>
                  <a:lnTo>
                    <a:pt x="6729" y="11892"/>
                  </a:lnTo>
                  <a:lnTo>
                    <a:pt x="7425" y="9122"/>
                  </a:lnTo>
                  <a:lnTo>
                    <a:pt x="10812" y="2432"/>
                  </a:lnTo>
                  <a:lnTo>
                    <a:pt x="17587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8" name="Freeform 251"/>
            <p:cNvSpPr>
              <a:spLocks/>
            </p:cNvSpPr>
            <p:nvPr/>
          </p:nvSpPr>
          <p:spPr bwMode="auto">
            <a:xfrm>
              <a:off x="5124450" y="3001963"/>
              <a:ext cx="300038" cy="2682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0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w 20000"/>
                <a:gd name="T91" fmla="*/ 2147483647 h 20000"/>
                <a:gd name="T92" fmla="*/ 2147483647 w 20000"/>
                <a:gd name="T93" fmla="*/ 2147483647 h 20000"/>
                <a:gd name="T94" fmla="*/ 0 w 20000"/>
                <a:gd name="T95" fmla="*/ 2147483647 h 20000"/>
                <a:gd name="T96" fmla="*/ 2147483647 w 20000"/>
                <a:gd name="T97" fmla="*/ 2147483647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374" y="671"/>
                  </a:moveTo>
                  <a:lnTo>
                    <a:pt x="1159" y="671"/>
                  </a:lnTo>
                  <a:lnTo>
                    <a:pt x="2542" y="671"/>
                  </a:lnTo>
                  <a:lnTo>
                    <a:pt x="6579" y="1719"/>
                  </a:lnTo>
                  <a:lnTo>
                    <a:pt x="8710" y="1551"/>
                  </a:lnTo>
                  <a:lnTo>
                    <a:pt x="8710" y="671"/>
                  </a:lnTo>
                  <a:lnTo>
                    <a:pt x="9308" y="1090"/>
                  </a:lnTo>
                  <a:lnTo>
                    <a:pt x="9682" y="671"/>
                  </a:lnTo>
                  <a:lnTo>
                    <a:pt x="11028" y="1090"/>
                  </a:lnTo>
                  <a:lnTo>
                    <a:pt x="11626" y="1719"/>
                  </a:lnTo>
                  <a:lnTo>
                    <a:pt x="11626" y="1090"/>
                  </a:lnTo>
                  <a:lnTo>
                    <a:pt x="11850" y="1090"/>
                  </a:lnTo>
                  <a:lnTo>
                    <a:pt x="12224" y="1551"/>
                  </a:lnTo>
                  <a:lnTo>
                    <a:pt x="13383" y="1551"/>
                  </a:lnTo>
                  <a:lnTo>
                    <a:pt x="15140" y="1090"/>
                  </a:lnTo>
                  <a:lnTo>
                    <a:pt x="15290" y="0"/>
                  </a:lnTo>
                  <a:lnTo>
                    <a:pt x="15664" y="671"/>
                  </a:lnTo>
                  <a:lnTo>
                    <a:pt x="15290" y="1551"/>
                  </a:lnTo>
                  <a:lnTo>
                    <a:pt x="15888" y="2390"/>
                  </a:lnTo>
                  <a:lnTo>
                    <a:pt x="16262" y="3438"/>
                  </a:lnTo>
                  <a:lnTo>
                    <a:pt x="16262" y="4990"/>
                  </a:lnTo>
                  <a:lnTo>
                    <a:pt x="15888" y="4990"/>
                  </a:lnTo>
                  <a:lnTo>
                    <a:pt x="15888" y="5660"/>
                  </a:lnTo>
                  <a:lnTo>
                    <a:pt x="15664" y="7379"/>
                  </a:lnTo>
                  <a:lnTo>
                    <a:pt x="15290" y="8050"/>
                  </a:lnTo>
                  <a:lnTo>
                    <a:pt x="13757" y="6709"/>
                  </a:lnTo>
                  <a:lnTo>
                    <a:pt x="13383" y="5660"/>
                  </a:lnTo>
                  <a:lnTo>
                    <a:pt x="13159" y="5241"/>
                  </a:lnTo>
                  <a:lnTo>
                    <a:pt x="12598" y="4361"/>
                  </a:lnTo>
                  <a:lnTo>
                    <a:pt x="12224" y="4361"/>
                  </a:lnTo>
                  <a:lnTo>
                    <a:pt x="12224" y="4570"/>
                  </a:lnTo>
                  <a:lnTo>
                    <a:pt x="12598" y="5241"/>
                  </a:lnTo>
                  <a:lnTo>
                    <a:pt x="14131" y="7799"/>
                  </a:lnTo>
                  <a:lnTo>
                    <a:pt x="14131" y="8470"/>
                  </a:lnTo>
                  <a:lnTo>
                    <a:pt x="15140" y="10189"/>
                  </a:lnTo>
                  <a:lnTo>
                    <a:pt x="15888" y="11908"/>
                  </a:lnTo>
                  <a:lnTo>
                    <a:pt x="17832" y="15849"/>
                  </a:lnTo>
                  <a:lnTo>
                    <a:pt x="18206" y="16268"/>
                  </a:lnTo>
                  <a:lnTo>
                    <a:pt x="17832" y="16268"/>
                  </a:lnTo>
                  <a:lnTo>
                    <a:pt x="18393" y="18239"/>
                  </a:lnTo>
                  <a:lnTo>
                    <a:pt x="19178" y="18658"/>
                  </a:lnTo>
                  <a:lnTo>
                    <a:pt x="19364" y="19287"/>
                  </a:lnTo>
                  <a:lnTo>
                    <a:pt x="19963" y="19958"/>
                  </a:lnTo>
                  <a:lnTo>
                    <a:pt x="972" y="19748"/>
                  </a:lnTo>
                  <a:lnTo>
                    <a:pt x="374" y="5241"/>
                  </a:lnTo>
                  <a:lnTo>
                    <a:pt x="0" y="3438"/>
                  </a:lnTo>
                  <a:lnTo>
                    <a:pt x="374" y="2390"/>
                  </a:lnTo>
                  <a:lnTo>
                    <a:pt x="0" y="1090"/>
                  </a:lnTo>
                  <a:lnTo>
                    <a:pt x="374" y="671"/>
                  </a:lnTo>
                  <a:close/>
                </a:path>
              </a:pathLst>
            </a:custGeom>
            <a:grpFill/>
            <a:ln w="3175" cap="flat" cmpd="sng">
              <a:solidFill>
                <a:sysClr val="window" lastClr="FFFFFF">
                  <a:lumMod val="85000"/>
                </a:sys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59" name="Freeform 252"/>
            <p:cNvSpPr>
              <a:spLocks/>
            </p:cNvSpPr>
            <p:nvPr/>
          </p:nvSpPr>
          <p:spPr bwMode="auto">
            <a:xfrm>
              <a:off x="4805363" y="3973513"/>
              <a:ext cx="311150" cy="30956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2450" y="0"/>
                  </a:moveTo>
                  <a:lnTo>
                    <a:pt x="2955" y="0"/>
                  </a:lnTo>
                  <a:lnTo>
                    <a:pt x="3532" y="218"/>
                  </a:lnTo>
                  <a:lnTo>
                    <a:pt x="4288" y="0"/>
                  </a:lnTo>
                  <a:lnTo>
                    <a:pt x="7279" y="0"/>
                  </a:lnTo>
                  <a:lnTo>
                    <a:pt x="8216" y="0"/>
                  </a:lnTo>
                  <a:lnTo>
                    <a:pt x="8396" y="764"/>
                  </a:lnTo>
                  <a:lnTo>
                    <a:pt x="8396" y="1127"/>
                  </a:lnTo>
                  <a:lnTo>
                    <a:pt x="8757" y="1709"/>
                  </a:lnTo>
                  <a:lnTo>
                    <a:pt x="8757" y="2073"/>
                  </a:lnTo>
                  <a:lnTo>
                    <a:pt x="9730" y="3564"/>
                  </a:lnTo>
                  <a:lnTo>
                    <a:pt x="11207" y="3564"/>
                  </a:lnTo>
                  <a:lnTo>
                    <a:pt x="11351" y="3200"/>
                  </a:lnTo>
                  <a:lnTo>
                    <a:pt x="12685" y="3200"/>
                  </a:lnTo>
                  <a:lnTo>
                    <a:pt x="12685" y="2655"/>
                  </a:lnTo>
                  <a:lnTo>
                    <a:pt x="13045" y="2655"/>
                  </a:lnTo>
                  <a:lnTo>
                    <a:pt x="13045" y="2073"/>
                  </a:lnTo>
                  <a:lnTo>
                    <a:pt x="13802" y="1709"/>
                  </a:lnTo>
                  <a:lnTo>
                    <a:pt x="14739" y="1491"/>
                  </a:lnTo>
                  <a:lnTo>
                    <a:pt x="14739" y="2473"/>
                  </a:lnTo>
                  <a:lnTo>
                    <a:pt x="16216" y="2473"/>
                  </a:lnTo>
                  <a:lnTo>
                    <a:pt x="16613" y="3564"/>
                  </a:lnTo>
                  <a:lnTo>
                    <a:pt x="16973" y="4545"/>
                  </a:lnTo>
                  <a:lnTo>
                    <a:pt x="16216" y="5673"/>
                  </a:lnTo>
                  <a:lnTo>
                    <a:pt x="16973" y="6400"/>
                  </a:lnTo>
                  <a:lnTo>
                    <a:pt x="17189" y="6618"/>
                  </a:lnTo>
                  <a:lnTo>
                    <a:pt x="17189" y="7927"/>
                  </a:lnTo>
                  <a:lnTo>
                    <a:pt x="17189" y="8473"/>
                  </a:lnTo>
                  <a:lnTo>
                    <a:pt x="17550" y="8836"/>
                  </a:lnTo>
                  <a:lnTo>
                    <a:pt x="17694" y="8473"/>
                  </a:lnTo>
                  <a:lnTo>
                    <a:pt x="18486" y="8473"/>
                  </a:lnTo>
                  <a:lnTo>
                    <a:pt x="19387" y="8109"/>
                  </a:lnTo>
                  <a:lnTo>
                    <a:pt x="19964" y="8473"/>
                  </a:lnTo>
                  <a:lnTo>
                    <a:pt x="19964" y="8109"/>
                  </a:lnTo>
                  <a:lnTo>
                    <a:pt x="19964" y="9964"/>
                  </a:lnTo>
                  <a:lnTo>
                    <a:pt x="19964" y="11127"/>
                  </a:lnTo>
                  <a:lnTo>
                    <a:pt x="19964" y="11491"/>
                  </a:lnTo>
                  <a:lnTo>
                    <a:pt x="19964" y="11891"/>
                  </a:lnTo>
                  <a:lnTo>
                    <a:pt x="16973" y="11891"/>
                  </a:lnTo>
                  <a:lnTo>
                    <a:pt x="16613" y="16945"/>
                  </a:lnTo>
                  <a:lnTo>
                    <a:pt x="18126" y="18291"/>
                  </a:lnTo>
                  <a:lnTo>
                    <a:pt x="18667" y="19382"/>
                  </a:lnTo>
                  <a:lnTo>
                    <a:pt x="15676" y="19964"/>
                  </a:lnTo>
                  <a:lnTo>
                    <a:pt x="15099" y="19964"/>
                  </a:lnTo>
                  <a:lnTo>
                    <a:pt x="14523" y="19964"/>
                  </a:lnTo>
                  <a:lnTo>
                    <a:pt x="13622" y="19964"/>
                  </a:lnTo>
                  <a:lnTo>
                    <a:pt x="11351" y="19782"/>
                  </a:lnTo>
                  <a:lnTo>
                    <a:pt x="10847" y="19382"/>
                  </a:lnTo>
                  <a:lnTo>
                    <a:pt x="10631" y="18836"/>
                  </a:lnTo>
                  <a:lnTo>
                    <a:pt x="4288" y="19018"/>
                  </a:lnTo>
                  <a:lnTo>
                    <a:pt x="3928" y="19018"/>
                  </a:lnTo>
                  <a:lnTo>
                    <a:pt x="2955" y="18473"/>
                  </a:lnTo>
                  <a:lnTo>
                    <a:pt x="2450" y="18291"/>
                  </a:lnTo>
                  <a:lnTo>
                    <a:pt x="1477" y="18836"/>
                  </a:lnTo>
                  <a:lnTo>
                    <a:pt x="1333" y="18836"/>
                  </a:lnTo>
                  <a:lnTo>
                    <a:pt x="577" y="18836"/>
                  </a:lnTo>
                  <a:lnTo>
                    <a:pt x="360" y="18836"/>
                  </a:lnTo>
                  <a:lnTo>
                    <a:pt x="360" y="17527"/>
                  </a:lnTo>
                  <a:lnTo>
                    <a:pt x="0" y="16764"/>
                  </a:lnTo>
                  <a:lnTo>
                    <a:pt x="577" y="16400"/>
                  </a:lnTo>
                  <a:lnTo>
                    <a:pt x="1333" y="14873"/>
                  </a:lnTo>
                  <a:lnTo>
                    <a:pt x="1333" y="13382"/>
                  </a:lnTo>
                  <a:lnTo>
                    <a:pt x="1874" y="12036"/>
                  </a:lnTo>
                  <a:lnTo>
                    <a:pt x="2054" y="11491"/>
                  </a:lnTo>
                  <a:lnTo>
                    <a:pt x="2811" y="10945"/>
                  </a:lnTo>
                  <a:lnTo>
                    <a:pt x="3387" y="10545"/>
                  </a:lnTo>
                  <a:lnTo>
                    <a:pt x="3532" y="9055"/>
                  </a:lnTo>
                  <a:lnTo>
                    <a:pt x="3387" y="7927"/>
                  </a:lnTo>
                  <a:lnTo>
                    <a:pt x="2811" y="6618"/>
                  </a:lnTo>
                  <a:lnTo>
                    <a:pt x="2450" y="5127"/>
                  </a:lnTo>
                  <a:lnTo>
                    <a:pt x="2955" y="4545"/>
                  </a:lnTo>
                  <a:lnTo>
                    <a:pt x="2054" y="1709"/>
                  </a:lnTo>
                  <a:lnTo>
                    <a:pt x="1333" y="218"/>
                  </a:lnTo>
                  <a:lnTo>
                    <a:pt x="2054" y="218"/>
                  </a:lnTo>
                  <a:lnTo>
                    <a:pt x="245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0" name="Freeform 253"/>
            <p:cNvSpPr>
              <a:spLocks/>
            </p:cNvSpPr>
            <p:nvPr/>
          </p:nvSpPr>
          <p:spPr bwMode="auto">
            <a:xfrm>
              <a:off x="4818063" y="3935413"/>
              <a:ext cx="25400" cy="33337"/>
            </a:xfrm>
            <a:custGeom>
              <a:avLst/>
              <a:gdLst>
                <a:gd name="T0" fmla="*/ 0 w 20000"/>
                <a:gd name="T1" fmla="*/ 225135107 h 20000"/>
                <a:gd name="T2" fmla="*/ 18024 w 20000"/>
                <a:gd name="T3" fmla="*/ 127653926 h 20000"/>
                <a:gd name="T4" fmla="*/ 18024 w 20000"/>
                <a:gd name="T5" fmla="*/ 36442114 h 20000"/>
                <a:gd name="T6" fmla="*/ 30174 w 20000"/>
                <a:gd name="T7" fmla="*/ 0 h 20000"/>
                <a:gd name="T8" fmla="*/ 42191 w 20000"/>
                <a:gd name="T9" fmla="*/ 36442114 h 20000"/>
                <a:gd name="T10" fmla="*/ 42191 w 20000"/>
                <a:gd name="T11" fmla="*/ 127653926 h 20000"/>
                <a:gd name="T12" fmla="*/ 29070 w 20000"/>
                <a:gd name="T13" fmla="*/ 225135107 h 20000"/>
                <a:gd name="T14" fmla="*/ 29070 w 20000"/>
                <a:gd name="T15" fmla="*/ 441341073 h 20000"/>
                <a:gd name="T16" fmla="*/ 11175 w 20000"/>
                <a:gd name="T17" fmla="*/ 441341073 h 20000"/>
                <a:gd name="T18" fmla="*/ 11175 w 20000"/>
                <a:gd name="T19" fmla="*/ 354693245 h 20000"/>
                <a:gd name="T20" fmla="*/ 0 w 20000"/>
                <a:gd name="T21" fmla="*/ 22513510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0" y="10690"/>
                  </a:moveTo>
                  <a:lnTo>
                    <a:pt x="6977" y="5517"/>
                  </a:lnTo>
                  <a:lnTo>
                    <a:pt x="6977" y="2069"/>
                  </a:lnTo>
                  <a:lnTo>
                    <a:pt x="14419" y="0"/>
                  </a:lnTo>
                  <a:lnTo>
                    <a:pt x="19535" y="2069"/>
                  </a:lnTo>
                  <a:lnTo>
                    <a:pt x="19535" y="5517"/>
                  </a:lnTo>
                  <a:lnTo>
                    <a:pt x="12093" y="10690"/>
                  </a:lnTo>
                  <a:lnTo>
                    <a:pt x="12093" y="19655"/>
                  </a:lnTo>
                  <a:lnTo>
                    <a:pt x="5116" y="19655"/>
                  </a:lnTo>
                  <a:lnTo>
                    <a:pt x="5116" y="16207"/>
                  </a:lnTo>
                  <a:lnTo>
                    <a:pt x="0" y="1069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1" name="Freeform 254"/>
            <p:cNvSpPr>
              <a:spLocks/>
            </p:cNvSpPr>
            <p:nvPr/>
          </p:nvSpPr>
          <p:spPr bwMode="auto">
            <a:xfrm>
              <a:off x="5345113" y="3373438"/>
              <a:ext cx="373062" cy="3698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0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7018" y="0"/>
                  </a:moveTo>
                  <a:lnTo>
                    <a:pt x="7470" y="1578"/>
                  </a:lnTo>
                  <a:lnTo>
                    <a:pt x="8133" y="3005"/>
                  </a:lnTo>
                  <a:lnTo>
                    <a:pt x="8584" y="4097"/>
                  </a:lnTo>
                  <a:lnTo>
                    <a:pt x="8735" y="4097"/>
                  </a:lnTo>
                  <a:lnTo>
                    <a:pt x="8735" y="3460"/>
                  </a:lnTo>
                  <a:lnTo>
                    <a:pt x="9367" y="4249"/>
                  </a:lnTo>
                  <a:lnTo>
                    <a:pt x="9518" y="4249"/>
                  </a:lnTo>
                  <a:lnTo>
                    <a:pt x="10301" y="4583"/>
                  </a:lnTo>
                  <a:lnTo>
                    <a:pt x="11386" y="5524"/>
                  </a:lnTo>
                  <a:lnTo>
                    <a:pt x="12018" y="6586"/>
                  </a:lnTo>
                  <a:lnTo>
                    <a:pt x="12771" y="7071"/>
                  </a:lnTo>
                  <a:lnTo>
                    <a:pt x="13072" y="7071"/>
                  </a:lnTo>
                  <a:lnTo>
                    <a:pt x="13434" y="7405"/>
                  </a:lnTo>
                  <a:lnTo>
                    <a:pt x="12771" y="7557"/>
                  </a:lnTo>
                  <a:lnTo>
                    <a:pt x="12319" y="7860"/>
                  </a:lnTo>
                  <a:lnTo>
                    <a:pt x="12018" y="8316"/>
                  </a:lnTo>
                  <a:lnTo>
                    <a:pt x="11536" y="8801"/>
                  </a:lnTo>
                  <a:lnTo>
                    <a:pt x="11837" y="9621"/>
                  </a:lnTo>
                  <a:lnTo>
                    <a:pt x="12771" y="9621"/>
                  </a:lnTo>
                  <a:lnTo>
                    <a:pt x="13072" y="9924"/>
                  </a:lnTo>
                  <a:lnTo>
                    <a:pt x="12771" y="10379"/>
                  </a:lnTo>
                  <a:lnTo>
                    <a:pt x="13886" y="11654"/>
                  </a:lnTo>
                  <a:lnTo>
                    <a:pt x="14669" y="12109"/>
                  </a:lnTo>
                  <a:lnTo>
                    <a:pt x="18735" y="13657"/>
                  </a:lnTo>
                  <a:lnTo>
                    <a:pt x="19970" y="13657"/>
                  </a:lnTo>
                  <a:lnTo>
                    <a:pt x="16084" y="17754"/>
                  </a:lnTo>
                  <a:lnTo>
                    <a:pt x="15602" y="17754"/>
                  </a:lnTo>
                  <a:lnTo>
                    <a:pt x="13886" y="18240"/>
                  </a:lnTo>
                  <a:lnTo>
                    <a:pt x="13434" y="19029"/>
                  </a:lnTo>
                  <a:lnTo>
                    <a:pt x="12651" y="19029"/>
                  </a:lnTo>
                  <a:lnTo>
                    <a:pt x="12018" y="19332"/>
                  </a:lnTo>
                  <a:lnTo>
                    <a:pt x="11084" y="19332"/>
                  </a:lnTo>
                  <a:lnTo>
                    <a:pt x="10602" y="19029"/>
                  </a:lnTo>
                  <a:lnTo>
                    <a:pt x="9819" y="19029"/>
                  </a:lnTo>
                  <a:lnTo>
                    <a:pt x="9367" y="19029"/>
                  </a:lnTo>
                  <a:lnTo>
                    <a:pt x="8735" y="19970"/>
                  </a:lnTo>
                  <a:lnTo>
                    <a:pt x="7349" y="19788"/>
                  </a:lnTo>
                  <a:lnTo>
                    <a:pt x="6084" y="19029"/>
                  </a:lnTo>
                  <a:lnTo>
                    <a:pt x="4518" y="18543"/>
                  </a:lnTo>
                  <a:lnTo>
                    <a:pt x="3765" y="18240"/>
                  </a:lnTo>
                  <a:lnTo>
                    <a:pt x="3765" y="17299"/>
                  </a:lnTo>
                  <a:lnTo>
                    <a:pt x="3283" y="17299"/>
                  </a:lnTo>
                  <a:lnTo>
                    <a:pt x="2952" y="16662"/>
                  </a:lnTo>
                  <a:lnTo>
                    <a:pt x="2831" y="16055"/>
                  </a:lnTo>
                  <a:lnTo>
                    <a:pt x="1717" y="15266"/>
                  </a:lnTo>
                  <a:lnTo>
                    <a:pt x="934" y="14446"/>
                  </a:lnTo>
                  <a:lnTo>
                    <a:pt x="0" y="13991"/>
                  </a:lnTo>
                  <a:lnTo>
                    <a:pt x="0" y="13202"/>
                  </a:lnTo>
                  <a:lnTo>
                    <a:pt x="934" y="13202"/>
                  </a:lnTo>
                  <a:lnTo>
                    <a:pt x="1566" y="12898"/>
                  </a:lnTo>
                  <a:lnTo>
                    <a:pt x="1566" y="11472"/>
                  </a:lnTo>
                  <a:lnTo>
                    <a:pt x="1717" y="10865"/>
                  </a:lnTo>
                  <a:lnTo>
                    <a:pt x="1717" y="10379"/>
                  </a:lnTo>
                  <a:lnTo>
                    <a:pt x="2048" y="9924"/>
                  </a:lnTo>
                  <a:lnTo>
                    <a:pt x="2530" y="9924"/>
                  </a:lnTo>
                  <a:lnTo>
                    <a:pt x="2831" y="9621"/>
                  </a:lnTo>
                  <a:lnTo>
                    <a:pt x="2952" y="8316"/>
                  </a:lnTo>
                  <a:lnTo>
                    <a:pt x="3584" y="7405"/>
                  </a:lnTo>
                  <a:lnTo>
                    <a:pt x="4066" y="7071"/>
                  </a:lnTo>
                  <a:lnTo>
                    <a:pt x="4217" y="6282"/>
                  </a:lnTo>
                  <a:lnTo>
                    <a:pt x="4518" y="4583"/>
                  </a:lnTo>
                  <a:lnTo>
                    <a:pt x="5000" y="2853"/>
                  </a:lnTo>
                  <a:lnTo>
                    <a:pt x="5000" y="2064"/>
                  </a:lnTo>
                  <a:lnTo>
                    <a:pt x="5301" y="1244"/>
                  </a:lnTo>
                  <a:lnTo>
                    <a:pt x="5783" y="1244"/>
                  </a:lnTo>
                  <a:lnTo>
                    <a:pt x="5783" y="941"/>
                  </a:lnTo>
                  <a:lnTo>
                    <a:pt x="6235" y="486"/>
                  </a:lnTo>
                  <a:lnTo>
                    <a:pt x="6867" y="819"/>
                  </a:lnTo>
                  <a:lnTo>
                    <a:pt x="7018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2" name="Freeform 255"/>
            <p:cNvSpPr>
              <a:spLocks/>
            </p:cNvSpPr>
            <p:nvPr/>
          </p:nvSpPr>
          <p:spPr bwMode="auto">
            <a:xfrm>
              <a:off x="4538663" y="3511550"/>
              <a:ext cx="74612" cy="15716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10815" y="1495"/>
                  </a:moveTo>
                  <a:lnTo>
                    <a:pt x="12296" y="0"/>
                  </a:lnTo>
                  <a:lnTo>
                    <a:pt x="13778" y="0"/>
                  </a:lnTo>
                  <a:lnTo>
                    <a:pt x="16000" y="1495"/>
                  </a:lnTo>
                  <a:lnTo>
                    <a:pt x="18370" y="2633"/>
                  </a:lnTo>
                  <a:lnTo>
                    <a:pt x="18370" y="2918"/>
                  </a:lnTo>
                  <a:lnTo>
                    <a:pt x="19852" y="5552"/>
                  </a:lnTo>
                  <a:lnTo>
                    <a:pt x="18370" y="6690"/>
                  </a:lnTo>
                  <a:lnTo>
                    <a:pt x="18370" y="7758"/>
                  </a:lnTo>
                  <a:lnTo>
                    <a:pt x="17630" y="8470"/>
                  </a:lnTo>
                  <a:lnTo>
                    <a:pt x="16000" y="10320"/>
                  </a:lnTo>
                  <a:lnTo>
                    <a:pt x="13778" y="10747"/>
                  </a:lnTo>
                  <a:lnTo>
                    <a:pt x="13778" y="12527"/>
                  </a:lnTo>
                  <a:lnTo>
                    <a:pt x="13778" y="16157"/>
                  </a:lnTo>
                  <a:lnTo>
                    <a:pt x="14519" y="19217"/>
                  </a:lnTo>
                  <a:lnTo>
                    <a:pt x="10815" y="19217"/>
                  </a:lnTo>
                  <a:lnTo>
                    <a:pt x="6074" y="19929"/>
                  </a:lnTo>
                  <a:lnTo>
                    <a:pt x="6074" y="18434"/>
                  </a:lnTo>
                  <a:lnTo>
                    <a:pt x="6074" y="18078"/>
                  </a:lnTo>
                  <a:lnTo>
                    <a:pt x="6074" y="10320"/>
                  </a:lnTo>
                  <a:lnTo>
                    <a:pt x="4593" y="9181"/>
                  </a:lnTo>
                  <a:lnTo>
                    <a:pt x="3852" y="7758"/>
                  </a:lnTo>
                  <a:lnTo>
                    <a:pt x="1481" y="6690"/>
                  </a:lnTo>
                  <a:lnTo>
                    <a:pt x="0" y="4840"/>
                  </a:lnTo>
                  <a:lnTo>
                    <a:pt x="2370" y="4413"/>
                  </a:lnTo>
                  <a:lnTo>
                    <a:pt x="4593" y="3701"/>
                  </a:lnTo>
                  <a:lnTo>
                    <a:pt x="8444" y="2918"/>
                  </a:lnTo>
                  <a:lnTo>
                    <a:pt x="10815" y="149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3" name="Freeform 256"/>
            <p:cNvSpPr>
              <a:spLocks/>
            </p:cNvSpPr>
            <p:nvPr/>
          </p:nvSpPr>
          <p:spPr bwMode="auto">
            <a:xfrm>
              <a:off x="5008563" y="4279900"/>
              <a:ext cx="223837" cy="2381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0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0 h 20000"/>
                <a:gd name="T98" fmla="*/ 2147483647 w 20000"/>
                <a:gd name="T99" fmla="*/ 0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00"/>
                <a:gd name="T151" fmla="*/ 0 h 20000"/>
                <a:gd name="T152" fmla="*/ 20000 w 20000"/>
                <a:gd name="T153" fmla="*/ 20000 h 200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00" h="20000">
                  <a:moveTo>
                    <a:pt x="11900" y="0"/>
                  </a:moveTo>
                  <a:lnTo>
                    <a:pt x="12400" y="1224"/>
                  </a:lnTo>
                  <a:lnTo>
                    <a:pt x="13750" y="2682"/>
                  </a:lnTo>
                  <a:lnTo>
                    <a:pt x="13750" y="3435"/>
                  </a:lnTo>
                  <a:lnTo>
                    <a:pt x="15050" y="4141"/>
                  </a:lnTo>
                  <a:lnTo>
                    <a:pt x="16300" y="4612"/>
                  </a:lnTo>
                  <a:lnTo>
                    <a:pt x="16600" y="5835"/>
                  </a:lnTo>
                  <a:lnTo>
                    <a:pt x="17100" y="5835"/>
                  </a:lnTo>
                  <a:lnTo>
                    <a:pt x="17400" y="7294"/>
                  </a:lnTo>
                  <a:lnTo>
                    <a:pt x="17900" y="8282"/>
                  </a:lnTo>
                  <a:lnTo>
                    <a:pt x="18650" y="8282"/>
                  </a:lnTo>
                  <a:lnTo>
                    <a:pt x="19950" y="8518"/>
                  </a:lnTo>
                  <a:lnTo>
                    <a:pt x="19950" y="9694"/>
                  </a:lnTo>
                  <a:lnTo>
                    <a:pt x="19150" y="10447"/>
                  </a:lnTo>
                  <a:lnTo>
                    <a:pt x="18400" y="10447"/>
                  </a:lnTo>
                  <a:lnTo>
                    <a:pt x="17100" y="11718"/>
                  </a:lnTo>
                  <a:lnTo>
                    <a:pt x="16600" y="11718"/>
                  </a:lnTo>
                  <a:lnTo>
                    <a:pt x="16300" y="12188"/>
                  </a:lnTo>
                  <a:lnTo>
                    <a:pt x="15800" y="12376"/>
                  </a:lnTo>
                  <a:lnTo>
                    <a:pt x="15050" y="13365"/>
                  </a:lnTo>
                  <a:lnTo>
                    <a:pt x="15050" y="14400"/>
                  </a:lnTo>
                  <a:lnTo>
                    <a:pt x="14250" y="14871"/>
                  </a:lnTo>
                  <a:lnTo>
                    <a:pt x="13000" y="15341"/>
                  </a:lnTo>
                  <a:lnTo>
                    <a:pt x="11900" y="17271"/>
                  </a:lnTo>
                  <a:lnTo>
                    <a:pt x="10850" y="17271"/>
                  </a:lnTo>
                  <a:lnTo>
                    <a:pt x="9600" y="17271"/>
                  </a:lnTo>
                  <a:lnTo>
                    <a:pt x="8300" y="17271"/>
                  </a:lnTo>
                  <a:lnTo>
                    <a:pt x="7000" y="16518"/>
                  </a:lnTo>
                  <a:lnTo>
                    <a:pt x="5750" y="16518"/>
                  </a:lnTo>
                  <a:lnTo>
                    <a:pt x="5750" y="18024"/>
                  </a:lnTo>
                  <a:lnTo>
                    <a:pt x="4400" y="19200"/>
                  </a:lnTo>
                  <a:lnTo>
                    <a:pt x="3600" y="19200"/>
                  </a:lnTo>
                  <a:lnTo>
                    <a:pt x="3600" y="19482"/>
                  </a:lnTo>
                  <a:lnTo>
                    <a:pt x="2350" y="19482"/>
                  </a:lnTo>
                  <a:lnTo>
                    <a:pt x="1050" y="19953"/>
                  </a:lnTo>
                  <a:lnTo>
                    <a:pt x="1050" y="18729"/>
                  </a:lnTo>
                  <a:lnTo>
                    <a:pt x="1550" y="18024"/>
                  </a:lnTo>
                  <a:lnTo>
                    <a:pt x="1050" y="17271"/>
                  </a:lnTo>
                  <a:lnTo>
                    <a:pt x="800" y="16047"/>
                  </a:lnTo>
                  <a:lnTo>
                    <a:pt x="0" y="15341"/>
                  </a:lnTo>
                  <a:lnTo>
                    <a:pt x="300" y="8988"/>
                  </a:lnTo>
                  <a:lnTo>
                    <a:pt x="2350" y="8988"/>
                  </a:lnTo>
                  <a:lnTo>
                    <a:pt x="2850" y="1224"/>
                  </a:lnTo>
                  <a:lnTo>
                    <a:pt x="5750" y="753"/>
                  </a:lnTo>
                  <a:lnTo>
                    <a:pt x="7500" y="188"/>
                  </a:lnTo>
                  <a:lnTo>
                    <a:pt x="8300" y="1224"/>
                  </a:lnTo>
                  <a:lnTo>
                    <a:pt x="9850" y="188"/>
                  </a:lnTo>
                  <a:lnTo>
                    <a:pt x="10350" y="188"/>
                  </a:lnTo>
                  <a:lnTo>
                    <a:pt x="11150" y="0"/>
                  </a:lnTo>
                  <a:lnTo>
                    <a:pt x="1190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4" name="Freeform 257"/>
            <p:cNvSpPr>
              <a:spLocks/>
            </p:cNvSpPr>
            <p:nvPr/>
          </p:nvSpPr>
          <p:spPr bwMode="auto">
            <a:xfrm>
              <a:off x="4383088" y="3443288"/>
              <a:ext cx="196850" cy="1460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w 20000"/>
                <a:gd name="T65" fmla="*/ 2147483647 h 20000"/>
                <a:gd name="T66" fmla="*/ 0 w 20000"/>
                <a:gd name="T67" fmla="*/ 2147483647 h 20000"/>
                <a:gd name="T68" fmla="*/ 0 w 20000"/>
                <a:gd name="T69" fmla="*/ 2147483647 h 20000"/>
                <a:gd name="T70" fmla="*/ 2147483647 w 20000"/>
                <a:gd name="T71" fmla="*/ 2147483647 h 20000"/>
                <a:gd name="T72" fmla="*/ 0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0 h 20000"/>
                <a:gd name="T106" fmla="*/ 2147483647 w 20000"/>
                <a:gd name="T107" fmla="*/ 2147483647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14269" y="769"/>
                  </a:moveTo>
                  <a:lnTo>
                    <a:pt x="14269" y="2000"/>
                  </a:lnTo>
                  <a:lnTo>
                    <a:pt x="14900" y="3154"/>
                  </a:lnTo>
                  <a:lnTo>
                    <a:pt x="15129" y="4385"/>
                  </a:lnTo>
                  <a:lnTo>
                    <a:pt x="16332" y="5923"/>
                  </a:lnTo>
                  <a:lnTo>
                    <a:pt x="17249" y="5923"/>
                  </a:lnTo>
                  <a:lnTo>
                    <a:pt x="17249" y="6385"/>
                  </a:lnTo>
                  <a:lnTo>
                    <a:pt x="16332" y="6385"/>
                  </a:lnTo>
                  <a:lnTo>
                    <a:pt x="16332" y="7154"/>
                  </a:lnTo>
                  <a:lnTo>
                    <a:pt x="18166" y="8308"/>
                  </a:lnTo>
                  <a:lnTo>
                    <a:pt x="19026" y="8308"/>
                  </a:lnTo>
                  <a:lnTo>
                    <a:pt x="19599" y="9154"/>
                  </a:lnTo>
                  <a:lnTo>
                    <a:pt x="19026" y="9538"/>
                  </a:lnTo>
                  <a:lnTo>
                    <a:pt x="19943" y="11154"/>
                  </a:lnTo>
                  <a:lnTo>
                    <a:pt x="19026" y="12692"/>
                  </a:lnTo>
                  <a:lnTo>
                    <a:pt x="17593" y="13538"/>
                  </a:lnTo>
                  <a:lnTo>
                    <a:pt x="16676" y="14308"/>
                  </a:lnTo>
                  <a:lnTo>
                    <a:pt x="15759" y="14769"/>
                  </a:lnTo>
                  <a:lnTo>
                    <a:pt x="14900" y="14769"/>
                  </a:lnTo>
                  <a:lnTo>
                    <a:pt x="14269" y="14769"/>
                  </a:lnTo>
                  <a:lnTo>
                    <a:pt x="13696" y="14308"/>
                  </a:lnTo>
                  <a:lnTo>
                    <a:pt x="12779" y="14308"/>
                  </a:lnTo>
                  <a:lnTo>
                    <a:pt x="12550" y="14769"/>
                  </a:lnTo>
                  <a:lnTo>
                    <a:pt x="6590" y="14308"/>
                  </a:lnTo>
                  <a:lnTo>
                    <a:pt x="6246" y="15538"/>
                  </a:lnTo>
                  <a:lnTo>
                    <a:pt x="6590" y="17923"/>
                  </a:lnTo>
                  <a:lnTo>
                    <a:pt x="6590" y="19923"/>
                  </a:lnTo>
                  <a:lnTo>
                    <a:pt x="4814" y="17923"/>
                  </a:lnTo>
                  <a:lnTo>
                    <a:pt x="3324" y="17923"/>
                  </a:lnTo>
                  <a:lnTo>
                    <a:pt x="2693" y="19462"/>
                  </a:lnTo>
                  <a:lnTo>
                    <a:pt x="1777" y="19462"/>
                  </a:lnTo>
                  <a:lnTo>
                    <a:pt x="917" y="17538"/>
                  </a:lnTo>
                  <a:lnTo>
                    <a:pt x="0" y="16769"/>
                  </a:lnTo>
                  <a:lnTo>
                    <a:pt x="0" y="15846"/>
                  </a:lnTo>
                  <a:lnTo>
                    <a:pt x="0" y="14769"/>
                  </a:lnTo>
                  <a:lnTo>
                    <a:pt x="344" y="13538"/>
                  </a:lnTo>
                  <a:lnTo>
                    <a:pt x="0" y="11538"/>
                  </a:lnTo>
                  <a:lnTo>
                    <a:pt x="1203" y="11154"/>
                  </a:lnTo>
                  <a:lnTo>
                    <a:pt x="1777" y="11154"/>
                  </a:lnTo>
                  <a:lnTo>
                    <a:pt x="2693" y="9538"/>
                  </a:lnTo>
                  <a:lnTo>
                    <a:pt x="2693" y="8308"/>
                  </a:lnTo>
                  <a:lnTo>
                    <a:pt x="3324" y="8308"/>
                  </a:lnTo>
                  <a:lnTo>
                    <a:pt x="2693" y="6385"/>
                  </a:lnTo>
                  <a:lnTo>
                    <a:pt x="3897" y="5923"/>
                  </a:lnTo>
                  <a:lnTo>
                    <a:pt x="4814" y="7154"/>
                  </a:lnTo>
                  <a:lnTo>
                    <a:pt x="5673" y="6385"/>
                  </a:lnTo>
                  <a:lnTo>
                    <a:pt x="5043" y="5154"/>
                  </a:lnTo>
                  <a:lnTo>
                    <a:pt x="6246" y="5154"/>
                  </a:lnTo>
                  <a:lnTo>
                    <a:pt x="6590" y="4385"/>
                  </a:lnTo>
                  <a:lnTo>
                    <a:pt x="8653" y="3154"/>
                  </a:lnTo>
                  <a:lnTo>
                    <a:pt x="8940" y="1231"/>
                  </a:lnTo>
                  <a:lnTo>
                    <a:pt x="11289" y="1231"/>
                  </a:lnTo>
                  <a:lnTo>
                    <a:pt x="11862" y="0"/>
                  </a:lnTo>
                  <a:lnTo>
                    <a:pt x="14269" y="76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5" name="Freeform 258"/>
            <p:cNvSpPr>
              <a:spLocks/>
            </p:cNvSpPr>
            <p:nvPr/>
          </p:nvSpPr>
          <p:spPr bwMode="auto">
            <a:xfrm>
              <a:off x="5241925" y="3884613"/>
              <a:ext cx="52388" cy="55562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0 w 20000"/>
                <a:gd name="T37" fmla="*/ 2147483647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0" y="3200"/>
                  </a:moveTo>
                  <a:lnTo>
                    <a:pt x="5474" y="2200"/>
                  </a:lnTo>
                  <a:lnTo>
                    <a:pt x="5474" y="5400"/>
                  </a:lnTo>
                  <a:lnTo>
                    <a:pt x="8632" y="3200"/>
                  </a:lnTo>
                  <a:lnTo>
                    <a:pt x="10737" y="2200"/>
                  </a:lnTo>
                  <a:lnTo>
                    <a:pt x="14105" y="0"/>
                  </a:lnTo>
                  <a:lnTo>
                    <a:pt x="16421" y="3200"/>
                  </a:lnTo>
                  <a:lnTo>
                    <a:pt x="16421" y="5400"/>
                  </a:lnTo>
                  <a:lnTo>
                    <a:pt x="19789" y="6200"/>
                  </a:lnTo>
                  <a:lnTo>
                    <a:pt x="19789" y="10400"/>
                  </a:lnTo>
                  <a:lnTo>
                    <a:pt x="16421" y="13600"/>
                  </a:lnTo>
                  <a:lnTo>
                    <a:pt x="10737" y="18600"/>
                  </a:lnTo>
                  <a:lnTo>
                    <a:pt x="5474" y="19800"/>
                  </a:lnTo>
                  <a:lnTo>
                    <a:pt x="5474" y="18600"/>
                  </a:lnTo>
                  <a:lnTo>
                    <a:pt x="4421" y="13600"/>
                  </a:lnTo>
                  <a:lnTo>
                    <a:pt x="4421" y="10400"/>
                  </a:lnTo>
                  <a:lnTo>
                    <a:pt x="4421" y="8200"/>
                  </a:lnTo>
                  <a:lnTo>
                    <a:pt x="2105" y="6200"/>
                  </a:lnTo>
                  <a:lnTo>
                    <a:pt x="0" y="320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6" name="Freeform 259"/>
            <p:cNvSpPr>
              <a:spLocks/>
            </p:cNvSpPr>
            <p:nvPr/>
          </p:nvSpPr>
          <p:spPr bwMode="auto">
            <a:xfrm>
              <a:off x="5561013" y="3509963"/>
              <a:ext cx="38100" cy="476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0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8235" y="0"/>
                  </a:moveTo>
                  <a:lnTo>
                    <a:pt x="19706" y="7143"/>
                  </a:lnTo>
                  <a:lnTo>
                    <a:pt x="10882" y="10952"/>
                  </a:lnTo>
                  <a:lnTo>
                    <a:pt x="10882" y="13571"/>
                  </a:lnTo>
                  <a:lnTo>
                    <a:pt x="18235" y="10952"/>
                  </a:lnTo>
                  <a:lnTo>
                    <a:pt x="19706" y="13571"/>
                  </a:lnTo>
                  <a:lnTo>
                    <a:pt x="18235" y="15952"/>
                  </a:lnTo>
                  <a:lnTo>
                    <a:pt x="15000" y="19762"/>
                  </a:lnTo>
                  <a:lnTo>
                    <a:pt x="12059" y="17381"/>
                  </a:lnTo>
                  <a:lnTo>
                    <a:pt x="2941" y="17381"/>
                  </a:lnTo>
                  <a:lnTo>
                    <a:pt x="0" y="10952"/>
                  </a:lnTo>
                  <a:lnTo>
                    <a:pt x="4706" y="7143"/>
                  </a:lnTo>
                  <a:lnTo>
                    <a:pt x="7647" y="3571"/>
                  </a:lnTo>
                  <a:lnTo>
                    <a:pt x="12059" y="952"/>
                  </a:lnTo>
                  <a:lnTo>
                    <a:pt x="1823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7" name="Freeform 260"/>
            <p:cNvSpPr>
              <a:spLocks/>
            </p:cNvSpPr>
            <p:nvPr/>
          </p:nvSpPr>
          <p:spPr bwMode="auto">
            <a:xfrm>
              <a:off x="4308475" y="3556000"/>
              <a:ext cx="146050" cy="1603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0 w 20000"/>
                <a:gd name="T83" fmla="*/ 2147483647 h 20000"/>
                <a:gd name="T84" fmla="*/ 0 w 20000"/>
                <a:gd name="T85" fmla="*/ 2147483647 h 20000"/>
                <a:gd name="T86" fmla="*/ 0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2000" y="1825"/>
                  </a:moveTo>
                  <a:lnTo>
                    <a:pt x="3154" y="281"/>
                  </a:lnTo>
                  <a:lnTo>
                    <a:pt x="3538" y="1123"/>
                  </a:lnTo>
                  <a:lnTo>
                    <a:pt x="5154" y="1825"/>
                  </a:lnTo>
                  <a:lnTo>
                    <a:pt x="5154" y="1123"/>
                  </a:lnTo>
                  <a:lnTo>
                    <a:pt x="5615" y="281"/>
                  </a:lnTo>
                  <a:lnTo>
                    <a:pt x="6385" y="0"/>
                  </a:lnTo>
                  <a:lnTo>
                    <a:pt x="7154" y="0"/>
                  </a:lnTo>
                  <a:lnTo>
                    <a:pt x="7538" y="1123"/>
                  </a:lnTo>
                  <a:lnTo>
                    <a:pt x="8769" y="1123"/>
                  </a:lnTo>
                  <a:lnTo>
                    <a:pt x="10308" y="281"/>
                  </a:lnTo>
                  <a:lnTo>
                    <a:pt x="10308" y="1123"/>
                  </a:lnTo>
                  <a:lnTo>
                    <a:pt x="11538" y="1825"/>
                  </a:lnTo>
                  <a:lnTo>
                    <a:pt x="12692" y="3579"/>
                  </a:lnTo>
                  <a:lnTo>
                    <a:pt x="13923" y="3579"/>
                  </a:lnTo>
                  <a:lnTo>
                    <a:pt x="14769" y="2175"/>
                  </a:lnTo>
                  <a:lnTo>
                    <a:pt x="16769" y="2175"/>
                  </a:lnTo>
                  <a:lnTo>
                    <a:pt x="19154" y="4000"/>
                  </a:lnTo>
                  <a:lnTo>
                    <a:pt x="19154" y="4702"/>
                  </a:lnTo>
                  <a:lnTo>
                    <a:pt x="19923" y="6877"/>
                  </a:lnTo>
                  <a:lnTo>
                    <a:pt x="19923" y="8000"/>
                  </a:lnTo>
                  <a:lnTo>
                    <a:pt x="18692" y="8702"/>
                  </a:lnTo>
                  <a:lnTo>
                    <a:pt x="18692" y="10456"/>
                  </a:lnTo>
                  <a:lnTo>
                    <a:pt x="17077" y="12351"/>
                  </a:lnTo>
                  <a:lnTo>
                    <a:pt x="18692" y="15228"/>
                  </a:lnTo>
                  <a:lnTo>
                    <a:pt x="19154" y="17053"/>
                  </a:lnTo>
                  <a:lnTo>
                    <a:pt x="19154" y="18105"/>
                  </a:lnTo>
                  <a:lnTo>
                    <a:pt x="17923" y="17404"/>
                  </a:lnTo>
                  <a:lnTo>
                    <a:pt x="17923" y="16351"/>
                  </a:lnTo>
                  <a:lnTo>
                    <a:pt x="17077" y="17404"/>
                  </a:lnTo>
                  <a:lnTo>
                    <a:pt x="15538" y="17053"/>
                  </a:lnTo>
                  <a:lnTo>
                    <a:pt x="13923" y="17404"/>
                  </a:lnTo>
                  <a:lnTo>
                    <a:pt x="10308" y="17404"/>
                  </a:lnTo>
                  <a:lnTo>
                    <a:pt x="7154" y="18105"/>
                  </a:lnTo>
                  <a:lnTo>
                    <a:pt x="3154" y="19930"/>
                  </a:lnTo>
                  <a:lnTo>
                    <a:pt x="2385" y="17404"/>
                  </a:lnTo>
                  <a:lnTo>
                    <a:pt x="3154" y="15228"/>
                  </a:lnTo>
                  <a:lnTo>
                    <a:pt x="2385" y="14456"/>
                  </a:lnTo>
                  <a:lnTo>
                    <a:pt x="2000" y="14175"/>
                  </a:lnTo>
                  <a:lnTo>
                    <a:pt x="308" y="14175"/>
                  </a:lnTo>
                  <a:lnTo>
                    <a:pt x="0" y="12632"/>
                  </a:lnTo>
                  <a:lnTo>
                    <a:pt x="0" y="12351"/>
                  </a:lnTo>
                  <a:lnTo>
                    <a:pt x="0" y="11228"/>
                  </a:lnTo>
                  <a:lnTo>
                    <a:pt x="0" y="9754"/>
                  </a:lnTo>
                  <a:lnTo>
                    <a:pt x="308" y="9754"/>
                  </a:lnTo>
                  <a:lnTo>
                    <a:pt x="1231" y="8000"/>
                  </a:lnTo>
                  <a:lnTo>
                    <a:pt x="308" y="7579"/>
                  </a:lnTo>
                  <a:lnTo>
                    <a:pt x="1231" y="6877"/>
                  </a:lnTo>
                  <a:lnTo>
                    <a:pt x="2385" y="6877"/>
                  </a:lnTo>
                  <a:lnTo>
                    <a:pt x="2000" y="5754"/>
                  </a:lnTo>
                  <a:lnTo>
                    <a:pt x="2000" y="5053"/>
                  </a:lnTo>
                  <a:lnTo>
                    <a:pt x="2000" y="4000"/>
                  </a:lnTo>
                  <a:lnTo>
                    <a:pt x="1231" y="3579"/>
                  </a:lnTo>
                  <a:lnTo>
                    <a:pt x="1231" y="2175"/>
                  </a:lnTo>
                  <a:lnTo>
                    <a:pt x="2000" y="182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8" name="Freeform 261"/>
            <p:cNvSpPr>
              <a:spLocks/>
            </p:cNvSpPr>
            <p:nvPr/>
          </p:nvSpPr>
          <p:spPr bwMode="auto">
            <a:xfrm>
              <a:off x="4737100" y="3767138"/>
              <a:ext cx="149225" cy="1555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0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8981" y="291"/>
                  </a:moveTo>
                  <a:lnTo>
                    <a:pt x="8981" y="0"/>
                  </a:lnTo>
                  <a:lnTo>
                    <a:pt x="11774" y="0"/>
                  </a:lnTo>
                  <a:lnTo>
                    <a:pt x="14113" y="0"/>
                  </a:lnTo>
                  <a:lnTo>
                    <a:pt x="15245" y="0"/>
                  </a:lnTo>
                  <a:lnTo>
                    <a:pt x="16075" y="0"/>
                  </a:lnTo>
                  <a:lnTo>
                    <a:pt x="15245" y="1164"/>
                  </a:lnTo>
                  <a:lnTo>
                    <a:pt x="15245" y="3345"/>
                  </a:lnTo>
                  <a:lnTo>
                    <a:pt x="16377" y="2982"/>
                  </a:lnTo>
                  <a:lnTo>
                    <a:pt x="17962" y="2982"/>
                  </a:lnTo>
                  <a:lnTo>
                    <a:pt x="18415" y="3345"/>
                  </a:lnTo>
                  <a:lnTo>
                    <a:pt x="19170" y="4436"/>
                  </a:lnTo>
                  <a:lnTo>
                    <a:pt x="18415" y="5236"/>
                  </a:lnTo>
                  <a:lnTo>
                    <a:pt x="17962" y="5964"/>
                  </a:lnTo>
                  <a:lnTo>
                    <a:pt x="17962" y="7855"/>
                  </a:lnTo>
                  <a:lnTo>
                    <a:pt x="19925" y="9018"/>
                  </a:lnTo>
                  <a:lnTo>
                    <a:pt x="19925" y="12000"/>
                  </a:lnTo>
                  <a:lnTo>
                    <a:pt x="19170" y="13091"/>
                  </a:lnTo>
                  <a:lnTo>
                    <a:pt x="18415" y="14255"/>
                  </a:lnTo>
                  <a:lnTo>
                    <a:pt x="18415" y="15782"/>
                  </a:lnTo>
                  <a:lnTo>
                    <a:pt x="17962" y="15782"/>
                  </a:lnTo>
                  <a:lnTo>
                    <a:pt x="17208" y="14255"/>
                  </a:lnTo>
                  <a:lnTo>
                    <a:pt x="15245" y="14982"/>
                  </a:lnTo>
                  <a:lnTo>
                    <a:pt x="12906" y="13091"/>
                  </a:lnTo>
                  <a:lnTo>
                    <a:pt x="12075" y="14982"/>
                  </a:lnTo>
                  <a:lnTo>
                    <a:pt x="10943" y="14982"/>
                  </a:lnTo>
                  <a:lnTo>
                    <a:pt x="10189" y="14255"/>
                  </a:lnTo>
                  <a:lnTo>
                    <a:pt x="9736" y="16145"/>
                  </a:lnTo>
                  <a:lnTo>
                    <a:pt x="10943" y="16945"/>
                  </a:lnTo>
                  <a:lnTo>
                    <a:pt x="10943" y="19127"/>
                  </a:lnTo>
                  <a:lnTo>
                    <a:pt x="10189" y="19127"/>
                  </a:lnTo>
                  <a:lnTo>
                    <a:pt x="9736" y="18764"/>
                  </a:lnTo>
                  <a:lnTo>
                    <a:pt x="8981" y="19127"/>
                  </a:lnTo>
                  <a:lnTo>
                    <a:pt x="7849" y="19927"/>
                  </a:lnTo>
                  <a:lnTo>
                    <a:pt x="4679" y="16945"/>
                  </a:lnTo>
                  <a:lnTo>
                    <a:pt x="3547" y="15782"/>
                  </a:lnTo>
                  <a:lnTo>
                    <a:pt x="4679" y="16145"/>
                  </a:lnTo>
                  <a:lnTo>
                    <a:pt x="4679" y="15782"/>
                  </a:lnTo>
                  <a:lnTo>
                    <a:pt x="2792" y="14982"/>
                  </a:lnTo>
                  <a:lnTo>
                    <a:pt x="1962" y="13818"/>
                  </a:lnTo>
                  <a:lnTo>
                    <a:pt x="2792" y="13818"/>
                  </a:lnTo>
                  <a:lnTo>
                    <a:pt x="1962" y="13091"/>
                  </a:lnTo>
                  <a:lnTo>
                    <a:pt x="2792" y="12364"/>
                  </a:lnTo>
                  <a:lnTo>
                    <a:pt x="1962" y="12000"/>
                  </a:lnTo>
                  <a:lnTo>
                    <a:pt x="1585" y="12364"/>
                  </a:lnTo>
                  <a:lnTo>
                    <a:pt x="830" y="10836"/>
                  </a:lnTo>
                  <a:lnTo>
                    <a:pt x="0" y="9382"/>
                  </a:lnTo>
                  <a:lnTo>
                    <a:pt x="1585" y="9382"/>
                  </a:lnTo>
                  <a:lnTo>
                    <a:pt x="1962" y="7127"/>
                  </a:lnTo>
                  <a:lnTo>
                    <a:pt x="2792" y="7855"/>
                  </a:lnTo>
                  <a:lnTo>
                    <a:pt x="3925" y="7127"/>
                  </a:lnTo>
                  <a:lnTo>
                    <a:pt x="1962" y="6400"/>
                  </a:lnTo>
                  <a:lnTo>
                    <a:pt x="1962" y="5236"/>
                  </a:lnTo>
                  <a:lnTo>
                    <a:pt x="2792" y="5236"/>
                  </a:lnTo>
                  <a:lnTo>
                    <a:pt x="2792" y="4145"/>
                  </a:lnTo>
                  <a:lnTo>
                    <a:pt x="5132" y="4145"/>
                  </a:lnTo>
                  <a:lnTo>
                    <a:pt x="7094" y="4145"/>
                  </a:lnTo>
                  <a:lnTo>
                    <a:pt x="8981" y="4145"/>
                  </a:lnTo>
                  <a:lnTo>
                    <a:pt x="8981" y="291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69" name="Freeform 262"/>
            <p:cNvSpPr>
              <a:spLocks/>
            </p:cNvSpPr>
            <p:nvPr/>
          </p:nvSpPr>
          <p:spPr bwMode="auto">
            <a:xfrm>
              <a:off x="4095750" y="3475038"/>
              <a:ext cx="82550" cy="20637"/>
            </a:xfrm>
            <a:custGeom>
              <a:avLst/>
              <a:gdLst>
                <a:gd name="T0" fmla="*/ 2147483647 w 20000"/>
                <a:gd name="T1" fmla="*/ 4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4 h 20000"/>
                <a:gd name="T8" fmla="*/ 2147483647 w 20000"/>
                <a:gd name="T9" fmla="*/ 4 h 20000"/>
                <a:gd name="T10" fmla="*/ 2147483647 w 20000"/>
                <a:gd name="T11" fmla="*/ 9 h 20000"/>
                <a:gd name="T12" fmla="*/ 2147483647 w 20000"/>
                <a:gd name="T13" fmla="*/ 4 h 20000"/>
                <a:gd name="T14" fmla="*/ 2147483647 w 20000"/>
                <a:gd name="T15" fmla="*/ 7 h 20000"/>
                <a:gd name="T16" fmla="*/ 2147483647 w 20000"/>
                <a:gd name="T17" fmla="*/ 7 h 20000"/>
                <a:gd name="T18" fmla="*/ 2147483647 w 20000"/>
                <a:gd name="T19" fmla="*/ 9 h 20000"/>
                <a:gd name="T20" fmla="*/ 0 w 20000"/>
                <a:gd name="T21" fmla="*/ 13 h 20000"/>
                <a:gd name="T22" fmla="*/ 0 w 20000"/>
                <a:gd name="T23" fmla="*/ 9 h 20000"/>
                <a:gd name="T24" fmla="*/ 2147483647 w 20000"/>
                <a:gd name="T25" fmla="*/ 7 h 20000"/>
                <a:gd name="T26" fmla="*/ 2147483647 w 20000"/>
                <a:gd name="T27" fmla="*/ 4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1370" y="5405"/>
                  </a:moveTo>
                  <a:lnTo>
                    <a:pt x="7808" y="0"/>
                  </a:lnTo>
                  <a:lnTo>
                    <a:pt x="12740" y="0"/>
                  </a:lnTo>
                  <a:lnTo>
                    <a:pt x="16164" y="5405"/>
                  </a:lnTo>
                  <a:lnTo>
                    <a:pt x="19863" y="5405"/>
                  </a:lnTo>
                  <a:lnTo>
                    <a:pt x="16986" y="14054"/>
                  </a:lnTo>
                  <a:lnTo>
                    <a:pt x="11233" y="5405"/>
                  </a:lnTo>
                  <a:lnTo>
                    <a:pt x="9178" y="10811"/>
                  </a:lnTo>
                  <a:lnTo>
                    <a:pt x="6986" y="10811"/>
                  </a:lnTo>
                  <a:lnTo>
                    <a:pt x="6986" y="14054"/>
                  </a:lnTo>
                  <a:lnTo>
                    <a:pt x="0" y="19459"/>
                  </a:lnTo>
                  <a:lnTo>
                    <a:pt x="0" y="14054"/>
                  </a:lnTo>
                  <a:lnTo>
                    <a:pt x="1370" y="10811"/>
                  </a:lnTo>
                  <a:lnTo>
                    <a:pt x="1370" y="540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0" name="Freeform 263"/>
            <p:cNvSpPr>
              <a:spLocks/>
            </p:cNvSpPr>
            <p:nvPr/>
          </p:nvSpPr>
          <p:spPr bwMode="auto">
            <a:xfrm>
              <a:off x="4432300" y="3548063"/>
              <a:ext cx="115888" cy="1539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2647" y="5236"/>
                  </a:moveTo>
                  <a:lnTo>
                    <a:pt x="2647" y="3418"/>
                  </a:lnTo>
                  <a:lnTo>
                    <a:pt x="2059" y="1164"/>
                  </a:lnTo>
                  <a:lnTo>
                    <a:pt x="2647" y="0"/>
                  </a:lnTo>
                  <a:lnTo>
                    <a:pt x="12745" y="436"/>
                  </a:lnTo>
                  <a:lnTo>
                    <a:pt x="13235" y="0"/>
                  </a:lnTo>
                  <a:lnTo>
                    <a:pt x="14706" y="0"/>
                  </a:lnTo>
                  <a:lnTo>
                    <a:pt x="15784" y="436"/>
                  </a:lnTo>
                  <a:lnTo>
                    <a:pt x="14706" y="1164"/>
                  </a:lnTo>
                  <a:lnTo>
                    <a:pt x="16863" y="2255"/>
                  </a:lnTo>
                  <a:lnTo>
                    <a:pt x="16863" y="3418"/>
                  </a:lnTo>
                  <a:lnTo>
                    <a:pt x="15784" y="4873"/>
                  </a:lnTo>
                  <a:lnTo>
                    <a:pt x="17255" y="5236"/>
                  </a:lnTo>
                  <a:lnTo>
                    <a:pt x="17255" y="6400"/>
                  </a:lnTo>
                  <a:lnTo>
                    <a:pt x="17255" y="7127"/>
                  </a:lnTo>
                  <a:lnTo>
                    <a:pt x="18333" y="8291"/>
                  </a:lnTo>
                  <a:lnTo>
                    <a:pt x="17255" y="9382"/>
                  </a:lnTo>
                  <a:lnTo>
                    <a:pt x="17255" y="10836"/>
                  </a:lnTo>
                  <a:lnTo>
                    <a:pt x="17255" y="12800"/>
                  </a:lnTo>
                  <a:lnTo>
                    <a:pt x="18333" y="15055"/>
                  </a:lnTo>
                  <a:lnTo>
                    <a:pt x="19902" y="16145"/>
                  </a:lnTo>
                  <a:lnTo>
                    <a:pt x="19314" y="16945"/>
                  </a:lnTo>
                  <a:lnTo>
                    <a:pt x="15784" y="17236"/>
                  </a:lnTo>
                  <a:lnTo>
                    <a:pt x="13235" y="18036"/>
                  </a:lnTo>
                  <a:lnTo>
                    <a:pt x="8627" y="19200"/>
                  </a:lnTo>
                  <a:lnTo>
                    <a:pt x="6078" y="19927"/>
                  </a:lnTo>
                  <a:lnTo>
                    <a:pt x="2647" y="19927"/>
                  </a:lnTo>
                  <a:lnTo>
                    <a:pt x="2647" y="18764"/>
                  </a:lnTo>
                  <a:lnTo>
                    <a:pt x="2059" y="16945"/>
                  </a:lnTo>
                  <a:lnTo>
                    <a:pt x="0" y="13891"/>
                  </a:lnTo>
                  <a:lnTo>
                    <a:pt x="2059" y="12000"/>
                  </a:lnTo>
                  <a:lnTo>
                    <a:pt x="2059" y="10109"/>
                  </a:lnTo>
                  <a:lnTo>
                    <a:pt x="3627" y="9382"/>
                  </a:lnTo>
                  <a:lnTo>
                    <a:pt x="3627" y="8291"/>
                  </a:lnTo>
                  <a:lnTo>
                    <a:pt x="2647" y="5964"/>
                  </a:lnTo>
                  <a:lnTo>
                    <a:pt x="2647" y="523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1" name="Freeform 264"/>
            <p:cNvSpPr>
              <a:spLocks/>
            </p:cNvSpPr>
            <p:nvPr/>
          </p:nvSpPr>
          <p:spPr bwMode="auto">
            <a:xfrm>
              <a:off x="4141788" y="3503613"/>
              <a:ext cx="184150" cy="13811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0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0 h 2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00"/>
                <a:gd name="T184" fmla="*/ 0 h 20000"/>
                <a:gd name="T185" fmla="*/ 20000 w 20000"/>
                <a:gd name="T186" fmla="*/ 20000 h 2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00" h="20000">
                  <a:moveTo>
                    <a:pt x="3780" y="0"/>
                  </a:moveTo>
                  <a:lnTo>
                    <a:pt x="5671" y="0"/>
                  </a:lnTo>
                  <a:lnTo>
                    <a:pt x="5671" y="902"/>
                  </a:lnTo>
                  <a:lnTo>
                    <a:pt x="7256" y="1311"/>
                  </a:lnTo>
                  <a:lnTo>
                    <a:pt x="8232" y="902"/>
                  </a:lnTo>
                  <a:lnTo>
                    <a:pt x="8841" y="902"/>
                  </a:lnTo>
                  <a:lnTo>
                    <a:pt x="10427" y="902"/>
                  </a:lnTo>
                  <a:lnTo>
                    <a:pt x="10427" y="1311"/>
                  </a:lnTo>
                  <a:lnTo>
                    <a:pt x="10732" y="2131"/>
                  </a:lnTo>
                  <a:lnTo>
                    <a:pt x="11341" y="2131"/>
                  </a:lnTo>
                  <a:lnTo>
                    <a:pt x="12317" y="3361"/>
                  </a:lnTo>
                  <a:lnTo>
                    <a:pt x="13902" y="2131"/>
                  </a:lnTo>
                  <a:lnTo>
                    <a:pt x="14817" y="2131"/>
                  </a:lnTo>
                  <a:lnTo>
                    <a:pt x="15488" y="1311"/>
                  </a:lnTo>
                  <a:lnTo>
                    <a:pt x="15793" y="902"/>
                  </a:lnTo>
                  <a:lnTo>
                    <a:pt x="17073" y="3361"/>
                  </a:lnTo>
                  <a:lnTo>
                    <a:pt x="17317" y="4262"/>
                  </a:lnTo>
                  <a:lnTo>
                    <a:pt x="18049" y="4672"/>
                  </a:lnTo>
                  <a:lnTo>
                    <a:pt x="18049" y="6393"/>
                  </a:lnTo>
                  <a:lnTo>
                    <a:pt x="18293" y="6885"/>
                  </a:lnTo>
                  <a:lnTo>
                    <a:pt x="18293" y="8033"/>
                  </a:lnTo>
                  <a:lnTo>
                    <a:pt x="19573" y="9754"/>
                  </a:lnTo>
                  <a:lnTo>
                    <a:pt x="18963" y="10246"/>
                  </a:lnTo>
                  <a:lnTo>
                    <a:pt x="18963" y="11885"/>
                  </a:lnTo>
                  <a:lnTo>
                    <a:pt x="19573" y="12295"/>
                  </a:lnTo>
                  <a:lnTo>
                    <a:pt x="19573" y="13607"/>
                  </a:lnTo>
                  <a:lnTo>
                    <a:pt x="19573" y="14426"/>
                  </a:lnTo>
                  <a:lnTo>
                    <a:pt x="19939" y="15738"/>
                  </a:lnTo>
                  <a:lnTo>
                    <a:pt x="18963" y="15738"/>
                  </a:lnTo>
                  <a:lnTo>
                    <a:pt x="18293" y="16557"/>
                  </a:lnTo>
                  <a:lnTo>
                    <a:pt x="18963" y="16967"/>
                  </a:lnTo>
                  <a:lnTo>
                    <a:pt x="18293" y="19098"/>
                  </a:lnTo>
                  <a:lnTo>
                    <a:pt x="18049" y="19098"/>
                  </a:lnTo>
                  <a:lnTo>
                    <a:pt x="17073" y="18607"/>
                  </a:lnTo>
                  <a:lnTo>
                    <a:pt x="17073" y="19918"/>
                  </a:lnTo>
                  <a:lnTo>
                    <a:pt x="15793" y="19918"/>
                  </a:lnTo>
                  <a:lnTo>
                    <a:pt x="14817" y="19918"/>
                  </a:lnTo>
                  <a:lnTo>
                    <a:pt x="14817" y="17787"/>
                  </a:lnTo>
                  <a:lnTo>
                    <a:pt x="14207" y="15738"/>
                  </a:lnTo>
                  <a:lnTo>
                    <a:pt x="12927" y="15738"/>
                  </a:lnTo>
                  <a:lnTo>
                    <a:pt x="11707" y="15738"/>
                  </a:lnTo>
                  <a:lnTo>
                    <a:pt x="11707" y="13607"/>
                  </a:lnTo>
                  <a:lnTo>
                    <a:pt x="11341" y="13115"/>
                  </a:lnTo>
                  <a:lnTo>
                    <a:pt x="11341" y="11885"/>
                  </a:lnTo>
                  <a:lnTo>
                    <a:pt x="10427" y="9754"/>
                  </a:lnTo>
                  <a:lnTo>
                    <a:pt x="7561" y="10246"/>
                  </a:lnTo>
                  <a:lnTo>
                    <a:pt x="7256" y="10246"/>
                  </a:lnTo>
                  <a:lnTo>
                    <a:pt x="6341" y="12295"/>
                  </a:lnTo>
                  <a:lnTo>
                    <a:pt x="5671" y="12295"/>
                  </a:lnTo>
                  <a:lnTo>
                    <a:pt x="4756" y="13607"/>
                  </a:lnTo>
                  <a:lnTo>
                    <a:pt x="4085" y="12295"/>
                  </a:lnTo>
                  <a:lnTo>
                    <a:pt x="3780" y="11066"/>
                  </a:lnTo>
                  <a:lnTo>
                    <a:pt x="1585" y="8934"/>
                  </a:lnTo>
                  <a:lnTo>
                    <a:pt x="976" y="7705"/>
                  </a:lnTo>
                  <a:lnTo>
                    <a:pt x="0" y="6885"/>
                  </a:lnTo>
                  <a:lnTo>
                    <a:pt x="976" y="4672"/>
                  </a:lnTo>
                  <a:lnTo>
                    <a:pt x="3110" y="3361"/>
                  </a:lnTo>
                  <a:lnTo>
                    <a:pt x="3780" y="2131"/>
                  </a:lnTo>
                  <a:lnTo>
                    <a:pt x="3110" y="1311"/>
                  </a:lnTo>
                  <a:lnTo>
                    <a:pt x="3780" y="902"/>
                  </a:lnTo>
                  <a:lnTo>
                    <a:pt x="378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2" name="Freeform 265"/>
            <p:cNvSpPr>
              <a:spLocks/>
            </p:cNvSpPr>
            <p:nvPr/>
          </p:nvSpPr>
          <p:spPr bwMode="auto">
            <a:xfrm>
              <a:off x="4102100" y="3503613"/>
              <a:ext cx="76200" cy="47625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w 20000"/>
                <a:gd name="T35" fmla="*/ 2147483647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0" y="3765"/>
                  </a:moveTo>
                  <a:lnTo>
                    <a:pt x="4559" y="2588"/>
                  </a:lnTo>
                  <a:lnTo>
                    <a:pt x="6912" y="2588"/>
                  </a:lnTo>
                  <a:lnTo>
                    <a:pt x="9853" y="0"/>
                  </a:lnTo>
                  <a:lnTo>
                    <a:pt x="19853" y="0"/>
                  </a:lnTo>
                  <a:lnTo>
                    <a:pt x="19853" y="2588"/>
                  </a:lnTo>
                  <a:lnTo>
                    <a:pt x="18235" y="3765"/>
                  </a:lnTo>
                  <a:lnTo>
                    <a:pt x="19853" y="6118"/>
                  </a:lnTo>
                  <a:lnTo>
                    <a:pt x="18235" y="9647"/>
                  </a:lnTo>
                  <a:lnTo>
                    <a:pt x="12941" y="13412"/>
                  </a:lnTo>
                  <a:lnTo>
                    <a:pt x="10588" y="19765"/>
                  </a:lnTo>
                  <a:lnTo>
                    <a:pt x="9853" y="16000"/>
                  </a:lnTo>
                  <a:lnTo>
                    <a:pt x="8382" y="18353"/>
                  </a:lnTo>
                  <a:lnTo>
                    <a:pt x="8382" y="9647"/>
                  </a:lnTo>
                  <a:lnTo>
                    <a:pt x="4559" y="9647"/>
                  </a:lnTo>
                  <a:lnTo>
                    <a:pt x="4559" y="8706"/>
                  </a:lnTo>
                  <a:lnTo>
                    <a:pt x="2353" y="6118"/>
                  </a:lnTo>
                  <a:lnTo>
                    <a:pt x="0" y="376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3" name="Freeform 266"/>
            <p:cNvSpPr>
              <a:spLocks/>
            </p:cNvSpPr>
            <p:nvPr/>
          </p:nvSpPr>
          <p:spPr bwMode="auto">
            <a:xfrm>
              <a:off x="4729163" y="3495675"/>
              <a:ext cx="192087" cy="2762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4810" y="0"/>
                  </a:moveTo>
                  <a:lnTo>
                    <a:pt x="15743" y="0"/>
                  </a:lnTo>
                  <a:lnTo>
                    <a:pt x="15743" y="649"/>
                  </a:lnTo>
                  <a:lnTo>
                    <a:pt x="16618" y="1095"/>
                  </a:lnTo>
                  <a:lnTo>
                    <a:pt x="17201" y="2110"/>
                  </a:lnTo>
                  <a:lnTo>
                    <a:pt x="17201" y="2961"/>
                  </a:lnTo>
                  <a:lnTo>
                    <a:pt x="17201" y="4016"/>
                  </a:lnTo>
                  <a:lnTo>
                    <a:pt x="17551" y="5071"/>
                  </a:lnTo>
                  <a:lnTo>
                    <a:pt x="18717" y="5720"/>
                  </a:lnTo>
                  <a:lnTo>
                    <a:pt x="16327" y="5720"/>
                  </a:lnTo>
                  <a:lnTo>
                    <a:pt x="15102" y="5720"/>
                  </a:lnTo>
                  <a:lnTo>
                    <a:pt x="14810" y="6531"/>
                  </a:lnTo>
                  <a:lnTo>
                    <a:pt x="16618" y="7789"/>
                  </a:lnTo>
                  <a:lnTo>
                    <a:pt x="17551" y="8195"/>
                  </a:lnTo>
                  <a:lnTo>
                    <a:pt x="18134" y="9452"/>
                  </a:lnTo>
                  <a:lnTo>
                    <a:pt x="18717" y="9858"/>
                  </a:lnTo>
                  <a:lnTo>
                    <a:pt x="18717" y="10507"/>
                  </a:lnTo>
                  <a:lnTo>
                    <a:pt x="17551" y="10953"/>
                  </a:lnTo>
                  <a:lnTo>
                    <a:pt x="16618" y="12617"/>
                  </a:lnTo>
                  <a:lnTo>
                    <a:pt x="16327" y="12819"/>
                  </a:lnTo>
                  <a:lnTo>
                    <a:pt x="16327" y="14280"/>
                  </a:lnTo>
                  <a:lnTo>
                    <a:pt x="16618" y="14523"/>
                  </a:lnTo>
                  <a:lnTo>
                    <a:pt x="16618" y="15578"/>
                  </a:lnTo>
                  <a:lnTo>
                    <a:pt x="17551" y="15984"/>
                  </a:lnTo>
                  <a:lnTo>
                    <a:pt x="17551" y="16998"/>
                  </a:lnTo>
                  <a:lnTo>
                    <a:pt x="19592" y="18296"/>
                  </a:lnTo>
                  <a:lnTo>
                    <a:pt x="19942" y="18296"/>
                  </a:lnTo>
                  <a:lnTo>
                    <a:pt x="19592" y="19310"/>
                  </a:lnTo>
                  <a:lnTo>
                    <a:pt x="19942" y="19757"/>
                  </a:lnTo>
                  <a:lnTo>
                    <a:pt x="16618" y="19310"/>
                  </a:lnTo>
                  <a:lnTo>
                    <a:pt x="12653" y="19757"/>
                  </a:lnTo>
                  <a:lnTo>
                    <a:pt x="11837" y="19757"/>
                  </a:lnTo>
                  <a:lnTo>
                    <a:pt x="10029" y="19757"/>
                  </a:lnTo>
                  <a:lnTo>
                    <a:pt x="7872" y="19757"/>
                  </a:lnTo>
                  <a:lnTo>
                    <a:pt x="7872" y="19959"/>
                  </a:lnTo>
                  <a:lnTo>
                    <a:pt x="4548" y="19757"/>
                  </a:lnTo>
                  <a:lnTo>
                    <a:pt x="3615" y="19310"/>
                  </a:lnTo>
                  <a:lnTo>
                    <a:pt x="3615" y="17890"/>
                  </a:lnTo>
                  <a:lnTo>
                    <a:pt x="3615" y="16998"/>
                  </a:lnTo>
                  <a:lnTo>
                    <a:pt x="2391" y="16592"/>
                  </a:lnTo>
                  <a:lnTo>
                    <a:pt x="2157" y="16592"/>
                  </a:lnTo>
                  <a:lnTo>
                    <a:pt x="1574" y="15984"/>
                  </a:lnTo>
                  <a:lnTo>
                    <a:pt x="641" y="15578"/>
                  </a:lnTo>
                  <a:lnTo>
                    <a:pt x="0" y="15578"/>
                  </a:lnTo>
                  <a:lnTo>
                    <a:pt x="933" y="14280"/>
                  </a:lnTo>
                  <a:lnTo>
                    <a:pt x="1574" y="12819"/>
                  </a:lnTo>
                  <a:lnTo>
                    <a:pt x="3032" y="11765"/>
                  </a:lnTo>
                  <a:lnTo>
                    <a:pt x="4548" y="11116"/>
                  </a:lnTo>
                  <a:lnTo>
                    <a:pt x="5481" y="11116"/>
                  </a:lnTo>
                  <a:lnTo>
                    <a:pt x="6064" y="10953"/>
                  </a:lnTo>
                  <a:lnTo>
                    <a:pt x="6939" y="11602"/>
                  </a:lnTo>
                  <a:lnTo>
                    <a:pt x="6939" y="11765"/>
                  </a:lnTo>
                  <a:lnTo>
                    <a:pt x="7872" y="11765"/>
                  </a:lnTo>
                  <a:lnTo>
                    <a:pt x="8746" y="11116"/>
                  </a:lnTo>
                  <a:lnTo>
                    <a:pt x="9329" y="11116"/>
                  </a:lnTo>
                  <a:lnTo>
                    <a:pt x="8746" y="10507"/>
                  </a:lnTo>
                  <a:lnTo>
                    <a:pt x="10262" y="8398"/>
                  </a:lnTo>
                  <a:lnTo>
                    <a:pt x="11195" y="7789"/>
                  </a:lnTo>
                  <a:lnTo>
                    <a:pt x="11195" y="6734"/>
                  </a:lnTo>
                  <a:lnTo>
                    <a:pt x="12653" y="6531"/>
                  </a:lnTo>
                  <a:lnTo>
                    <a:pt x="12420" y="5720"/>
                  </a:lnTo>
                  <a:lnTo>
                    <a:pt x="13294" y="5071"/>
                  </a:lnTo>
                  <a:lnTo>
                    <a:pt x="13294" y="4422"/>
                  </a:lnTo>
                  <a:lnTo>
                    <a:pt x="14227" y="3408"/>
                  </a:lnTo>
                  <a:lnTo>
                    <a:pt x="15102" y="3813"/>
                  </a:lnTo>
                  <a:lnTo>
                    <a:pt x="16327" y="2759"/>
                  </a:lnTo>
                  <a:lnTo>
                    <a:pt x="15743" y="1663"/>
                  </a:lnTo>
                  <a:lnTo>
                    <a:pt x="14810" y="1258"/>
                  </a:lnTo>
                  <a:lnTo>
                    <a:pt x="1481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4" name="Freeform 267"/>
            <p:cNvSpPr>
              <a:spLocks/>
            </p:cNvSpPr>
            <p:nvPr/>
          </p:nvSpPr>
          <p:spPr bwMode="auto">
            <a:xfrm>
              <a:off x="5368925" y="3702050"/>
              <a:ext cx="201613" cy="24923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0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613" y="1839"/>
                  </a:moveTo>
                  <a:lnTo>
                    <a:pt x="891" y="1166"/>
                  </a:lnTo>
                  <a:lnTo>
                    <a:pt x="2340" y="717"/>
                  </a:lnTo>
                  <a:lnTo>
                    <a:pt x="3788" y="0"/>
                  </a:lnTo>
                  <a:lnTo>
                    <a:pt x="4345" y="717"/>
                  </a:lnTo>
                  <a:lnTo>
                    <a:pt x="4680" y="717"/>
                  </a:lnTo>
                  <a:lnTo>
                    <a:pt x="6072" y="1166"/>
                  </a:lnTo>
                  <a:lnTo>
                    <a:pt x="8969" y="1839"/>
                  </a:lnTo>
                  <a:lnTo>
                    <a:pt x="11309" y="3004"/>
                  </a:lnTo>
                  <a:lnTo>
                    <a:pt x="13872" y="3229"/>
                  </a:lnTo>
                  <a:lnTo>
                    <a:pt x="15042" y="1839"/>
                  </a:lnTo>
                  <a:lnTo>
                    <a:pt x="15877" y="1839"/>
                  </a:lnTo>
                  <a:lnTo>
                    <a:pt x="17326" y="1839"/>
                  </a:lnTo>
                  <a:lnTo>
                    <a:pt x="18217" y="2287"/>
                  </a:lnTo>
                  <a:lnTo>
                    <a:pt x="19944" y="2287"/>
                  </a:lnTo>
                  <a:lnTo>
                    <a:pt x="17660" y="4395"/>
                  </a:lnTo>
                  <a:lnTo>
                    <a:pt x="17660" y="11614"/>
                  </a:lnTo>
                  <a:lnTo>
                    <a:pt x="19053" y="13004"/>
                  </a:lnTo>
                  <a:lnTo>
                    <a:pt x="18774" y="13901"/>
                  </a:lnTo>
                  <a:lnTo>
                    <a:pt x="17326" y="14619"/>
                  </a:lnTo>
                  <a:lnTo>
                    <a:pt x="17326" y="15112"/>
                  </a:lnTo>
                  <a:lnTo>
                    <a:pt x="16435" y="15291"/>
                  </a:lnTo>
                  <a:lnTo>
                    <a:pt x="15320" y="15785"/>
                  </a:lnTo>
                  <a:lnTo>
                    <a:pt x="15042" y="16951"/>
                  </a:lnTo>
                  <a:lnTo>
                    <a:pt x="13872" y="18789"/>
                  </a:lnTo>
                  <a:lnTo>
                    <a:pt x="12981" y="19955"/>
                  </a:lnTo>
                  <a:lnTo>
                    <a:pt x="9805" y="17668"/>
                  </a:lnTo>
                  <a:lnTo>
                    <a:pt x="9805" y="16457"/>
                  </a:lnTo>
                  <a:lnTo>
                    <a:pt x="891" y="12063"/>
                  </a:lnTo>
                  <a:lnTo>
                    <a:pt x="0" y="12063"/>
                  </a:lnTo>
                  <a:lnTo>
                    <a:pt x="0" y="9731"/>
                  </a:lnTo>
                  <a:lnTo>
                    <a:pt x="1727" y="7399"/>
                  </a:lnTo>
                  <a:lnTo>
                    <a:pt x="2897" y="6233"/>
                  </a:lnTo>
                  <a:lnTo>
                    <a:pt x="1727" y="4395"/>
                  </a:lnTo>
                  <a:lnTo>
                    <a:pt x="1504" y="3229"/>
                  </a:lnTo>
                  <a:lnTo>
                    <a:pt x="1504" y="2556"/>
                  </a:lnTo>
                  <a:lnTo>
                    <a:pt x="613" y="2287"/>
                  </a:lnTo>
                  <a:lnTo>
                    <a:pt x="613" y="183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5" name="Freeform 268"/>
            <p:cNvSpPr>
              <a:spLocks/>
            </p:cNvSpPr>
            <p:nvPr/>
          </p:nvSpPr>
          <p:spPr bwMode="auto">
            <a:xfrm>
              <a:off x="5595938" y="4117975"/>
              <a:ext cx="3175" cy="15875"/>
            </a:xfrm>
            <a:custGeom>
              <a:avLst/>
              <a:gdLst>
                <a:gd name="T0" fmla="*/ 0 w 20000"/>
                <a:gd name="T1" fmla="*/ 2 h 20000"/>
                <a:gd name="T2" fmla="*/ 0 w 20000"/>
                <a:gd name="T3" fmla="*/ 2 h 20000"/>
                <a:gd name="T4" fmla="*/ 0 w 20000"/>
                <a:gd name="T5" fmla="*/ 2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2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6667" y="19286"/>
                  </a:moveTo>
                  <a:lnTo>
                    <a:pt x="0" y="11429"/>
                  </a:lnTo>
                  <a:lnTo>
                    <a:pt x="0" y="4286"/>
                  </a:lnTo>
                  <a:lnTo>
                    <a:pt x="0" y="0"/>
                  </a:lnTo>
                  <a:lnTo>
                    <a:pt x="16667" y="0"/>
                  </a:lnTo>
                  <a:lnTo>
                    <a:pt x="16667" y="1928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6" name="Freeform 269"/>
            <p:cNvSpPr>
              <a:spLocks/>
            </p:cNvSpPr>
            <p:nvPr/>
          </p:nvSpPr>
          <p:spPr bwMode="auto">
            <a:xfrm>
              <a:off x="4795838" y="3733800"/>
              <a:ext cx="187325" cy="2222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3434" y="3139"/>
                  </a:moveTo>
                  <a:lnTo>
                    <a:pt x="14699" y="1823"/>
                  </a:lnTo>
                  <a:lnTo>
                    <a:pt x="14940" y="0"/>
                  </a:lnTo>
                  <a:lnTo>
                    <a:pt x="17169" y="0"/>
                  </a:lnTo>
                  <a:lnTo>
                    <a:pt x="18735" y="0"/>
                  </a:lnTo>
                  <a:lnTo>
                    <a:pt x="19940" y="0"/>
                  </a:lnTo>
                  <a:lnTo>
                    <a:pt x="19940" y="1316"/>
                  </a:lnTo>
                  <a:lnTo>
                    <a:pt x="19639" y="2076"/>
                  </a:lnTo>
                  <a:lnTo>
                    <a:pt x="18735" y="3949"/>
                  </a:lnTo>
                  <a:lnTo>
                    <a:pt x="18735" y="5266"/>
                  </a:lnTo>
                  <a:lnTo>
                    <a:pt x="18133" y="6278"/>
                  </a:lnTo>
                  <a:lnTo>
                    <a:pt x="18133" y="7646"/>
                  </a:lnTo>
                  <a:lnTo>
                    <a:pt x="18133" y="8658"/>
                  </a:lnTo>
                  <a:lnTo>
                    <a:pt x="18133" y="9418"/>
                  </a:lnTo>
                  <a:lnTo>
                    <a:pt x="16506" y="10734"/>
                  </a:lnTo>
                  <a:lnTo>
                    <a:pt x="15542" y="10734"/>
                  </a:lnTo>
                  <a:lnTo>
                    <a:pt x="14940" y="11797"/>
                  </a:lnTo>
                  <a:lnTo>
                    <a:pt x="14699" y="12304"/>
                  </a:lnTo>
                  <a:lnTo>
                    <a:pt x="13434" y="13114"/>
                  </a:lnTo>
                  <a:lnTo>
                    <a:pt x="13434" y="14430"/>
                  </a:lnTo>
                  <a:lnTo>
                    <a:pt x="13434" y="15696"/>
                  </a:lnTo>
                  <a:lnTo>
                    <a:pt x="13072" y="17063"/>
                  </a:lnTo>
                  <a:lnTo>
                    <a:pt x="12169" y="17873"/>
                  </a:lnTo>
                  <a:lnTo>
                    <a:pt x="10964" y="18380"/>
                  </a:lnTo>
                  <a:lnTo>
                    <a:pt x="10602" y="18633"/>
                  </a:lnTo>
                  <a:lnTo>
                    <a:pt x="9639" y="19646"/>
                  </a:lnTo>
                  <a:lnTo>
                    <a:pt x="9036" y="18633"/>
                  </a:lnTo>
                  <a:lnTo>
                    <a:pt x="8434" y="18380"/>
                  </a:lnTo>
                  <a:lnTo>
                    <a:pt x="7530" y="18380"/>
                  </a:lnTo>
                  <a:lnTo>
                    <a:pt x="6867" y="19139"/>
                  </a:lnTo>
                  <a:lnTo>
                    <a:pt x="5904" y="19139"/>
                  </a:lnTo>
                  <a:lnTo>
                    <a:pt x="5663" y="18633"/>
                  </a:lnTo>
                  <a:lnTo>
                    <a:pt x="5060" y="18633"/>
                  </a:lnTo>
                  <a:lnTo>
                    <a:pt x="4337" y="18380"/>
                  </a:lnTo>
                  <a:lnTo>
                    <a:pt x="3434" y="18633"/>
                  </a:lnTo>
                  <a:lnTo>
                    <a:pt x="3434" y="19139"/>
                  </a:lnTo>
                  <a:lnTo>
                    <a:pt x="2470" y="19949"/>
                  </a:lnTo>
                  <a:lnTo>
                    <a:pt x="1867" y="19139"/>
                  </a:lnTo>
                  <a:lnTo>
                    <a:pt x="0" y="17063"/>
                  </a:lnTo>
                  <a:lnTo>
                    <a:pt x="964" y="16506"/>
                  </a:lnTo>
                  <a:lnTo>
                    <a:pt x="1566" y="16253"/>
                  </a:lnTo>
                  <a:lnTo>
                    <a:pt x="1867" y="16506"/>
                  </a:lnTo>
                  <a:lnTo>
                    <a:pt x="2470" y="16506"/>
                  </a:lnTo>
                  <a:lnTo>
                    <a:pt x="2470" y="14987"/>
                  </a:lnTo>
                  <a:lnTo>
                    <a:pt x="1566" y="14430"/>
                  </a:lnTo>
                  <a:lnTo>
                    <a:pt x="1867" y="13114"/>
                  </a:lnTo>
                  <a:lnTo>
                    <a:pt x="2470" y="13620"/>
                  </a:lnTo>
                  <a:lnTo>
                    <a:pt x="3434" y="13620"/>
                  </a:lnTo>
                  <a:lnTo>
                    <a:pt x="4096" y="12304"/>
                  </a:lnTo>
                  <a:lnTo>
                    <a:pt x="5904" y="13620"/>
                  </a:lnTo>
                  <a:lnTo>
                    <a:pt x="7530" y="13114"/>
                  </a:lnTo>
                  <a:lnTo>
                    <a:pt x="8133" y="14177"/>
                  </a:lnTo>
                  <a:lnTo>
                    <a:pt x="8434" y="14177"/>
                  </a:lnTo>
                  <a:lnTo>
                    <a:pt x="8434" y="13114"/>
                  </a:lnTo>
                  <a:lnTo>
                    <a:pt x="9036" y="12304"/>
                  </a:lnTo>
                  <a:lnTo>
                    <a:pt x="9639" y="11544"/>
                  </a:lnTo>
                  <a:lnTo>
                    <a:pt x="9639" y="9418"/>
                  </a:lnTo>
                  <a:lnTo>
                    <a:pt x="8133" y="8658"/>
                  </a:lnTo>
                  <a:lnTo>
                    <a:pt x="8133" y="7342"/>
                  </a:lnTo>
                  <a:lnTo>
                    <a:pt x="8434" y="6835"/>
                  </a:lnTo>
                  <a:lnTo>
                    <a:pt x="9036" y="6278"/>
                  </a:lnTo>
                  <a:lnTo>
                    <a:pt x="8434" y="5468"/>
                  </a:lnTo>
                  <a:lnTo>
                    <a:pt x="8133" y="5266"/>
                  </a:lnTo>
                  <a:lnTo>
                    <a:pt x="6867" y="5266"/>
                  </a:lnTo>
                  <a:lnTo>
                    <a:pt x="5904" y="5468"/>
                  </a:lnTo>
                  <a:lnTo>
                    <a:pt x="5904" y="3949"/>
                  </a:lnTo>
                  <a:lnTo>
                    <a:pt x="6566" y="3139"/>
                  </a:lnTo>
                  <a:lnTo>
                    <a:pt x="5904" y="3139"/>
                  </a:lnTo>
                  <a:lnTo>
                    <a:pt x="10000" y="2582"/>
                  </a:lnTo>
                  <a:lnTo>
                    <a:pt x="13434" y="313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7" name="Freeform 270"/>
            <p:cNvSpPr>
              <a:spLocks/>
            </p:cNvSpPr>
            <p:nvPr/>
          </p:nvSpPr>
          <p:spPr bwMode="auto">
            <a:xfrm>
              <a:off x="4238625" y="3609975"/>
              <a:ext cx="93663" cy="106363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4910" y="0"/>
                  </a:moveTo>
                  <a:lnTo>
                    <a:pt x="7425" y="0"/>
                  </a:lnTo>
                  <a:lnTo>
                    <a:pt x="8623" y="2781"/>
                  </a:lnTo>
                  <a:lnTo>
                    <a:pt x="8623" y="5455"/>
                  </a:lnTo>
                  <a:lnTo>
                    <a:pt x="10539" y="5455"/>
                  </a:lnTo>
                  <a:lnTo>
                    <a:pt x="13054" y="5455"/>
                  </a:lnTo>
                  <a:lnTo>
                    <a:pt x="13054" y="3850"/>
                  </a:lnTo>
                  <a:lnTo>
                    <a:pt x="14970" y="4385"/>
                  </a:lnTo>
                  <a:lnTo>
                    <a:pt x="14970" y="6631"/>
                  </a:lnTo>
                  <a:lnTo>
                    <a:pt x="14970" y="8342"/>
                  </a:lnTo>
                  <a:lnTo>
                    <a:pt x="14970" y="8770"/>
                  </a:lnTo>
                  <a:lnTo>
                    <a:pt x="15449" y="11123"/>
                  </a:lnTo>
                  <a:lnTo>
                    <a:pt x="17964" y="11123"/>
                  </a:lnTo>
                  <a:lnTo>
                    <a:pt x="18683" y="11551"/>
                  </a:lnTo>
                  <a:lnTo>
                    <a:pt x="19880" y="12727"/>
                  </a:lnTo>
                  <a:lnTo>
                    <a:pt x="18683" y="16043"/>
                  </a:lnTo>
                  <a:lnTo>
                    <a:pt x="19880" y="19893"/>
                  </a:lnTo>
                  <a:lnTo>
                    <a:pt x="14970" y="18824"/>
                  </a:lnTo>
                  <a:lnTo>
                    <a:pt x="5629" y="12727"/>
                  </a:lnTo>
                  <a:lnTo>
                    <a:pt x="0" y="8342"/>
                  </a:lnTo>
                  <a:lnTo>
                    <a:pt x="1916" y="5455"/>
                  </a:lnTo>
                  <a:lnTo>
                    <a:pt x="3713" y="3850"/>
                  </a:lnTo>
                  <a:lnTo>
                    <a:pt x="3713" y="1711"/>
                  </a:lnTo>
                  <a:lnTo>
                    <a:pt x="4910" y="1711"/>
                  </a:lnTo>
                  <a:lnTo>
                    <a:pt x="491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8" name="Freeform 271"/>
            <p:cNvSpPr>
              <a:spLocks/>
            </p:cNvSpPr>
            <p:nvPr/>
          </p:nvSpPr>
          <p:spPr bwMode="auto">
            <a:xfrm>
              <a:off x="4751388" y="2968625"/>
              <a:ext cx="387350" cy="361950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0 w 20000"/>
                <a:gd name="T101" fmla="*/ 2147483647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0" y="4199"/>
                  </a:moveTo>
                  <a:lnTo>
                    <a:pt x="319" y="4199"/>
                  </a:lnTo>
                  <a:lnTo>
                    <a:pt x="1072" y="3390"/>
                  </a:lnTo>
                  <a:lnTo>
                    <a:pt x="783" y="2240"/>
                  </a:lnTo>
                  <a:lnTo>
                    <a:pt x="1797" y="1275"/>
                  </a:lnTo>
                  <a:lnTo>
                    <a:pt x="2725" y="964"/>
                  </a:lnTo>
                  <a:lnTo>
                    <a:pt x="2435" y="498"/>
                  </a:lnTo>
                  <a:lnTo>
                    <a:pt x="2435" y="0"/>
                  </a:lnTo>
                  <a:lnTo>
                    <a:pt x="3768" y="187"/>
                  </a:lnTo>
                  <a:lnTo>
                    <a:pt x="5101" y="498"/>
                  </a:lnTo>
                  <a:lnTo>
                    <a:pt x="5884" y="809"/>
                  </a:lnTo>
                  <a:lnTo>
                    <a:pt x="7072" y="964"/>
                  </a:lnTo>
                  <a:lnTo>
                    <a:pt x="7536" y="2240"/>
                  </a:lnTo>
                  <a:lnTo>
                    <a:pt x="9478" y="2924"/>
                  </a:lnTo>
                  <a:lnTo>
                    <a:pt x="12174" y="4323"/>
                  </a:lnTo>
                  <a:lnTo>
                    <a:pt x="12928" y="3546"/>
                  </a:lnTo>
                  <a:lnTo>
                    <a:pt x="13217" y="2924"/>
                  </a:lnTo>
                  <a:lnTo>
                    <a:pt x="12928" y="1617"/>
                  </a:lnTo>
                  <a:lnTo>
                    <a:pt x="13362" y="809"/>
                  </a:lnTo>
                  <a:lnTo>
                    <a:pt x="14406" y="498"/>
                  </a:lnTo>
                  <a:lnTo>
                    <a:pt x="14580" y="498"/>
                  </a:lnTo>
                  <a:lnTo>
                    <a:pt x="14870" y="187"/>
                  </a:lnTo>
                  <a:lnTo>
                    <a:pt x="15768" y="187"/>
                  </a:lnTo>
                  <a:lnTo>
                    <a:pt x="16551" y="498"/>
                  </a:lnTo>
                  <a:lnTo>
                    <a:pt x="16841" y="964"/>
                  </a:lnTo>
                  <a:lnTo>
                    <a:pt x="18029" y="1617"/>
                  </a:lnTo>
                  <a:lnTo>
                    <a:pt x="19507" y="2240"/>
                  </a:lnTo>
                  <a:lnTo>
                    <a:pt x="19217" y="2551"/>
                  </a:lnTo>
                  <a:lnTo>
                    <a:pt x="19507" y="3546"/>
                  </a:lnTo>
                  <a:lnTo>
                    <a:pt x="19217" y="4323"/>
                  </a:lnTo>
                  <a:lnTo>
                    <a:pt x="19507" y="5661"/>
                  </a:lnTo>
                  <a:lnTo>
                    <a:pt x="19971" y="16423"/>
                  </a:lnTo>
                  <a:lnTo>
                    <a:pt x="19971" y="19471"/>
                  </a:lnTo>
                  <a:lnTo>
                    <a:pt x="18783" y="19471"/>
                  </a:lnTo>
                  <a:lnTo>
                    <a:pt x="18783" y="19969"/>
                  </a:lnTo>
                  <a:lnTo>
                    <a:pt x="8551" y="14495"/>
                  </a:lnTo>
                  <a:lnTo>
                    <a:pt x="7072" y="15117"/>
                  </a:lnTo>
                  <a:lnTo>
                    <a:pt x="6174" y="15583"/>
                  </a:lnTo>
                  <a:lnTo>
                    <a:pt x="5101" y="14806"/>
                  </a:lnTo>
                  <a:lnTo>
                    <a:pt x="3449" y="14308"/>
                  </a:lnTo>
                  <a:lnTo>
                    <a:pt x="2725" y="13219"/>
                  </a:lnTo>
                  <a:lnTo>
                    <a:pt x="1797" y="12722"/>
                  </a:lnTo>
                  <a:lnTo>
                    <a:pt x="1217" y="13033"/>
                  </a:lnTo>
                  <a:lnTo>
                    <a:pt x="783" y="12224"/>
                  </a:lnTo>
                  <a:lnTo>
                    <a:pt x="783" y="11757"/>
                  </a:lnTo>
                  <a:lnTo>
                    <a:pt x="0" y="10482"/>
                  </a:lnTo>
                  <a:lnTo>
                    <a:pt x="609" y="9798"/>
                  </a:lnTo>
                  <a:lnTo>
                    <a:pt x="319" y="8523"/>
                  </a:lnTo>
                  <a:lnTo>
                    <a:pt x="609" y="7745"/>
                  </a:lnTo>
                  <a:lnTo>
                    <a:pt x="319" y="5972"/>
                  </a:lnTo>
                  <a:lnTo>
                    <a:pt x="0" y="4199"/>
                  </a:lnTo>
                  <a:close/>
                </a:path>
              </a:pathLst>
            </a:custGeom>
            <a:grpFill/>
            <a:ln w="3175" cap="flat" cmpd="sng">
              <a:solidFill>
                <a:sysClr val="window" lastClr="FFFFFF">
                  <a:lumMod val="85000"/>
                </a:sys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79" name="Freeform 272"/>
            <p:cNvSpPr>
              <a:spLocks/>
            </p:cNvSpPr>
            <p:nvPr/>
          </p:nvSpPr>
          <p:spPr bwMode="auto">
            <a:xfrm>
              <a:off x="5580063" y="4133850"/>
              <a:ext cx="192087" cy="36036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4795" y="19969"/>
                  </a:moveTo>
                  <a:lnTo>
                    <a:pt x="3918" y="19470"/>
                  </a:lnTo>
                  <a:lnTo>
                    <a:pt x="1754" y="19159"/>
                  </a:lnTo>
                  <a:lnTo>
                    <a:pt x="819" y="18193"/>
                  </a:lnTo>
                  <a:lnTo>
                    <a:pt x="819" y="16604"/>
                  </a:lnTo>
                  <a:lnTo>
                    <a:pt x="234" y="16106"/>
                  </a:lnTo>
                  <a:lnTo>
                    <a:pt x="0" y="14486"/>
                  </a:lnTo>
                  <a:lnTo>
                    <a:pt x="819" y="13676"/>
                  </a:lnTo>
                  <a:lnTo>
                    <a:pt x="1520" y="13551"/>
                  </a:lnTo>
                  <a:lnTo>
                    <a:pt x="3918" y="11589"/>
                  </a:lnTo>
                  <a:lnTo>
                    <a:pt x="3918" y="11433"/>
                  </a:lnTo>
                  <a:lnTo>
                    <a:pt x="3918" y="10810"/>
                  </a:lnTo>
                  <a:lnTo>
                    <a:pt x="3333" y="10312"/>
                  </a:lnTo>
                  <a:lnTo>
                    <a:pt x="2690" y="9813"/>
                  </a:lnTo>
                  <a:lnTo>
                    <a:pt x="2690" y="8536"/>
                  </a:lnTo>
                  <a:lnTo>
                    <a:pt x="3918" y="6760"/>
                  </a:lnTo>
                  <a:lnTo>
                    <a:pt x="4211" y="6106"/>
                  </a:lnTo>
                  <a:lnTo>
                    <a:pt x="5380" y="5950"/>
                  </a:lnTo>
                  <a:lnTo>
                    <a:pt x="6316" y="5639"/>
                  </a:lnTo>
                  <a:lnTo>
                    <a:pt x="7251" y="5950"/>
                  </a:lnTo>
                  <a:lnTo>
                    <a:pt x="7251" y="5639"/>
                  </a:lnTo>
                  <a:lnTo>
                    <a:pt x="8129" y="5452"/>
                  </a:lnTo>
                  <a:lnTo>
                    <a:pt x="9064" y="5639"/>
                  </a:lnTo>
                  <a:lnTo>
                    <a:pt x="8713" y="5140"/>
                  </a:lnTo>
                  <a:lnTo>
                    <a:pt x="10526" y="4642"/>
                  </a:lnTo>
                  <a:lnTo>
                    <a:pt x="10526" y="5140"/>
                  </a:lnTo>
                  <a:lnTo>
                    <a:pt x="11813" y="4829"/>
                  </a:lnTo>
                  <a:lnTo>
                    <a:pt x="11111" y="4642"/>
                  </a:lnTo>
                  <a:lnTo>
                    <a:pt x="12047" y="3863"/>
                  </a:lnTo>
                  <a:lnTo>
                    <a:pt x="12047" y="4330"/>
                  </a:lnTo>
                  <a:lnTo>
                    <a:pt x="12982" y="3863"/>
                  </a:lnTo>
                  <a:lnTo>
                    <a:pt x="13626" y="3863"/>
                  </a:lnTo>
                  <a:lnTo>
                    <a:pt x="12690" y="3551"/>
                  </a:lnTo>
                  <a:lnTo>
                    <a:pt x="12982" y="3053"/>
                  </a:lnTo>
                  <a:lnTo>
                    <a:pt x="13626" y="3364"/>
                  </a:lnTo>
                  <a:lnTo>
                    <a:pt x="13626" y="3053"/>
                  </a:lnTo>
                  <a:lnTo>
                    <a:pt x="12982" y="2243"/>
                  </a:lnTo>
                  <a:lnTo>
                    <a:pt x="14211" y="2243"/>
                  </a:lnTo>
                  <a:lnTo>
                    <a:pt x="14211" y="2555"/>
                  </a:lnTo>
                  <a:lnTo>
                    <a:pt x="15088" y="2087"/>
                  </a:lnTo>
                  <a:lnTo>
                    <a:pt x="15380" y="2243"/>
                  </a:lnTo>
                  <a:lnTo>
                    <a:pt x="16023" y="1433"/>
                  </a:lnTo>
                  <a:lnTo>
                    <a:pt x="15380" y="623"/>
                  </a:lnTo>
                  <a:lnTo>
                    <a:pt x="16608" y="498"/>
                  </a:lnTo>
                  <a:lnTo>
                    <a:pt x="16959" y="0"/>
                  </a:lnTo>
                  <a:lnTo>
                    <a:pt x="16959" y="498"/>
                  </a:lnTo>
                  <a:lnTo>
                    <a:pt x="17544" y="498"/>
                  </a:lnTo>
                  <a:lnTo>
                    <a:pt x="17544" y="935"/>
                  </a:lnTo>
                  <a:lnTo>
                    <a:pt x="18129" y="1277"/>
                  </a:lnTo>
                  <a:lnTo>
                    <a:pt x="19357" y="3364"/>
                  </a:lnTo>
                  <a:lnTo>
                    <a:pt x="19942" y="4642"/>
                  </a:lnTo>
                  <a:lnTo>
                    <a:pt x="19006" y="5639"/>
                  </a:lnTo>
                  <a:lnTo>
                    <a:pt x="18129" y="5140"/>
                  </a:lnTo>
                  <a:lnTo>
                    <a:pt x="17544" y="5140"/>
                  </a:lnTo>
                  <a:lnTo>
                    <a:pt x="17544" y="5639"/>
                  </a:lnTo>
                  <a:lnTo>
                    <a:pt x="18129" y="6417"/>
                  </a:lnTo>
                  <a:lnTo>
                    <a:pt x="16959" y="7383"/>
                  </a:lnTo>
                  <a:lnTo>
                    <a:pt x="16959" y="8069"/>
                  </a:lnTo>
                  <a:lnTo>
                    <a:pt x="15088" y="11121"/>
                  </a:lnTo>
                  <a:lnTo>
                    <a:pt x="12047" y="14829"/>
                  </a:lnTo>
                  <a:lnTo>
                    <a:pt x="9064" y="19003"/>
                  </a:lnTo>
                  <a:lnTo>
                    <a:pt x="7836" y="19470"/>
                  </a:lnTo>
                  <a:lnTo>
                    <a:pt x="6316" y="19657"/>
                  </a:lnTo>
                  <a:lnTo>
                    <a:pt x="4795" y="1996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0" name="Freeform 273"/>
            <p:cNvSpPr>
              <a:spLocks/>
            </p:cNvSpPr>
            <p:nvPr/>
          </p:nvSpPr>
          <p:spPr bwMode="auto">
            <a:xfrm>
              <a:off x="5337175" y="4062413"/>
              <a:ext cx="79375" cy="20320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0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845" y="0"/>
                  </a:moveTo>
                  <a:lnTo>
                    <a:pt x="4366" y="552"/>
                  </a:lnTo>
                  <a:lnTo>
                    <a:pt x="6620" y="1105"/>
                  </a:lnTo>
                  <a:lnTo>
                    <a:pt x="10282" y="4254"/>
                  </a:lnTo>
                  <a:lnTo>
                    <a:pt x="10282" y="5635"/>
                  </a:lnTo>
                  <a:lnTo>
                    <a:pt x="11831" y="5967"/>
                  </a:lnTo>
                  <a:lnTo>
                    <a:pt x="10282" y="7403"/>
                  </a:lnTo>
                  <a:lnTo>
                    <a:pt x="10282" y="10829"/>
                  </a:lnTo>
                  <a:lnTo>
                    <a:pt x="12394" y="10829"/>
                  </a:lnTo>
                  <a:lnTo>
                    <a:pt x="15493" y="11713"/>
                  </a:lnTo>
                  <a:lnTo>
                    <a:pt x="17606" y="13425"/>
                  </a:lnTo>
                  <a:lnTo>
                    <a:pt x="19859" y="13978"/>
                  </a:lnTo>
                  <a:lnTo>
                    <a:pt x="19014" y="15359"/>
                  </a:lnTo>
                  <a:lnTo>
                    <a:pt x="17606" y="17127"/>
                  </a:lnTo>
                  <a:lnTo>
                    <a:pt x="16056" y="17680"/>
                  </a:lnTo>
                  <a:lnTo>
                    <a:pt x="15493" y="17680"/>
                  </a:lnTo>
                  <a:lnTo>
                    <a:pt x="15493" y="19116"/>
                  </a:lnTo>
                  <a:lnTo>
                    <a:pt x="14085" y="19945"/>
                  </a:lnTo>
                  <a:lnTo>
                    <a:pt x="12394" y="19116"/>
                  </a:lnTo>
                  <a:lnTo>
                    <a:pt x="10282" y="17680"/>
                  </a:lnTo>
                  <a:lnTo>
                    <a:pt x="9577" y="16796"/>
                  </a:lnTo>
                  <a:lnTo>
                    <a:pt x="10282" y="15359"/>
                  </a:lnTo>
                  <a:lnTo>
                    <a:pt x="10282" y="13425"/>
                  </a:lnTo>
                  <a:lnTo>
                    <a:pt x="8028" y="13094"/>
                  </a:lnTo>
                  <a:lnTo>
                    <a:pt x="4366" y="13425"/>
                  </a:lnTo>
                  <a:lnTo>
                    <a:pt x="2254" y="11713"/>
                  </a:lnTo>
                  <a:lnTo>
                    <a:pt x="845" y="11934"/>
                  </a:lnTo>
                  <a:lnTo>
                    <a:pt x="0" y="10829"/>
                  </a:lnTo>
                  <a:lnTo>
                    <a:pt x="845" y="9669"/>
                  </a:lnTo>
                  <a:lnTo>
                    <a:pt x="845" y="8232"/>
                  </a:lnTo>
                  <a:lnTo>
                    <a:pt x="3803" y="8232"/>
                  </a:lnTo>
                  <a:lnTo>
                    <a:pt x="4366" y="8011"/>
                  </a:lnTo>
                  <a:lnTo>
                    <a:pt x="2254" y="7127"/>
                  </a:lnTo>
                  <a:lnTo>
                    <a:pt x="3803" y="6519"/>
                  </a:lnTo>
                  <a:lnTo>
                    <a:pt x="3803" y="4807"/>
                  </a:lnTo>
                  <a:lnTo>
                    <a:pt x="3803" y="3702"/>
                  </a:lnTo>
                  <a:lnTo>
                    <a:pt x="5775" y="3370"/>
                  </a:lnTo>
                  <a:lnTo>
                    <a:pt x="5775" y="2818"/>
                  </a:lnTo>
                  <a:lnTo>
                    <a:pt x="4366" y="1989"/>
                  </a:lnTo>
                  <a:lnTo>
                    <a:pt x="2254" y="1105"/>
                  </a:lnTo>
                  <a:lnTo>
                    <a:pt x="84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1" name="Freeform 274"/>
            <p:cNvSpPr>
              <a:spLocks/>
            </p:cNvSpPr>
            <p:nvPr/>
          </p:nvSpPr>
          <p:spPr bwMode="auto">
            <a:xfrm>
              <a:off x="4217988" y="3184525"/>
              <a:ext cx="409575" cy="3873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w 20000"/>
                <a:gd name="T67" fmla="*/ 2147483647 h 20000"/>
                <a:gd name="T68" fmla="*/ 0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0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8892" y="0"/>
                  </a:moveTo>
                  <a:lnTo>
                    <a:pt x="16279" y="5544"/>
                  </a:lnTo>
                  <a:lnTo>
                    <a:pt x="16279" y="5864"/>
                  </a:lnTo>
                  <a:lnTo>
                    <a:pt x="16990" y="6299"/>
                  </a:lnTo>
                  <a:lnTo>
                    <a:pt x="17565" y="6589"/>
                  </a:lnTo>
                  <a:lnTo>
                    <a:pt x="18112" y="6734"/>
                  </a:lnTo>
                  <a:lnTo>
                    <a:pt x="18550" y="7054"/>
                  </a:lnTo>
                  <a:lnTo>
                    <a:pt x="18851" y="7518"/>
                  </a:lnTo>
                  <a:lnTo>
                    <a:pt x="18550" y="8099"/>
                  </a:lnTo>
                  <a:lnTo>
                    <a:pt x="18851" y="8244"/>
                  </a:lnTo>
                  <a:lnTo>
                    <a:pt x="19973" y="8099"/>
                  </a:lnTo>
                  <a:lnTo>
                    <a:pt x="19973" y="10653"/>
                  </a:lnTo>
                  <a:lnTo>
                    <a:pt x="19672" y="10943"/>
                  </a:lnTo>
                  <a:lnTo>
                    <a:pt x="19398" y="12163"/>
                  </a:lnTo>
                  <a:lnTo>
                    <a:pt x="18960" y="13033"/>
                  </a:lnTo>
                  <a:lnTo>
                    <a:pt x="18550" y="12917"/>
                  </a:lnTo>
                  <a:lnTo>
                    <a:pt x="16279" y="13033"/>
                  </a:lnTo>
                  <a:lnTo>
                    <a:pt x="16005" y="13353"/>
                  </a:lnTo>
                  <a:lnTo>
                    <a:pt x="14856" y="13643"/>
                  </a:lnTo>
                  <a:lnTo>
                    <a:pt x="13707" y="13353"/>
                  </a:lnTo>
                  <a:lnTo>
                    <a:pt x="13434" y="13817"/>
                  </a:lnTo>
                  <a:lnTo>
                    <a:pt x="12312" y="13817"/>
                  </a:lnTo>
                  <a:lnTo>
                    <a:pt x="12175" y="14572"/>
                  </a:lnTo>
                  <a:lnTo>
                    <a:pt x="11190" y="15007"/>
                  </a:lnTo>
                  <a:lnTo>
                    <a:pt x="11026" y="15298"/>
                  </a:lnTo>
                  <a:lnTo>
                    <a:pt x="10451" y="15298"/>
                  </a:lnTo>
                  <a:lnTo>
                    <a:pt x="10752" y="15762"/>
                  </a:lnTo>
                  <a:lnTo>
                    <a:pt x="10342" y="16052"/>
                  </a:lnTo>
                  <a:lnTo>
                    <a:pt x="9904" y="15588"/>
                  </a:lnTo>
                  <a:lnTo>
                    <a:pt x="9330" y="15762"/>
                  </a:lnTo>
                  <a:lnTo>
                    <a:pt x="9631" y="16517"/>
                  </a:lnTo>
                  <a:lnTo>
                    <a:pt x="9330" y="16517"/>
                  </a:lnTo>
                  <a:lnTo>
                    <a:pt x="9330" y="16952"/>
                  </a:lnTo>
                  <a:lnTo>
                    <a:pt x="8892" y="17562"/>
                  </a:lnTo>
                  <a:lnTo>
                    <a:pt x="8618" y="17562"/>
                  </a:lnTo>
                  <a:lnTo>
                    <a:pt x="8044" y="17707"/>
                  </a:lnTo>
                  <a:lnTo>
                    <a:pt x="8208" y="18491"/>
                  </a:lnTo>
                  <a:lnTo>
                    <a:pt x="8044" y="18926"/>
                  </a:lnTo>
                  <a:lnTo>
                    <a:pt x="8044" y="19361"/>
                  </a:lnTo>
                  <a:lnTo>
                    <a:pt x="7497" y="19681"/>
                  </a:lnTo>
                  <a:lnTo>
                    <a:pt x="7086" y="19681"/>
                  </a:lnTo>
                  <a:lnTo>
                    <a:pt x="6922" y="19216"/>
                  </a:lnTo>
                  <a:lnTo>
                    <a:pt x="6648" y="19216"/>
                  </a:lnTo>
                  <a:lnTo>
                    <a:pt x="6375" y="19361"/>
                  </a:lnTo>
                  <a:lnTo>
                    <a:pt x="6211" y="19681"/>
                  </a:lnTo>
                  <a:lnTo>
                    <a:pt x="6211" y="19971"/>
                  </a:lnTo>
                  <a:lnTo>
                    <a:pt x="5636" y="19681"/>
                  </a:lnTo>
                  <a:lnTo>
                    <a:pt x="5527" y="19361"/>
                  </a:lnTo>
                  <a:lnTo>
                    <a:pt x="5089" y="19971"/>
                  </a:lnTo>
                  <a:lnTo>
                    <a:pt x="4514" y="19361"/>
                  </a:lnTo>
                  <a:lnTo>
                    <a:pt x="4514" y="18926"/>
                  </a:lnTo>
                  <a:lnTo>
                    <a:pt x="4378" y="18781"/>
                  </a:lnTo>
                  <a:lnTo>
                    <a:pt x="4378" y="18142"/>
                  </a:lnTo>
                  <a:lnTo>
                    <a:pt x="4077" y="18026"/>
                  </a:lnTo>
                  <a:lnTo>
                    <a:pt x="3967" y="17707"/>
                  </a:lnTo>
                  <a:lnTo>
                    <a:pt x="3393" y="16836"/>
                  </a:lnTo>
                  <a:lnTo>
                    <a:pt x="3256" y="16952"/>
                  </a:lnTo>
                  <a:lnTo>
                    <a:pt x="2955" y="17242"/>
                  </a:lnTo>
                  <a:lnTo>
                    <a:pt x="2517" y="17242"/>
                  </a:lnTo>
                  <a:lnTo>
                    <a:pt x="1833" y="17707"/>
                  </a:lnTo>
                  <a:lnTo>
                    <a:pt x="1395" y="17242"/>
                  </a:lnTo>
                  <a:lnTo>
                    <a:pt x="1122" y="17242"/>
                  </a:lnTo>
                  <a:lnTo>
                    <a:pt x="985" y="16952"/>
                  </a:lnTo>
                  <a:lnTo>
                    <a:pt x="985" y="16836"/>
                  </a:lnTo>
                  <a:lnTo>
                    <a:pt x="985" y="16226"/>
                  </a:lnTo>
                  <a:lnTo>
                    <a:pt x="438" y="15762"/>
                  </a:lnTo>
                  <a:lnTo>
                    <a:pt x="274" y="15762"/>
                  </a:lnTo>
                  <a:lnTo>
                    <a:pt x="0" y="15298"/>
                  </a:lnTo>
                  <a:lnTo>
                    <a:pt x="274" y="14572"/>
                  </a:lnTo>
                  <a:lnTo>
                    <a:pt x="0" y="14398"/>
                  </a:lnTo>
                  <a:lnTo>
                    <a:pt x="0" y="13817"/>
                  </a:lnTo>
                  <a:lnTo>
                    <a:pt x="274" y="13643"/>
                  </a:lnTo>
                  <a:lnTo>
                    <a:pt x="274" y="13033"/>
                  </a:lnTo>
                  <a:lnTo>
                    <a:pt x="711" y="12453"/>
                  </a:lnTo>
                  <a:lnTo>
                    <a:pt x="1395" y="13033"/>
                  </a:lnTo>
                  <a:lnTo>
                    <a:pt x="1560" y="12627"/>
                  </a:lnTo>
                  <a:lnTo>
                    <a:pt x="2955" y="12917"/>
                  </a:lnTo>
                  <a:lnTo>
                    <a:pt x="3256" y="12627"/>
                  </a:lnTo>
                  <a:lnTo>
                    <a:pt x="3393" y="12917"/>
                  </a:lnTo>
                  <a:lnTo>
                    <a:pt x="7770" y="12917"/>
                  </a:lnTo>
                  <a:lnTo>
                    <a:pt x="8208" y="11843"/>
                  </a:lnTo>
                  <a:lnTo>
                    <a:pt x="7770" y="11379"/>
                  </a:lnTo>
                  <a:lnTo>
                    <a:pt x="6922" y="0"/>
                  </a:lnTo>
                  <a:lnTo>
                    <a:pt x="889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2" name="Freeform 275"/>
            <p:cNvSpPr>
              <a:spLocks/>
            </p:cNvSpPr>
            <p:nvPr/>
          </p:nvSpPr>
          <p:spPr bwMode="auto">
            <a:xfrm>
              <a:off x="4095750" y="3119438"/>
              <a:ext cx="306388" cy="33178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0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3897" y="0"/>
                  </a:moveTo>
                  <a:lnTo>
                    <a:pt x="19963" y="3885"/>
                  </a:lnTo>
                  <a:lnTo>
                    <a:pt x="17279" y="3885"/>
                  </a:lnTo>
                  <a:lnTo>
                    <a:pt x="18456" y="17128"/>
                  </a:lnTo>
                  <a:lnTo>
                    <a:pt x="19007" y="17669"/>
                  </a:lnTo>
                  <a:lnTo>
                    <a:pt x="18456" y="18919"/>
                  </a:lnTo>
                  <a:lnTo>
                    <a:pt x="12537" y="18919"/>
                  </a:lnTo>
                  <a:lnTo>
                    <a:pt x="12390" y="18581"/>
                  </a:lnTo>
                  <a:lnTo>
                    <a:pt x="11985" y="18919"/>
                  </a:lnTo>
                  <a:lnTo>
                    <a:pt x="10074" y="18581"/>
                  </a:lnTo>
                  <a:lnTo>
                    <a:pt x="9890" y="19054"/>
                  </a:lnTo>
                  <a:lnTo>
                    <a:pt x="8934" y="18378"/>
                  </a:lnTo>
                  <a:lnTo>
                    <a:pt x="8346" y="19054"/>
                  </a:lnTo>
                  <a:lnTo>
                    <a:pt x="8346" y="19764"/>
                  </a:lnTo>
                  <a:lnTo>
                    <a:pt x="7978" y="19966"/>
                  </a:lnTo>
                  <a:lnTo>
                    <a:pt x="7022" y="19764"/>
                  </a:lnTo>
                  <a:lnTo>
                    <a:pt x="6838" y="19426"/>
                  </a:lnTo>
                  <a:lnTo>
                    <a:pt x="6434" y="18919"/>
                  </a:lnTo>
                  <a:lnTo>
                    <a:pt x="6066" y="18919"/>
                  </a:lnTo>
                  <a:lnTo>
                    <a:pt x="5919" y="18041"/>
                  </a:lnTo>
                  <a:lnTo>
                    <a:pt x="5331" y="18041"/>
                  </a:lnTo>
                  <a:lnTo>
                    <a:pt x="4559" y="17128"/>
                  </a:lnTo>
                  <a:lnTo>
                    <a:pt x="3971" y="16993"/>
                  </a:lnTo>
                  <a:lnTo>
                    <a:pt x="2463" y="17128"/>
                  </a:lnTo>
                  <a:lnTo>
                    <a:pt x="1324" y="17128"/>
                  </a:lnTo>
                  <a:lnTo>
                    <a:pt x="515" y="17669"/>
                  </a:lnTo>
                  <a:lnTo>
                    <a:pt x="956" y="16622"/>
                  </a:lnTo>
                  <a:lnTo>
                    <a:pt x="1507" y="15203"/>
                  </a:lnTo>
                  <a:lnTo>
                    <a:pt x="1324" y="13480"/>
                  </a:lnTo>
                  <a:lnTo>
                    <a:pt x="515" y="12601"/>
                  </a:lnTo>
                  <a:lnTo>
                    <a:pt x="1324" y="12601"/>
                  </a:lnTo>
                  <a:lnTo>
                    <a:pt x="1324" y="11723"/>
                  </a:lnTo>
                  <a:lnTo>
                    <a:pt x="956" y="10709"/>
                  </a:lnTo>
                  <a:lnTo>
                    <a:pt x="515" y="11047"/>
                  </a:lnTo>
                  <a:lnTo>
                    <a:pt x="368" y="10169"/>
                  </a:lnTo>
                  <a:lnTo>
                    <a:pt x="0" y="10169"/>
                  </a:lnTo>
                  <a:lnTo>
                    <a:pt x="368" y="9628"/>
                  </a:lnTo>
                  <a:lnTo>
                    <a:pt x="6434" y="9628"/>
                  </a:lnTo>
                  <a:lnTo>
                    <a:pt x="6434" y="7534"/>
                  </a:lnTo>
                  <a:lnTo>
                    <a:pt x="6434" y="6993"/>
                  </a:lnTo>
                  <a:lnTo>
                    <a:pt x="6838" y="6655"/>
                  </a:lnTo>
                  <a:lnTo>
                    <a:pt x="8346" y="6149"/>
                  </a:lnTo>
                  <a:lnTo>
                    <a:pt x="8346" y="2432"/>
                  </a:lnTo>
                  <a:lnTo>
                    <a:pt x="13897" y="2297"/>
                  </a:lnTo>
                  <a:lnTo>
                    <a:pt x="13897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3" name="Freeform 276"/>
            <p:cNvSpPr>
              <a:spLocks/>
            </p:cNvSpPr>
            <p:nvPr/>
          </p:nvSpPr>
          <p:spPr bwMode="auto">
            <a:xfrm>
              <a:off x="5938838" y="4343400"/>
              <a:ext cx="9525" cy="20638"/>
            </a:xfrm>
            <a:custGeom>
              <a:avLst/>
              <a:gdLst>
                <a:gd name="T0" fmla="*/ 0 w 20000"/>
                <a:gd name="T1" fmla="*/ 13 h 20000"/>
                <a:gd name="T2" fmla="*/ 0 w 20000"/>
                <a:gd name="T3" fmla="*/ 9 h 20000"/>
                <a:gd name="T4" fmla="*/ 0 w 20000"/>
                <a:gd name="T5" fmla="*/ 7 h 20000"/>
                <a:gd name="T6" fmla="*/ 0 w 20000"/>
                <a:gd name="T7" fmla="*/ 0 h 20000"/>
                <a:gd name="T8" fmla="*/ 0 w 20000"/>
                <a:gd name="T9" fmla="*/ 7 h 20000"/>
                <a:gd name="T10" fmla="*/ 0 w 20000"/>
                <a:gd name="T11" fmla="*/ 13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7059" y="19459"/>
                  </a:moveTo>
                  <a:lnTo>
                    <a:pt x="0" y="14054"/>
                  </a:lnTo>
                  <a:lnTo>
                    <a:pt x="0" y="10811"/>
                  </a:lnTo>
                  <a:lnTo>
                    <a:pt x="7059" y="0"/>
                  </a:lnTo>
                  <a:lnTo>
                    <a:pt x="18824" y="10811"/>
                  </a:lnTo>
                  <a:lnTo>
                    <a:pt x="7059" y="194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4" name="Freeform 277"/>
            <p:cNvSpPr>
              <a:spLocks/>
            </p:cNvSpPr>
            <p:nvPr/>
          </p:nvSpPr>
          <p:spPr bwMode="auto">
            <a:xfrm>
              <a:off x="5264150" y="4095750"/>
              <a:ext cx="269875" cy="4286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0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8820" y="1234"/>
                  </a:moveTo>
                  <a:lnTo>
                    <a:pt x="10062" y="1076"/>
                  </a:lnTo>
                  <a:lnTo>
                    <a:pt x="10518" y="1234"/>
                  </a:lnTo>
                  <a:lnTo>
                    <a:pt x="11180" y="1076"/>
                  </a:lnTo>
                  <a:lnTo>
                    <a:pt x="11843" y="1234"/>
                  </a:lnTo>
                  <a:lnTo>
                    <a:pt x="12671" y="1234"/>
                  </a:lnTo>
                  <a:lnTo>
                    <a:pt x="12878" y="1234"/>
                  </a:lnTo>
                  <a:lnTo>
                    <a:pt x="13954" y="1234"/>
                  </a:lnTo>
                  <a:lnTo>
                    <a:pt x="14576" y="1076"/>
                  </a:lnTo>
                  <a:lnTo>
                    <a:pt x="15031" y="814"/>
                  </a:lnTo>
                  <a:lnTo>
                    <a:pt x="15652" y="814"/>
                  </a:lnTo>
                  <a:lnTo>
                    <a:pt x="15652" y="1076"/>
                  </a:lnTo>
                  <a:lnTo>
                    <a:pt x="16315" y="814"/>
                  </a:lnTo>
                  <a:lnTo>
                    <a:pt x="17184" y="682"/>
                  </a:lnTo>
                  <a:lnTo>
                    <a:pt x="18468" y="420"/>
                  </a:lnTo>
                  <a:lnTo>
                    <a:pt x="19130" y="0"/>
                  </a:lnTo>
                  <a:lnTo>
                    <a:pt x="19545" y="420"/>
                  </a:lnTo>
                  <a:lnTo>
                    <a:pt x="19130" y="1076"/>
                  </a:lnTo>
                  <a:lnTo>
                    <a:pt x="19130" y="1785"/>
                  </a:lnTo>
                  <a:lnTo>
                    <a:pt x="19130" y="2310"/>
                  </a:lnTo>
                  <a:lnTo>
                    <a:pt x="19545" y="2861"/>
                  </a:lnTo>
                  <a:lnTo>
                    <a:pt x="19130" y="2992"/>
                  </a:lnTo>
                  <a:lnTo>
                    <a:pt x="19545" y="3543"/>
                  </a:lnTo>
                  <a:lnTo>
                    <a:pt x="19545" y="4619"/>
                  </a:lnTo>
                  <a:lnTo>
                    <a:pt x="19959" y="4777"/>
                  </a:lnTo>
                  <a:lnTo>
                    <a:pt x="19545" y="5171"/>
                  </a:lnTo>
                  <a:lnTo>
                    <a:pt x="19130" y="5433"/>
                  </a:lnTo>
                  <a:lnTo>
                    <a:pt x="19545" y="5696"/>
                  </a:lnTo>
                  <a:lnTo>
                    <a:pt x="18882" y="6115"/>
                  </a:lnTo>
                  <a:lnTo>
                    <a:pt x="18012" y="6772"/>
                  </a:lnTo>
                  <a:lnTo>
                    <a:pt x="17847" y="6929"/>
                  </a:lnTo>
                  <a:lnTo>
                    <a:pt x="17350" y="7192"/>
                  </a:lnTo>
                  <a:lnTo>
                    <a:pt x="16315" y="7480"/>
                  </a:lnTo>
                  <a:lnTo>
                    <a:pt x="16108" y="7874"/>
                  </a:lnTo>
                  <a:lnTo>
                    <a:pt x="13954" y="8268"/>
                  </a:lnTo>
                  <a:lnTo>
                    <a:pt x="12671" y="8688"/>
                  </a:lnTo>
                  <a:lnTo>
                    <a:pt x="12257" y="8976"/>
                  </a:lnTo>
                  <a:lnTo>
                    <a:pt x="12257" y="9239"/>
                  </a:lnTo>
                  <a:lnTo>
                    <a:pt x="11180" y="9764"/>
                  </a:lnTo>
                  <a:lnTo>
                    <a:pt x="10062" y="10315"/>
                  </a:lnTo>
                  <a:lnTo>
                    <a:pt x="8364" y="11391"/>
                  </a:lnTo>
                  <a:lnTo>
                    <a:pt x="8157" y="11811"/>
                  </a:lnTo>
                  <a:lnTo>
                    <a:pt x="8364" y="12493"/>
                  </a:lnTo>
                  <a:lnTo>
                    <a:pt x="8820" y="13307"/>
                  </a:lnTo>
                  <a:lnTo>
                    <a:pt x="9027" y="14278"/>
                  </a:lnTo>
                  <a:lnTo>
                    <a:pt x="9027" y="13990"/>
                  </a:lnTo>
                  <a:lnTo>
                    <a:pt x="9482" y="14278"/>
                  </a:lnTo>
                  <a:lnTo>
                    <a:pt x="9482" y="15092"/>
                  </a:lnTo>
                  <a:lnTo>
                    <a:pt x="9027" y="15459"/>
                  </a:lnTo>
                  <a:lnTo>
                    <a:pt x="8820" y="16430"/>
                  </a:lnTo>
                  <a:lnTo>
                    <a:pt x="9027" y="16168"/>
                  </a:lnTo>
                  <a:lnTo>
                    <a:pt x="9482" y="16588"/>
                  </a:lnTo>
                  <a:lnTo>
                    <a:pt x="8364" y="17113"/>
                  </a:lnTo>
                  <a:lnTo>
                    <a:pt x="5590" y="17769"/>
                  </a:lnTo>
                  <a:lnTo>
                    <a:pt x="4928" y="17927"/>
                  </a:lnTo>
                  <a:lnTo>
                    <a:pt x="4306" y="18346"/>
                  </a:lnTo>
                  <a:lnTo>
                    <a:pt x="3644" y="18609"/>
                  </a:lnTo>
                  <a:lnTo>
                    <a:pt x="3892" y="19003"/>
                  </a:lnTo>
                  <a:lnTo>
                    <a:pt x="4306" y="18871"/>
                  </a:lnTo>
                  <a:lnTo>
                    <a:pt x="4306" y="19003"/>
                  </a:lnTo>
                  <a:lnTo>
                    <a:pt x="4306" y="19974"/>
                  </a:lnTo>
                  <a:lnTo>
                    <a:pt x="3644" y="19974"/>
                  </a:lnTo>
                  <a:lnTo>
                    <a:pt x="2816" y="19685"/>
                  </a:lnTo>
                  <a:lnTo>
                    <a:pt x="3230" y="19003"/>
                  </a:lnTo>
                  <a:lnTo>
                    <a:pt x="2816" y="18609"/>
                  </a:lnTo>
                  <a:lnTo>
                    <a:pt x="2816" y="18346"/>
                  </a:lnTo>
                  <a:lnTo>
                    <a:pt x="2816" y="17507"/>
                  </a:lnTo>
                  <a:lnTo>
                    <a:pt x="2816" y="16588"/>
                  </a:lnTo>
                  <a:lnTo>
                    <a:pt x="2153" y="15459"/>
                  </a:lnTo>
                  <a:lnTo>
                    <a:pt x="2567" y="15092"/>
                  </a:lnTo>
                  <a:lnTo>
                    <a:pt x="2153" y="14934"/>
                  </a:lnTo>
                  <a:lnTo>
                    <a:pt x="1946" y="14278"/>
                  </a:lnTo>
                  <a:lnTo>
                    <a:pt x="3892" y="13176"/>
                  </a:lnTo>
                  <a:lnTo>
                    <a:pt x="4306" y="12625"/>
                  </a:lnTo>
                  <a:lnTo>
                    <a:pt x="4306" y="12231"/>
                  </a:lnTo>
                  <a:lnTo>
                    <a:pt x="4513" y="11811"/>
                  </a:lnTo>
                  <a:lnTo>
                    <a:pt x="5342" y="11129"/>
                  </a:lnTo>
                  <a:lnTo>
                    <a:pt x="4928" y="10735"/>
                  </a:lnTo>
                  <a:lnTo>
                    <a:pt x="4928" y="10315"/>
                  </a:lnTo>
                  <a:lnTo>
                    <a:pt x="4928" y="9764"/>
                  </a:lnTo>
                  <a:lnTo>
                    <a:pt x="5342" y="9764"/>
                  </a:lnTo>
                  <a:lnTo>
                    <a:pt x="4928" y="9659"/>
                  </a:lnTo>
                  <a:lnTo>
                    <a:pt x="5342" y="9396"/>
                  </a:lnTo>
                  <a:lnTo>
                    <a:pt x="5342" y="9239"/>
                  </a:lnTo>
                  <a:lnTo>
                    <a:pt x="5342" y="8556"/>
                  </a:lnTo>
                  <a:lnTo>
                    <a:pt x="5342" y="7874"/>
                  </a:lnTo>
                  <a:lnTo>
                    <a:pt x="4928" y="7192"/>
                  </a:lnTo>
                  <a:lnTo>
                    <a:pt x="4928" y="6929"/>
                  </a:lnTo>
                  <a:lnTo>
                    <a:pt x="3644" y="6929"/>
                  </a:lnTo>
                  <a:lnTo>
                    <a:pt x="3230" y="6772"/>
                  </a:lnTo>
                  <a:lnTo>
                    <a:pt x="2567" y="6509"/>
                  </a:lnTo>
                  <a:lnTo>
                    <a:pt x="2153" y="6378"/>
                  </a:lnTo>
                  <a:lnTo>
                    <a:pt x="870" y="6509"/>
                  </a:lnTo>
                  <a:lnTo>
                    <a:pt x="414" y="6115"/>
                  </a:lnTo>
                  <a:lnTo>
                    <a:pt x="414" y="5696"/>
                  </a:lnTo>
                  <a:lnTo>
                    <a:pt x="0" y="5171"/>
                  </a:lnTo>
                  <a:lnTo>
                    <a:pt x="5590" y="4068"/>
                  </a:lnTo>
                  <a:lnTo>
                    <a:pt x="6004" y="3937"/>
                  </a:lnTo>
                  <a:lnTo>
                    <a:pt x="6667" y="4777"/>
                  </a:lnTo>
                  <a:lnTo>
                    <a:pt x="7702" y="4619"/>
                  </a:lnTo>
                  <a:lnTo>
                    <a:pt x="8364" y="4777"/>
                  </a:lnTo>
                  <a:lnTo>
                    <a:pt x="8364" y="5696"/>
                  </a:lnTo>
                  <a:lnTo>
                    <a:pt x="8157" y="6378"/>
                  </a:lnTo>
                  <a:lnTo>
                    <a:pt x="8364" y="6772"/>
                  </a:lnTo>
                  <a:lnTo>
                    <a:pt x="9027" y="7480"/>
                  </a:lnTo>
                  <a:lnTo>
                    <a:pt x="9482" y="7874"/>
                  </a:lnTo>
                  <a:lnTo>
                    <a:pt x="9896" y="7480"/>
                  </a:lnTo>
                  <a:lnTo>
                    <a:pt x="9896" y="6772"/>
                  </a:lnTo>
                  <a:lnTo>
                    <a:pt x="10062" y="6772"/>
                  </a:lnTo>
                  <a:lnTo>
                    <a:pt x="10518" y="6509"/>
                  </a:lnTo>
                  <a:lnTo>
                    <a:pt x="10932" y="5696"/>
                  </a:lnTo>
                  <a:lnTo>
                    <a:pt x="11180" y="5039"/>
                  </a:lnTo>
                  <a:lnTo>
                    <a:pt x="10518" y="4777"/>
                  </a:lnTo>
                  <a:lnTo>
                    <a:pt x="9896" y="3937"/>
                  </a:lnTo>
                  <a:lnTo>
                    <a:pt x="9027" y="3543"/>
                  </a:lnTo>
                  <a:lnTo>
                    <a:pt x="8364" y="3543"/>
                  </a:lnTo>
                  <a:lnTo>
                    <a:pt x="8364" y="1890"/>
                  </a:lnTo>
                  <a:lnTo>
                    <a:pt x="8820" y="123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5" name="Freeform 278"/>
            <p:cNvSpPr>
              <a:spLocks/>
            </p:cNvSpPr>
            <p:nvPr/>
          </p:nvSpPr>
          <p:spPr bwMode="auto">
            <a:xfrm>
              <a:off x="4810125" y="4256088"/>
              <a:ext cx="333375" cy="3175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0 w 20000"/>
                <a:gd name="T83" fmla="*/ 2147483647 h 20000"/>
                <a:gd name="T84" fmla="*/ 0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0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000"/>
                <a:gd name="T175" fmla="*/ 0 h 20000"/>
                <a:gd name="T176" fmla="*/ 20000 w 20000"/>
                <a:gd name="T177" fmla="*/ 20000 h 200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000" h="20000">
                  <a:moveTo>
                    <a:pt x="17162" y="1062"/>
                  </a:moveTo>
                  <a:lnTo>
                    <a:pt x="18378" y="708"/>
                  </a:lnTo>
                  <a:lnTo>
                    <a:pt x="18581" y="708"/>
                  </a:lnTo>
                  <a:lnTo>
                    <a:pt x="19426" y="1062"/>
                  </a:lnTo>
                  <a:lnTo>
                    <a:pt x="19966" y="1451"/>
                  </a:lnTo>
                  <a:lnTo>
                    <a:pt x="19426" y="1451"/>
                  </a:lnTo>
                  <a:lnTo>
                    <a:pt x="18919" y="1628"/>
                  </a:lnTo>
                  <a:lnTo>
                    <a:pt x="18581" y="1628"/>
                  </a:lnTo>
                  <a:lnTo>
                    <a:pt x="17500" y="2372"/>
                  </a:lnTo>
                  <a:lnTo>
                    <a:pt x="16993" y="1628"/>
                  </a:lnTo>
                  <a:lnTo>
                    <a:pt x="15777" y="2018"/>
                  </a:lnTo>
                  <a:lnTo>
                    <a:pt x="13818" y="2372"/>
                  </a:lnTo>
                  <a:lnTo>
                    <a:pt x="13480" y="8212"/>
                  </a:lnTo>
                  <a:lnTo>
                    <a:pt x="12095" y="8212"/>
                  </a:lnTo>
                  <a:lnTo>
                    <a:pt x="11892" y="12991"/>
                  </a:lnTo>
                  <a:lnTo>
                    <a:pt x="11554" y="19221"/>
                  </a:lnTo>
                  <a:lnTo>
                    <a:pt x="11047" y="19221"/>
                  </a:lnTo>
                  <a:lnTo>
                    <a:pt x="10304" y="19752"/>
                  </a:lnTo>
                  <a:lnTo>
                    <a:pt x="10169" y="19965"/>
                  </a:lnTo>
                  <a:lnTo>
                    <a:pt x="9628" y="19752"/>
                  </a:lnTo>
                  <a:lnTo>
                    <a:pt x="8919" y="19752"/>
                  </a:lnTo>
                  <a:lnTo>
                    <a:pt x="8412" y="19752"/>
                  </a:lnTo>
                  <a:lnTo>
                    <a:pt x="7534" y="19398"/>
                  </a:lnTo>
                  <a:lnTo>
                    <a:pt x="7534" y="18478"/>
                  </a:lnTo>
                  <a:lnTo>
                    <a:pt x="7399" y="18478"/>
                  </a:lnTo>
                  <a:lnTo>
                    <a:pt x="6993" y="18478"/>
                  </a:lnTo>
                  <a:lnTo>
                    <a:pt x="6655" y="19221"/>
                  </a:lnTo>
                  <a:lnTo>
                    <a:pt x="6486" y="19398"/>
                  </a:lnTo>
                  <a:lnTo>
                    <a:pt x="5270" y="18301"/>
                  </a:lnTo>
                  <a:lnTo>
                    <a:pt x="4730" y="16850"/>
                  </a:lnTo>
                  <a:lnTo>
                    <a:pt x="4730" y="16106"/>
                  </a:lnTo>
                  <a:lnTo>
                    <a:pt x="4561" y="15540"/>
                  </a:lnTo>
                  <a:lnTo>
                    <a:pt x="4223" y="13522"/>
                  </a:lnTo>
                  <a:lnTo>
                    <a:pt x="3885" y="12637"/>
                  </a:lnTo>
                  <a:lnTo>
                    <a:pt x="3682" y="11150"/>
                  </a:lnTo>
                  <a:lnTo>
                    <a:pt x="3682" y="10053"/>
                  </a:lnTo>
                  <a:lnTo>
                    <a:pt x="3682" y="9168"/>
                  </a:lnTo>
                  <a:lnTo>
                    <a:pt x="2973" y="8212"/>
                  </a:lnTo>
                  <a:lnTo>
                    <a:pt x="1959" y="5487"/>
                  </a:lnTo>
                  <a:lnTo>
                    <a:pt x="912" y="3469"/>
                  </a:lnTo>
                  <a:lnTo>
                    <a:pt x="541" y="2549"/>
                  </a:lnTo>
                  <a:lnTo>
                    <a:pt x="0" y="1451"/>
                  </a:lnTo>
                  <a:lnTo>
                    <a:pt x="0" y="496"/>
                  </a:lnTo>
                  <a:lnTo>
                    <a:pt x="203" y="496"/>
                  </a:lnTo>
                  <a:lnTo>
                    <a:pt x="912" y="496"/>
                  </a:lnTo>
                  <a:lnTo>
                    <a:pt x="1047" y="496"/>
                  </a:lnTo>
                  <a:lnTo>
                    <a:pt x="1959" y="0"/>
                  </a:lnTo>
                  <a:lnTo>
                    <a:pt x="2432" y="142"/>
                  </a:lnTo>
                  <a:lnTo>
                    <a:pt x="3345" y="708"/>
                  </a:lnTo>
                  <a:lnTo>
                    <a:pt x="3682" y="708"/>
                  </a:lnTo>
                  <a:lnTo>
                    <a:pt x="9628" y="496"/>
                  </a:lnTo>
                  <a:lnTo>
                    <a:pt x="9831" y="1062"/>
                  </a:lnTo>
                  <a:lnTo>
                    <a:pt x="10304" y="1451"/>
                  </a:lnTo>
                  <a:lnTo>
                    <a:pt x="12432" y="1628"/>
                  </a:lnTo>
                  <a:lnTo>
                    <a:pt x="13311" y="1628"/>
                  </a:lnTo>
                  <a:lnTo>
                    <a:pt x="13818" y="1628"/>
                  </a:lnTo>
                  <a:lnTo>
                    <a:pt x="14358" y="1628"/>
                  </a:lnTo>
                  <a:lnTo>
                    <a:pt x="17162" y="106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6" name="Freeform 279"/>
            <p:cNvSpPr>
              <a:spLocks/>
            </p:cNvSpPr>
            <p:nvPr/>
          </p:nvSpPr>
          <p:spPr bwMode="auto">
            <a:xfrm>
              <a:off x="4522788" y="3227388"/>
              <a:ext cx="390525" cy="30638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0 w 20000"/>
                <a:gd name="T99" fmla="*/ 2147483647 h 20000"/>
                <a:gd name="T100" fmla="*/ 0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2147483647 h 20000"/>
                <a:gd name="T124" fmla="*/ 2147483647 w 20000"/>
                <a:gd name="T125" fmla="*/ 0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5201" y="0"/>
                  </a:moveTo>
                  <a:lnTo>
                    <a:pt x="16839" y="587"/>
                  </a:lnTo>
                  <a:lnTo>
                    <a:pt x="17874" y="1505"/>
                  </a:lnTo>
                  <a:lnTo>
                    <a:pt x="18793" y="954"/>
                  </a:lnTo>
                  <a:lnTo>
                    <a:pt x="19080" y="2092"/>
                  </a:lnTo>
                  <a:lnTo>
                    <a:pt x="19080" y="3450"/>
                  </a:lnTo>
                  <a:lnTo>
                    <a:pt x="19511" y="4000"/>
                  </a:lnTo>
                  <a:lnTo>
                    <a:pt x="19511" y="4587"/>
                  </a:lnTo>
                  <a:lnTo>
                    <a:pt x="19971" y="5505"/>
                  </a:lnTo>
                  <a:lnTo>
                    <a:pt x="19799" y="5688"/>
                  </a:lnTo>
                  <a:lnTo>
                    <a:pt x="19511" y="11009"/>
                  </a:lnTo>
                  <a:lnTo>
                    <a:pt x="17586" y="14055"/>
                  </a:lnTo>
                  <a:lnTo>
                    <a:pt x="17270" y="14642"/>
                  </a:lnTo>
                  <a:lnTo>
                    <a:pt x="17155" y="15376"/>
                  </a:lnTo>
                  <a:lnTo>
                    <a:pt x="17155" y="16147"/>
                  </a:lnTo>
                  <a:lnTo>
                    <a:pt x="16839" y="16881"/>
                  </a:lnTo>
                  <a:lnTo>
                    <a:pt x="16408" y="17101"/>
                  </a:lnTo>
                  <a:lnTo>
                    <a:pt x="15948" y="17468"/>
                  </a:lnTo>
                  <a:lnTo>
                    <a:pt x="13707" y="16881"/>
                  </a:lnTo>
                  <a:lnTo>
                    <a:pt x="13276" y="17101"/>
                  </a:lnTo>
                  <a:lnTo>
                    <a:pt x="12816" y="17468"/>
                  </a:lnTo>
                  <a:lnTo>
                    <a:pt x="12385" y="17651"/>
                  </a:lnTo>
                  <a:lnTo>
                    <a:pt x="11638" y="18055"/>
                  </a:lnTo>
                  <a:lnTo>
                    <a:pt x="10115" y="17101"/>
                  </a:lnTo>
                  <a:lnTo>
                    <a:pt x="8649" y="17468"/>
                  </a:lnTo>
                  <a:lnTo>
                    <a:pt x="8218" y="16881"/>
                  </a:lnTo>
                  <a:lnTo>
                    <a:pt x="7471" y="16514"/>
                  </a:lnTo>
                  <a:lnTo>
                    <a:pt x="6724" y="16147"/>
                  </a:lnTo>
                  <a:lnTo>
                    <a:pt x="6724" y="16514"/>
                  </a:lnTo>
                  <a:lnTo>
                    <a:pt x="5833" y="16514"/>
                  </a:lnTo>
                  <a:lnTo>
                    <a:pt x="5374" y="16881"/>
                  </a:lnTo>
                  <a:lnTo>
                    <a:pt x="5057" y="17651"/>
                  </a:lnTo>
                  <a:lnTo>
                    <a:pt x="4339" y="18459"/>
                  </a:lnTo>
                  <a:lnTo>
                    <a:pt x="4339" y="19963"/>
                  </a:lnTo>
                  <a:lnTo>
                    <a:pt x="3879" y="19376"/>
                  </a:lnTo>
                  <a:lnTo>
                    <a:pt x="3420" y="18606"/>
                  </a:lnTo>
                  <a:lnTo>
                    <a:pt x="3132" y="18606"/>
                  </a:lnTo>
                  <a:lnTo>
                    <a:pt x="2845" y="19376"/>
                  </a:lnTo>
                  <a:lnTo>
                    <a:pt x="2414" y="18606"/>
                  </a:lnTo>
                  <a:lnTo>
                    <a:pt x="2701" y="18459"/>
                  </a:lnTo>
                  <a:lnTo>
                    <a:pt x="2414" y="18055"/>
                  </a:lnTo>
                  <a:lnTo>
                    <a:pt x="1954" y="18055"/>
                  </a:lnTo>
                  <a:lnTo>
                    <a:pt x="1063" y="17468"/>
                  </a:lnTo>
                  <a:lnTo>
                    <a:pt x="1063" y="17101"/>
                  </a:lnTo>
                  <a:lnTo>
                    <a:pt x="1494" y="17101"/>
                  </a:lnTo>
                  <a:lnTo>
                    <a:pt x="1494" y="16881"/>
                  </a:lnTo>
                  <a:lnTo>
                    <a:pt x="1063" y="16881"/>
                  </a:lnTo>
                  <a:lnTo>
                    <a:pt x="460" y="16147"/>
                  </a:lnTo>
                  <a:lnTo>
                    <a:pt x="316" y="15596"/>
                  </a:lnTo>
                  <a:lnTo>
                    <a:pt x="0" y="15009"/>
                  </a:lnTo>
                  <a:lnTo>
                    <a:pt x="0" y="14422"/>
                  </a:lnTo>
                  <a:lnTo>
                    <a:pt x="1207" y="14055"/>
                  </a:lnTo>
                  <a:lnTo>
                    <a:pt x="1494" y="13651"/>
                  </a:lnTo>
                  <a:lnTo>
                    <a:pt x="3879" y="13505"/>
                  </a:lnTo>
                  <a:lnTo>
                    <a:pt x="4339" y="13651"/>
                  </a:lnTo>
                  <a:lnTo>
                    <a:pt x="4770" y="12550"/>
                  </a:lnTo>
                  <a:lnTo>
                    <a:pt x="5057" y="11009"/>
                  </a:lnTo>
                  <a:lnTo>
                    <a:pt x="5374" y="10642"/>
                  </a:lnTo>
                  <a:lnTo>
                    <a:pt x="5374" y="7413"/>
                  </a:lnTo>
                  <a:lnTo>
                    <a:pt x="7471" y="6459"/>
                  </a:lnTo>
                  <a:lnTo>
                    <a:pt x="9397" y="4183"/>
                  </a:lnTo>
                  <a:lnTo>
                    <a:pt x="13994" y="954"/>
                  </a:lnTo>
                  <a:lnTo>
                    <a:pt x="1520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7" name="Freeform 280"/>
            <p:cNvSpPr>
              <a:spLocks/>
            </p:cNvSpPr>
            <p:nvPr/>
          </p:nvSpPr>
          <p:spPr bwMode="auto">
            <a:xfrm>
              <a:off x="4589463" y="3475038"/>
              <a:ext cx="298450" cy="24288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0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8034" y="0"/>
                  </a:moveTo>
                  <a:lnTo>
                    <a:pt x="18601" y="1193"/>
                  </a:lnTo>
                  <a:lnTo>
                    <a:pt x="18979" y="1651"/>
                  </a:lnTo>
                  <a:lnTo>
                    <a:pt x="18979" y="3073"/>
                  </a:lnTo>
                  <a:lnTo>
                    <a:pt x="19584" y="3532"/>
                  </a:lnTo>
                  <a:lnTo>
                    <a:pt x="19962" y="4771"/>
                  </a:lnTo>
                  <a:lnTo>
                    <a:pt x="19206" y="5917"/>
                  </a:lnTo>
                  <a:lnTo>
                    <a:pt x="18601" y="5459"/>
                  </a:lnTo>
                  <a:lnTo>
                    <a:pt x="18034" y="6651"/>
                  </a:lnTo>
                  <a:lnTo>
                    <a:pt x="18034" y="7385"/>
                  </a:lnTo>
                  <a:lnTo>
                    <a:pt x="17429" y="8073"/>
                  </a:lnTo>
                  <a:lnTo>
                    <a:pt x="17618" y="8991"/>
                  </a:lnTo>
                  <a:lnTo>
                    <a:pt x="16635" y="9266"/>
                  </a:lnTo>
                  <a:lnTo>
                    <a:pt x="16635" y="10413"/>
                  </a:lnTo>
                  <a:lnTo>
                    <a:pt x="16030" y="11147"/>
                  </a:lnTo>
                  <a:lnTo>
                    <a:pt x="15085" y="13486"/>
                  </a:lnTo>
                  <a:lnTo>
                    <a:pt x="15463" y="14220"/>
                  </a:lnTo>
                  <a:lnTo>
                    <a:pt x="15085" y="14220"/>
                  </a:lnTo>
                  <a:lnTo>
                    <a:pt x="14480" y="14954"/>
                  </a:lnTo>
                  <a:lnTo>
                    <a:pt x="13913" y="14954"/>
                  </a:lnTo>
                  <a:lnTo>
                    <a:pt x="13913" y="14725"/>
                  </a:lnTo>
                  <a:lnTo>
                    <a:pt x="13308" y="14037"/>
                  </a:lnTo>
                  <a:lnTo>
                    <a:pt x="12930" y="14220"/>
                  </a:lnTo>
                  <a:lnTo>
                    <a:pt x="12325" y="14220"/>
                  </a:lnTo>
                  <a:lnTo>
                    <a:pt x="11380" y="14954"/>
                  </a:lnTo>
                  <a:lnTo>
                    <a:pt x="10397" y="16101"/>
                  </a:lnTo>
                  <a:lnTo>
                    <a:pt x="9981" y="17798"/>
                  </a:lnTo>
                  <a:lnTo>
                    <a:pt x="9376" y="19220"/>
                  </a:lnTo>
                  <a:lnTo>
                    <a:pt x="9225" y="18991"/>
                  </a:lnTo>
                  <a:lnTo>
                    <a:pt x="9225" y="19220"/>
                  </a:lnTo>
                  <a:lnTo>
                    <a:pt x="7826" y="19679"/>
                  </a:lnTo>
                  <a:lnTo>
                    <a:pt x="6881" y="19220"/>
                  </a:lnTo>
                  <a:lnTo>
                    <a:pt x="6881" y="19679"/>
                  </a:lnTo>
                  <a:lnTo>
                    <a:pt x="5671" y="19954"/>
                  </a:lnTo>
                  <a:lnTo>
                    <a:pt x="5104" y="19679"/>
                  </a:lnTo>
                  <a:lnTo>
                    <a:pt x="4121" y="18073"/>
                  </a:lnTo>
                  <a:lnTo>
                    <a:pt x="4348" y="17798"/>
                  </a:lnTo>
                  <a:lnTo>
                    <a:pt x="4348" y="17339"/>
                  </a:lnTo>
                  <a:lnTo>
                    <a:pt x="3743" y="17339"/>
                  </a:lnTo>
                  <a:lnTo>
                    <a:pt x="3554" y="16101"/>
                  </a:lnTo>
                  <a:lnTo>
                    <a:pt x="2155" y="15459"/>
                  </a:lnTo>
                  <a:lnTo>
                    <a:pt x="227" y="15459"/>
                  </a:lnTo>
                  <a:lnTo>
                    <a:pt x="0" y="13486"/>
                  </a:lnTo>
                  <a:lnTo>
                    <a:pt x="0" y="11147"/>
                  </a:lnTo>
                  <a:lnTo>
                    <a:pt x="0" y="9954"/>
                  </a:lnTo>
                  <a:lnTo>
                    <a:pt x="605" y="9725"/>
                  </a:lnTo>
                  <a:lnTo>
                    <a:pt x="1021" y="8532"/>
                  </a:lnTo>
                  <a:lnTo>
                    <a:pt x="1172" y="8073"/>
                  </a:lnTo>
                  <a:lnTo>
                    <a:pt x="1172" y="7385"/>
                  </a:lnTo>
                  <a:lnTo>
                    <a:pt x="1550" y="6651"/>
                  </a:lnTo>
                  <a:lnTo>
                    <a:pt x="1172" y="4954"/>
                  </a:lnTo>
                  <a:lnTo>
                    <a:pt x="1172" y="4771"/>
                  </a:lnTo>
                  <a:lnTo>
                    <a:pt x="1172" y="2844"/>
                  </a:lnTo>
                  <a:lnTo>
                    <a:pt x="2155" y="1881"/>
                  </a:lnTo>
                  <a:lnTo>
                    <a:pt x="2571" y="917"/>
                  </a:lnTo>
                  <a:lnTo>
                    <a:pt x="3176" y="459"/>
                  </a:lnTo>
                  <a:lnTo>
                    <a:pt x="4348" y="459"/>
                  </a:lnTo>
                  <a:lnTo>
                    <a:pt x="4348" y="0"/>
                  </a:lnTo>
                  <a:lnTo>
                    <a:pt x="5293" y="459"/>
                  </a:lnTo>
                  <a:lnTo>
                    <a:pt x="6276" y="917"/>
                  </a:lnTo>
                  <a:lnTo>
                    <a:pt x="6881" y="1651"/>
                  </a:lnTo>
                  <a:lnTo>
                    <a:pt x="8809" y="1193"/>
                  </a:lnTo>
                  <a:lnTo>
                    <a:pt x="10775" y="2339"/>
                  </a:lnTo>
                  <a:lnTo>
                    <a:pt x="11758" y="1881"/>
                  </a:lnTo>
                  <a:lnTo>
                    <a:pt x="12325" y="1651"/>
                  </a:lnTo>
                  <a:lnTo>
                    <a:pt x="12930" y="1193"/>
                  </a:lnTo>
                  <a:lnTo>
                    <a:pt x="13497" y="917"/>
                  </a:lnTo>
                  <a:lnTo>
                    <a:pt x="16446" y="1651"/>
                  </a:lnTo>
                  <a:lnTo>
                    <a:pt x="17051" y="1193"/>
                  </a:lnTo>
                  <a:lnTo>
                    <a:pt x="17618" y="917"/>
                  </a:lnTo>
                  <a:lnTo>
                    <a:pt x="18034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8" name="Freeform 281"/>
            <p:cNvSpPr>
              <a:spLocks/>
            </p:cNvSpPr>
            <p:nvPr/>
          </p:nvSpPr>
          <p:spPr bwMode="auto">
            <a:xfrm>
              <a:off x="5241925" y="3854450"/>
              <a:ext cx="49213" cy="4445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0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8090" y="2532"/>
                  </a:moveTo>
                  <a:lnTo>
                    <a:pt x="11461" y="2532"/>
                  </a:lnTo>
                  <a:lnTo>
                    <a:pt x="11461" y="4051"/>
                  </a:lnTo>
                  <a:lnTo>
                    <a:pt x="17528" y="0"/>
                  </a:lnTo>
                  <a:lnTo>
                    <a:pt x="19775" y="6582"/>
                  </a:lnTo>
                  <a:lnTo>
                    <a:pt x="19775" y="12911"/>
                  </a:lnTo>
                  <a:lnTo>
                    <a:pt x="19775" y="15696"/>
                  </a:lnTo>
                  <a:lnTo>
                    <a:pt x="17528" y="16962"/>
                  </a:lnTo>
                  <a:lnTo>
                    <a:pt x="15056" y="12911"/>
                  </a:lnTo>
                  <a:lnTo>
                    <a:pt x="11461" y="15696"/>
                  </a:lnTo>
                  <a:lnTo>
                    <a:pt x="9213" y="16962"/>
                  </a:lnTo>
                  <a:lnTo>
                    <a:pt x="5843" y="19747"/>
                  </a:lnTo>
                  <a:lnTo>
                    <a:pt x="5843" y="15696"/>
                  </a:lnTo>
                  <a:lnTo>
                    <a:pt x="0" y="16962"/>
                  </a:lnTo>
                  <a:lnTo>
                    <a:pt x="0" y="15696"/>
                  </a:lnTo>
                  <a:lnTo>
                    <a:pt x="2247" y="12911"/>
                  </a:lnTo>
                  <a:lnTo>
                    <a:pt x="4719" y="6582"/>
                  </a:lnTo>
                  <a:lnTo>
                    <a:pt x="8090" y="4051"/>
                  </a:lnTo>
                  <a:lnTo>
                    <a:pt x="8090" y="253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89" name="Freeform 282"/>
            <p:cNvSpPr>
              <a:spLocks/>
            </p:cNvSpPr>
            <p:nvPr/>
          </p:nvSpPr>
          <p:spPr bwMode="auto">
            <a:xfrm>
              <a:off x="5062538" y="4035425"/>
              <a:ext cx="296862" cy="2524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0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15265" y="0"/>
                  </a:moveTo>
                  <a:lnTo>
                    <a:pt x="15871" y="1153"/>
                  </a:lnTo>
                  <a:lnTo>
                    <a:pt x="16439" y="1153"/>
                  </a:lnTo>
                  <a:lnTo>
                    <a:pt x="16818" y="1375"/>
                  </a:lnTo>
                  <a:lnTo>
                    <a:pt x="17424" y="1818"/>
                  </a:lnTo>
                  <a:lnTo>
                    <a:pt x="18030" y="1818"/>
                  </a:lnTo>
                  <a:lnTo>
                    <a:pt x="18409" y="2084"/>
                  </a:lnTo>
                  <a:lnTo>
                    <a:pt x="18598" y="2084"/>
                  </a:lnTo>
                  <a:lnTo>
                    <a:pt x="18977" y="2971"/>
                  </a:lnTo>
                  <a:lnTo>
                    <a:pt x="19583" y="3636"/>
                  </a:lnTo>
                  <a:lnTo>
                    <a:pt x="19962" y="4346"/>
                  </a:lnTo>
                  <a:lnTo>
                    <a:pt x="19962" y="4789"/>
                  </a:lnTo>
                  <a:lnTo>
                    <a:pt x="19394" y="5055"/>
                  </a:lnTo>
                  <a:lnTo>
                    <a:pt x="19394" y="5942"/>
                  </a:lnTo>
                  <a:lnTo>
                    <a:pt x="19394" y="7317"/>
                  </a:lnTo>
                  <a:lnTo>
                    <a:pt x="18977" y="7805"/>
                  </a:lnTo>
                  <a:lnTo>
                    <a:pt x="19583" y="8514"/>
                  </a:lnTo>
                  <a:lnTo>
                    <a:pt x="19394" y="8692"/>
                  </a:lnTo>
                  <a:lnTo>
                    <a:pt x="18598" y="8692"/>
                  </a:lnTo>
                  <a:lnTo>
                    <a:pt x="18598" y="9845"/>
                  </a:lnTo>
                  <a:lnTo>
                    <a:pt x="18409" y="10776"/>
                  </a:lnTo>
                  <a:lnTo>
                    <a:pt x="18598" y="11663"/>
                  </a:lnTo>
                  <a:lnTo>
                    <a:pt x="13485" y="13525"/>
                  </a:lnTo>
                  <a:lnTo>
                    <a:pt x="13864" y="14412"/>
                  </a:lnTo>
                  <a:lnTo>
                    <a:pt x="13864" y="15122"/>
                  </a:lnTo>
                  <a:lnTo>
                    <a:pt x="13485" y="15122"/>
                  </a:lnTo>
                  <a:lnTo>
                    <a:pt x="12727" y="15122"/>
                  </a:lnTo>
                  <a:lnTo>
                    <a:pt x="11364" y="15565"/>
                  </a:lnTo>
                  <a:lnTo>
                    <a:pt x="11364" y="16497"/>
                  </a:lnTo>
                  <a:lnTo>
                    <a:pt x="10379" y="16940"/>
                  </a:lnTo>
                  <a:lnTo>
                    <a:pt x="9394" y="17650"/>
                  </a:lnTo>
                  <a:lnTo>
                    <a:pt x="8598" y="19468"/>
                  </a:lnTo>
                  <a:lnTo>
                    <a:pt x="7803" y="19956"/>
                  </a:lnTo>
                  <a:lnTo>
                    <a:pt x="7652" y="19468"/>
                  </a:lnTo>
                  <a:lnTo>
                    <a:pt x="6061" y="19468"/>
                  </a:lnTo>
                  <a:lnTo>
                    <a:pt x="5265" y="19246"/>
                  </a:lnTo>
                  <a:lnTo>
                    <a:pt x="4697" y="18758"/>
                  </a:lnTo>
                  <a:lnTo>
                    <a:pt x="3712" y="18315"/>
                  </a:lnTo>
                  <a:lnTo>
                    <a:pt x="3485" y="18315"/>
                  </a:lnTo>
                  <a:lnTo>
                    <a:pt x="2159" y="18758"/>
                  </a:lnTo>
                  <a:lnTo>
                    <a:pt x="1553" y="17428"/>
                  </a:lnTo>
                  <a:lnTo>
                    <a:pt x="0" y="15787"/>
                  </a:lnTo>
                  <a:lnTo>
                    <a:pt x="379" y="9623"/>
                  </a:lnTo>
                  <a:lnTo>
                    <a:pt x="3485" y="9623"/>
                  </a:lnTo>
                  <a:lnTo>
                    <a:pt x="3485" y="9135"/>
                  </a:lnTo>
                  <a:lnTo>
                    <a:pt x="3485" y="8692"/>
                  </a:lnTo>
                  <a:lnTo>
                    <a:pt x="3485" y="7317"/>
                  </a:lnTo>
                  <a:lnTo>
                    <a:pt x="3485" y="5055"/>
                  </a:lnTo>
                  <a:lnTo>
                    <a:pt x="4091" y="5499"/>
                  </a:lnTo>
                  <a:lnTo>
                    <a:pt x="4470" y="6608"/>
                  </a:lnTo>
                  <a:lnTo>
                    <a:pt x="5644" y="5499"/>
                  </a:lnTo>
                  <a:lnTo>
                    <a:pt x="6061" y="6608"/>
                  </a:lnTo>
                  <a:lnTo>
                    <a:pt x="7197" y="7317"/>
                  </a:lnTo>
                  <a:lnTo>
                    <a:pt x="7803" y="7317"/>
                  </a:lnTo>
                  <a:lnTo>
                    <a:pt x="8598" y="7317"/>
                  </a:lnTo>
                  <a:lnTo>
                    <a:pt x="8598" y="6608"/>
                  </a:lnTo>
                  <a:lnTo>
                    <a:pt x="8826" y="6608"/>
                  </a:lnTo>
                  <a:lnTo>
                    <a:pt x="9773" y="7982"/>
                  </a:lnTo>
                  <a:lnTo>
                    <a:pt x="10758" y="7982"/>
                  </a:lnTo>
                  <a:lnTo>
                    <a:pt x="11742" y="9623"/>
                  </a:lnTo>
                  <a:lnTo>
                    <a:pt x="11932" y="10333"/>
                  </a:lnTo>
                  <a:lnTo>
                    <a:pt x="12917" y="9845"/>
                  </a:lnTo>
                  <a:lnTo>
                    <a:pt x="12917" y="10333"/>
                  </a:lnTo>
                  <a:lnTo>
                    <a:pt x="13295" y="7982"/>
                  </a:lnTo>
                  <a:lnTo>
                    <a:pt x="12727" y="7982"/>
                  </a:lnTo>
                  <a:lnTo>
                    <a:pt x="12727" y="8514"/>
                  </a:lnTo>
                  <a:lnTo>
                    <a:pt x="11932" y="7982"/>
                  </a:lnTo>
                  <a:lnTo>
                    <a:pt x="11136" y="7317"/>
                  </a:lnTo>
                  <a:lnTo>
                    <a:pt x="10758" y="6874"/>
                  </a:lnTo>
                  <a:lnTo>
                    <a:pt x="11136" y="5942"/>
                  </a:lnTo>
                  <a:lnTo>
                    <a:pt x="11136" y="5055"/>
                  </a:lnTo>
                  <a:lnTo>
                    <a:pt x="11364" y="4346"/>
                  </a:lnTo>
                  <a:lnTo>
                    <a:pt x="11364" y="2971"/>
                  </a:lnTo>
                  <a:lnTo>
                    <a:pt x="11136" y="2528"/>
                  </a:lnTo>
                  <a:lnTo>
                    <a:pt x="11742" y="1818"/>
                  </a:lnTo>
                  <a:lnTo>
                    <a:pt x="11932" y="710"/>
                  </a:lnTo>
                  <a:lnTo>
                    <a:pt x="11932" y="177"/>
                  </a:lnTo>
                  <a:lnTo>
                    <a:pt x="1526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0" name="Freeform 283"/>
            <p:cNvSpPr>
              <a:spLocks/>
            </p:cNvSpPr>
            <p:nvPr/>
          </p:nvSpPr>
          <p:spPr bwMode="auto">
            <a:xfrm>
              <a:off x="4086225" y="3402013"/>
              <a:ext cx="152400" cy="1111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0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00"/>
                <a:gd name="T151" fmla="*/ 0 h 20000"/>
                <a:gd name="T152" fmla="*/ 20000 w 20000"/>
                <a:gd name="T153" fmla="*/ 20000 h 200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00" h="20000">
                  <a:moveTo>
                    <a:pt x="2222" y="2030"/>
                  </a:moveTo>
                  <a:lnTo>
                    <a:pt x="3778" y="406"/>
                  </a:lnTo>
                  <a:lnTo>
                    <a:pt x="6148" y="406"/>
                  </a:lnTo>
                  <a:lnTo>
                    <a:pt x="9185" y="0"/>
                  </a:lnTo>
                  <a:lnTo>
                    <a:pt x="10296" y="406"/>
                  </a:lnTo>
                  <a:lnTo>
                    <a:pt x="11926" y="3147"/>
                  </a:lnTo>
                  <a:lnTo>
                    <a:pt x="13037" y="3147"/>
                  </a:lnTo>
                  <a:lnTo>
                    <a:pt x="13407" y="5787"/>
                  </a:lnTo>
                  <a:lnTo>
                    <a:pt x="14148" y="5787"/>
                  </a:lnTo>
                  <a:lnTo>
                    <a:pt x="14963" y="7310"/>
                  </a:lnTo>
                  <a:lnTo>
                    <a:pt x="15259" y="8325"/>
                  </a:lnTo>
                  <a:lnTo>
                    <a:pt x="17259" y="8934"/>
                  </a:lnTo>
                  <a:lnTo>
                    <a:pt x="17259" y="10964"/>
                  </a:lnTo>
                  <a:lnTo>
                    <a:pt x="18000" y="11574"/>
                  </a:lnTo>
                  <a:lnTo>
                    <a:pt x="17259" y="14112"/>
                  </a:lnTo>
                  <a:lnTo>
                    <a:pt x="18000" y="15736"/>
                  </a:lnTo>
                  <a:lnTo>
                    <a:pt x="18444" y="15736"/>
                  </a:lnTo>
                  <a:lnTo>
                    <a:pt x="19926" y="17259"/>
                  </a:lnTo>
                  <a:lnTo>
                    <a:pt x="19926" y="19391"/>
                  </a:lnTo>
                  <a:lnTo>
                    <a:pt x="18000" y="19391"/>
                  </a:lnTo>
                  <a:lnTo>
                    <a:pt x="17259" y="19391"/>
                  </a:lnTo>
                  <a:lnTo>
                    <a:pt x="16148" y="19898"/>
                  </a:lnTo>
                  <a:lnTo>
                    <a:pt x="14148" y="19391"/>
                  </a:lnTo>
                  <a:lnTo>
                    <a:pt x="14148" y="18274"/>
                  </a:lnTo>
                  <a:lnTo>
                    <a:pt x="11926" y="18274"/>
                  </a:lnTo>
                  <a:lnTo>
                    <a:pt x="6889" y="18274"/>
                  </a:lnTo>
                  <a:lnTo>
                    <a:pt x="5407" y="19391"/>
                  </a:lnTo>
                  <a:lnTo>
                    <a:pt x="4222" y="19391"/>
                  </a:lnTo>
                  <a:lnTo>
                    <a:pt x="1926" y="19898"/>
                  </a:lnTo>
                  <a:lnTo>
                    <a:pt x="4222" y="18274"/>
                  </a:lnTo>
                  <a:lnTo>
                    <a:pt x="1926" y="18274"/>
                  </a:lnTo>
                  <a:lnTo>
                    <a:pt x="1185" y="16751"/>
                  </a:lnTo>
                  <a:lnTo>
                    <a:pt x="4963" y="15736"/>
                  </a:lnTo>
                  <a:lnTo>
                    <a:pt x="4963" y="15127"/>
                  </a:lnTo>
                  <a:lnTo>
                    <a:pt x="6148" y="15127"/>
                  </a:lnTo>
                  <a:lnTo>
                    <a:pt x="7259" y="14112"/>
                  </a:lnTo>
                  <a:lnTo>
                    <a:pt x="10296" y="15736"/>
                  </a:lnTo>
                  <a:lnTo>
                    <a:pt x="11926" y="14112"/>
                  </a:lnTo>
                  <a:lnTo>
                    <a:pt x="9926" y="14112"/>
                  </a:lnTo>
                  <a:lnTo>
                    <a:pt x="8000" y="13096"/>
                  </a:lnTo>
                  <a:lnTo>
                    <a:pt x="5407" y="13096"/>
                  </a:lnTo>
                  <a:lnTo>
                    <a:pt x="1926" y="14112"/>
                  </a:lnTo>
                  <a:lnTo>
                    <a:pt x="1926" y="13096"/>
                  </a:lnTo>
                  <a:lnTo>
                    <a:pt x="2222" y="12589"/>
                  </a:lnTo>
                  <a:lnTo>
                    <a:pt x="1185" y="12589"/>
                  </a:lnTo>
                  <a:lnTo>
                    <a:pt x="296" y="11574"/>
                  </a:lnTo>
                  <a:lnTo>
                    <a:pt x="0" y="8934"/>
                  </a:lnTo>
                  <a:lnTo>
                    <a:pt x="296" y="7310"/>
                  </a:lnTo>
                  <a:lnTo>
                    <a:pt x="1926" y="4772"/>
                  </a:lnTo>
                  <a:lnTo>
                    <a:pt x="2222" y="203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1" name="Freeform 284"/>
            <p:cNvSpPr>
              <a:spLocks/>
            </p:cNvSpPr>
            <p:nvPr/>
          </p:nvSpPr>
          <p:spPr bwMode="auto">
            <a:xfrm>
              <a:off x="4186238" y="3571875"/>
              <a:ext cx="76200" cy="84138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0 w 20000"/>
                <a:gd name="T41" fmla="*/ 2147483647 h 20000"/>
                <a:gd name="T42" fmla="*/ 0 w 20000"/>
                <a:gd name="T43" fmla="*/ 214748364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0" y="6184"/>
                  </a:moveTo>
                  <a:lnTo>
                    <a:pt x="2222" y="4079"/>
                  </a:lnTo>
                  <a:lnTo>
                    <a:pt x="3852" y="4079"/>
                  </a:lnTo>
                  <a:lnTo>
                    <a:pt x="6074" y="789"/>
                  </a:lnTo>
                  <a:lnTo>
                    <a:pt x="6815" y="789"/>
                  </a:lnTo>
                  <a:lnTo>
                    <a:pt x="13778" y="0"/>
                  </a:lnTo>
                  <a:lnTo>
                    <a:pt x="16000" y="3421"/>
                  </a:lnTo>
                  <a:lnTo>
                    <a:pt x="16000" y="5395"/>
                  </a:lnTo>
                  <a:lnTo>
                    <a:pt x="16889" y="6184"/>
                  </a:lnTo>
                  <a:lnTo>
                    <a:pt x="16889" y="9605"/>
                  </a:lnTo>
                  <a:lnTo>
                    <a:pt x="19852" y="9605"/>
                  </a:lnTo>
                  <a:lnTo>
                    <a:pt x="19852" y="11579"/>
                  </a:lnTo>
                  <a:lnTo>
                    <a:pt x="18370" y="11579"/>
                  </a:lnTo>
                  <a:lnTo>
                    <a:pt x="18370" y="14211"/>
                  </a:lnTo>
                  <a:lnTo>
                    <a:pt x="16000" y="16316"/>
                  </a:lnTo>
                  <a:lnTo>
                    <a:pt x="13778" y="19868"/>
                  </a:lnTo>
                  <a:lnTo>
                    <a:pt x="8444" y="17763"/>
                  </a:lnTo>
                  <a:lnTo>
                    <a:pt x="2222" y="15000"/>
                  </a:lnTo>
                  <a:lnTo>
                    <a:pt x="2222" y="12895"/>
                  </a:lnTo>
                  <a:lnTo>
                    <a:pt x="0" y="9605"/>
                  </a:lnTo>
                  <a:lnTo>
                    <a:pt x="0" y="7500"/>
                  </a:lnTo>
                  <a:lnTo>
                    <a:pt x="0" y="618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2" name="Freeform 285"/>
            <p:cNvSpPr>
              <a:spLocks/>
            </p:cNvSpPr>
            <p:nvPr/>
          </p:nvSpPr>
          <p:spPr bwMode="auto">
            <a:xfrm>
              <a:off x="5141913" y="4225925"/>
              <a:ext cx="195262" cy="176213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0 w 20000"/>
                <a:gd name="T101" fmla="*/ 2147483647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0" y="6026"/>
                  </a:moveTo>
                  <a:lnTo>
                    <a:pt x="1207" y="6282"/>
                  </a:lnTo>
                  <a:lnTo>
                    <a:pt x="3563" y="6282"/>
                  </a:lnTo>
                  <a:lnTo>
                    <a:pt x="3851" y="6987"/>
                  </a:lnTo>
                  <a:lnTo>
                    <a:pt x="5057" y="6282"/>
                  </a:lnTo>
                  <a:lnTo>
                    <a:pt x="6264" y="3654"/>
                  </a:lnTo>
                  <a:lnTo>
                    <a:pt x="7759" y="2628"/>
                  </a:lnTo>
                  <a:lnTo>
                    <a:pt x="9253" y="1987"/>
                  </a:lnTo>
                  <a:lnTo>
                    <a:pt x="9253" y="641"/>
                  </a:lnTo>
                  <a:lnTo>
                    <a:pt x="11322" y="0"/>
                  </a:lnTo>
                  <a:lnTo>
                    <a:pt x="12529" y="0"/>
                  </a:lnTo>
                  <a:lnTo>
                    <a:pt x="13103" y="0"/>
                  </a:lnTo>
                  <a:lnTo>
                    <a:pt x="13736" y="1026"/>
                  </a:lnTo>
                  <a:lnTo>
                    <a:pt x="15517" y="641"/>
                  </a:lnTo>
                  <a:lnTo>
                    <a:pt x="16092" y="1026"/>
                  </a:lnTo>
                  <a:lnTo>
                    <a:pt x="17011" y="1667"/>
                  </a:lnTo>
                  <a:lnTo>
                    <a:pt x="17586" y="1987"/>
                  </a:lnTo>
                  <a:lnTo>
                    <a:pt x="19368" y="1987"/>
                  </a:lnTo>
                  <a:lnTo>
                    <a:pt x="19368" y="2628"/>
                  </a:lnTo>
                  <a:lnTo>
                    <a:pt x="19943" y="4295"/>
                  </a:lnTo>
                  <a:lnTo>
                    <a:pt x="19943" y="6026"/>
                  </a:lnTo>
                  <a:lnTo>
                    <a:pt x="19943" y="7628"/>
                  </a:lnTo>
                  <a:lnTo>
                    <a:pt x="19943" y="8013"/>
                  </a:lnTo>
                  <a:lnTo>
                    <a:pt x="19368" y="8654"/>
                  </a:lnTo>
                  <a:lnTo>
                    <a:pt x="19943" y="8910"/>
                  </a:lnTo>
                  <a:lnTo>
                    <a:pt x="19368" y="8910"/>
                  </a:lnTo>
                  <a:lnTo>
                    <a:pt x="19368" y="10256"/>
                  </a:lnTo>
                  <a:lnTo>
                    <a:pt x="19368" y="11282"/>
                  </a:lnTo>
                  <a:lnTo>
                    <a:pt x="19943" y="12308"/>
                  </a:lnTo>
                  <a:lnTo>
                    <a:pt x="18793" y="13910"/>
                  </a:lnTo>
                  <a:lnTo>
                    <a:pt x="18448" y="14936"/>
                  </a:lnTo>
                  <a:lnTo>
                    <a:pt x="18448" y="15897"/>
                  </a:lnTo>
                  <a:lnTo>
                    <a:pt x="17874" y="17308"/>
                  </a:lnTo>
                  <a:lnTo>
                    <a:pt x="15172" y="19936"/>
                  </a:lnTo>
                  <a:lnTo>
                    <a:pt x="14598" y="19231"/>
                  </a:lnTo>
                  <a:lnTo>
                    <a:pt x="13103" y="19936"/>
                  </a:lnTo>
                  <a:lnTo>
                    <a:pt x="11609" y="19231"/>
                  </a:lnTo>
                  <a:lnTo>
                    <a:pt x="10115" y="19231"/>
                  </a:lnTo>
                  <a:lnTo>
                    <a:pt x="9253" y="19231"/>
                  </a:lnTo>
                  <a:lnTo>
                    <a:pt x="9253" y="17564"/>
                  </a:lnTo>
                  <a:lnTo>
                    <a:pt x="7759" y="17308"/>
                  </a:lnTo>
                  <a:lnTo>
                    <a:pt x="6839" y="17308"/>
                  </a:lnTo>
                  <a:lnTo>
                    <a:pt x="6264" y="15897"/>
                  </a:lnTo>
                  <a:lnTo>
                    <a:pt x="5977" y="13910"/>
                  </a:lnTo>
                  <a:lnTo>
                    <a:pt x="5402" y="13910"/>
                  </a:lnTo>
                  <a:lnTo>
                    <a:pt x="5057" y="12308"/>
                  </a:lnTo>
                  <a:lnTo>
                    <a:pt x="3563" y="11667"/>
                  </a:lnTo>
                  <a:lnTo>
                    <a:pt x="2126" y="10641"/>
                  </a:lnTo>
                  <a:lnTo>
                    <a:pt x="2126" y="9615"/>
                  </a:lnTo>
                  <a:lnTo>
                    <a:pt x="575" y="7628"/>
                  </a:lnTo>
                  <a:lnTo>
                    <a:pt x="0" y="6026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3" name="Freeform 286"/>
            <p:cNvSpPr>
              <a:spLocks/>
            </p:cNvSpPr>
            <p:nvPr/>
          </p:nvSpPr>
          <p:spPr bwMode="auto">
            <a:xfrm>
              <a:off x="5545138" y="3525838"/>
              <a:ext cx="250825" cy="33813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0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0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3453" y="1728"/>
                  </a:moveTo>
                  <a:lnTo>
                    <a:pt x="3946" y="1229"/>
                  </a:lnTo>
                  <a:lnTo>
                    <a:pt x="4170" y="897"/>
                  </a:lnTo>
                  <a:lnTo>
                    <a:pt x="5785" y="2259"/>
                  </a:lnTo>
                  <a:lnTo>
                    <a:pt x="6951" y="2591"/>
                  </a:lnTo>
                  <a:lnTo>
                    <a:pt x="9058" y="1728"/>
                  </a:lnTo>
                  <a:lnTo>
                    <a:pt x="10628" y="1894"/>
                  </a:lnTo>
                  <a:lnTo>
                    <a:pt x="12556" y="1395"/>
                  </a:lnTo>
                  <a:lnTo>
                    <a:pt x="13229" y="1395"/>
                  </a:lnTo>
                  <a:lnTo>
                    <a:pt x="15112" y="1229"/>
                  </a:lnTo>
                  <a:lnTo>
                    <a:pt x="16233" y="1229"/>
                  </a:lnTo>
                  <a:lnTo>
                    <a:pt x="17668" y="897"/>
                  </a:lnTo>
                  <a:lnTo>
                    <a:pt x="18565" y="532"/>
                  </a:lnTo>
                  <a:lnTo>
                    <a:pt x="18789" y="0"/>
                  </a:lnTo>
                  <a:lnTo>
                    <a:pt x="19955" y="365"/>
                  </a:lnTo>
                  <a:lnTo>
                    <a:pt x="19507" y="1229"/>
                  </a:lnTo>
                  <a:lnTo>
                    <a:pt x="19507" y="1395"/>
                  </a:lnTo>
                  <a:lnTo>
                    <a:pt x="19507" y="2591"/>
                  </a:lnTo>
                  <a:lnTo>
                    <a:pt x="19238" y="3953"/>
                  </a:lnTo>
                  <a:lnTo>
                    <a:pt x="17668" y="5515"/>
                  </a:lnTo>
                  <a:lnTo>
                    <a:pt x="17399" y="6179"/>
                  </a:lnTo>
                  <a:lnTo>
                    <a:pt x="17399" y="6711"/>
                  </a:lnTo>
                  <a:lnTo>
                    <a:pt x="15785" y="8439"/>
                  </a:lnTo>
                  <a:lnTo>
                    <a:pt x="15785" y="8970"/>
                  </a:lnTo>
                  <a:lnTo>
                    <a:pt x="13722" y="11362"/>
                  </a:lnTo>
                  <a:lnTo>
                    <a:pt x="10179" y="13920"/>
                  </a:lnTo>
                  <a:lnTo>
                    <a:pt x="7892" y="15349"/>
                  </a:lnTo>
                  <a:lnTo>
                    <a:pt x="4170" y="17542"/>
                  </a:lnTo>
                  <a:lnTo>
                    <a:pt x="1166" y="19967"/>
                  </a:lnTo>
                  <a:lnTo>
                    <a:pt x="0" y="18937"/>
                  </a:lnTo>
                  <a:lnTo>
                    <a:pt x="0" y="13588"/>
                  </a:lnTo>
                  <a:lnTo>
                    <a:pt x="1839" y="12027"/>
                  </a:lnTo>
                  <a:lnTo>
                    <a:pt x="2780" y="11694"/>
                  </a:lnTo>
                  <a:lnTo>
                    <a:pt x="3946" y="11694"/>
                  </a:lnTo>
                  <a:lnTo>
                    <a:pt x="4664" y="10864"/>
                  </a:lnTo>
                  <a:lnTo>
                    <a:pt x="7220" y="10332"/>
                  </a:lnTo>
                  <a:lnTo>
                    <a:pt x="7892" y="10332"/>
                  </a:lnTo>
                  <a:lnTo>
                    <a:pt x="13722" y="5847"/>
                  </a:lnTo>
                  <a:lnTo>
                    <a:pt x="11839" y="5847"/>
                  </a:lnTo>
                  <a:lnTo>
                    <a:pt x="5785" y="4153"/>
                  </a:lnTo>
                  <a:lnTo>
                    <a:pt x="4664" y="3621"/>
                  </a:lnTo>
                  <a:lnTo>
                    <a:pt x="3004" y="2259"/>
                  </a:lnTo>
                  <a:lnTo>
                    <a:pt x="3453" y="172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4" name="Freeform 287"/>
            <p:cNvSpPr>
              <a:spLocks/>
            </p:cNvSpPr>
            <p:nvPr/>
          </p:nvSpPr>
          <p:spPr bwMode="auto">
            <a:xfrm>
              <a:off x="4918075" y="4394200"/>
              <a:ext cx="404813" cy="34448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0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5506" y="0"/>
                  </a:moveTo>
                  <a:lnTo>
                    <a:pt x="15090" y="523"/>
                  </a:lnTo>
                  <a:lnTo>
                    <a:pt x="14646" y="523"/>
                  </a:lnTo>
                  <a:lnTo>
                    <a:pt x="13953" y="1373"/>
                  </a:lnTo>
                  <a:lnTo>
                    <a:pt x="13675" y="1373"/>
                  </a:lnTo>
                  <a:lnTo>
                    <a:pt x="13509" y="1699"/>
                  </a:lnTo>
                  <a:lnTo>
                    <a:pt x="13232" y="1863"/>
                  </a:lnTo>
                  <a:lnTo>
                    <a:pt x="12788" y="2549"/>
                  </a:lnTo>
                  <a:lnTo>
                    <a:pt x="12788" y="3235"/>
                  </a:lnTo>
                  <a:lnTo>
                    <a:pt x="12372" y="3562"/>
                  </a:lnTo>
                  <a:lnTo>
                    <a:pt x="11650" y="3889"/>
                  </a:lnTo>
                  <a:lnTo>
                    <a:pt x="11068" y="5261"/>
                  </a:lnTo>
                  <a:lnTo>
                    <a:pt x="10485" y="5261"/>
                  </a:lnTo>
                  <a:lnTo>
                    <a:pt x="9764" y="5261"/>
                  </a:lnTo>
                  <a:lnTo>
                    <a:pt x="9071" y="5261"/>
                  </a:lnTo>
                  <a:lnTo>
                    <a:pt x="8350" y="4739"/>
                  </a:lnTo>
                  <a:lnTo>
                    <a:pt x="7628" y="4739"/>
                  </a:lnTo>
                  <a:lnTo>
                    <a:pt x="7628" y="5752"/>
                  </a:lnTo>
                  <a:lnTo>
                    <a:pt x="6907" y="6601"/>
                  </a:lnTo>
                  <a:lnTo>
                    <a:pt x="6463" y="6601"/>
                  </a:lnTo>
                  <a:lnTo>
                    <a:pt x="6463" y="6765"/>
                  </a:lnTo>
                  <a:lnTo>
                    <a:pt x="5742" y="6765"/>
                  </a:lnTo>
                  <a:lnTo>
                    <a:pt x="5049" y="7092"/>
                  </a:lnTo>
                  <a:lnTo>
                    <a:pt x="5049" y="6275"/>
                  </a:lnTo>
                  <a:lnTo>
                    <a:pt x="5326" y="5752"/>
                  </a:lnTo>
                  <a:lnTo>
                    <a:pt x="5049" y="5261"/>
                  </a:lnTo>
                  <a:lnTo>
                    <a:pt x="4882" y="4412"/>
                  </a:lnTo>
                  <a:lnTo>
                    <a:pt x="4438" y="3889"/>
                  </a:lnTo>
                  <a:lnTo>
                    <a:pt x="4161" y="9641"/>
                  </a:lnTo>
                  <a:lnTo>
                    <a:pt x="3745" y="9641"/>
                  </a:lnTo>
                  <a:lnTo>
                    <a:pt x="3162" y="10163"/>
                  </a:lnTo>
                  <a:lnTo>
                    <a:pt x="3024" y="10359"/>
                  </a:lnTo>
                  <a:lnTo>
                    <a:pt x="2607" y="10163"/>
                  </a:lnTo>
                  <a:lnTo>
                    <a:pt x="1997" y="10163"/>
                  </a:lnTo>
                  <a:lnTo>
                    <a:pt x="1581" y="10163"/>
                  </a:lnTo>
                  <a:lnTo>
                    <a:pt x="860" y="9837"/>
                  </a:lnTo>
                  <a:lnTo>
                    <a:pt x="860" y="8954"/>
                  </a:lnTo>
                  <a:lnTo>
                    <a:pt x="749" y="8954"/>
                  </a:lnTo>
                  <a:lnTo>
                    <a:pt x="444" y="8954"/>
                  </a:lnTo>
                  <a:lnTo>
                    <a:pt x="166" y="9641"/>
                  </a:lnTo>
                  <a:lnTo>
                    <a:pt x="0" y="9837"/>
                  </a:lnTo>
                  <a:lnTo>
                    <a:pt x="166" y="10686"/>
                  </a:lnTo>
                  <a:lnTo>
                    <a:pt x="860" y="12516"/>
                  </a:lnTo>
                  <a:lnTo>
                    <a:pt x="1886" y="14706"/>
                  </a:lnTo>
                  <a:lnTo>
                    <a:pt x="1997" y="15556"/>
                  </a:lnTo>
                  <a:lnTo>
                    <a:pt x="1886" y="16438"/>
                  </a:lnTo>
                  <a:lnTo>
                    <a:pt x="1442" y="16438"/>
                  </a:lnTo>
                  <a:lnTo>
                    <a:pt x="1442" y="16765"/>
                  </a:lnTo>
                  <a:lnTo>
                    <a:pt x="1997" y="18105"/>
                  </a:lnTo>
                  <a:lnTo>
                    <a:pt x="1886" y="18954"/>
                  </a:lnTo>
                  <a:lnTo>
                    <a:pt x="1997" y="18954"/>
                  </a:lnTo>
                  <a:lnTo>
                    <a:pt x="1997" y="18627"/>
                  </a:lnTo>
                  <a:lnTo>
                    <a:pt x="2607" y="18627"/>
                  </a:lnTo>
                  <a:lnTo>
                    <a:pt x="2607" y="19118"/>
                  </a:lnTo>
                  <a:lnTo>
                    <a:pt x="2746" y="19118"/>
                  </a:lnTo>
                  <a:lnTo>
                    <a:pt x="3162" y="19641"/>
                  </a:lnTo>
                  <a:lnTo>
                    <a:pt x="3883" y="19967"/>
                  </a:lnTo>
                  <a:lnTo>
                    <a:pt x="4161" y="19444"/>
                  </a:lnTo>
                  <a:lnTo>
                    <a:pt x="4438" y="19118"/>
                  </a:lnTo>
                  <a:lnTo>
                    <a:pt x="5603" y="19118"/>
                  </a:lnTo>
                  <a:lnTo>
                    <a:pt x="6463" y="18954"/>
                  </a:lnTo>
                  <a:lnTo>
                    <a:pt x="6463" y="18627"/>
                  </a:lnTo>
                  <a:lnTo>
                    <a:pt x="7628" y="18627"/>
                  </a:lnTo>
                  <a:lnTo>
                    <a:pt x="8350" y="18627"/>
                  </a:lnTo>
                  <a:lnTo>
                    <a:pt x="9764" y="18954"/>
                  </a:lnTo>
                  <a:lnTo>
                    <a:pt x="9931" y="18627"/>
                  </a:lnTo>
                  <a:lnTo>
                    <a:pt x="10624" y="18627"/>
                  </a:lnTo>
                  <a:lnTo>
                    <a:pt x="10902" y="18301"/>
                  </a:lnTo>
                  <a:lnTo>
                    <a:pt x="11789" y="18301"/>
                  </a:lnTo>
                  <a:lnTo>
                    <a:pt x="14092" y="16438"/>
                  </a:lnTo>
                  <a:lnTo>
                    <a:pt x="15368" y="15098"/>
                  </a:lnTo>
                  <a:lnTo>
                    <a:pt x="16533" y="13889"/>
                  </a:lnTo>
                  <a:lnTo>
                    <a:pt x="16533" y="13366"/>
                  </a:lnTo>
                  <a:lnTo>
                    <a:pt x="17365" y="12353"/>
                  </a:lnTo>
                  <a:lnTo>
                    <a:pt x="17365" y="11830"/>
                  </a:lnTo>
                  <a:lnTo>
                    <a:pt x="18974" y="10163"/>
                  </a:lnTo>
                  <a:lnTo>
                    <a:pt x="19528" y="8824"/>
                  </a:lnTo>
                  <a:lnTo>
                    <a:pt x="19972" y="7484"/>
                  </a:lnTo>
                  <a:lnTo>
                    <a:pt x="19528" y="7484"/>
                  </a:lnTo>
                  <a:lnTo>
                    <a:pt x="18974" y="7092"/>
                  </a:lnTo>
                  <a:lnTo>
                    <a:pt x="18974" y="7614"/>
                  </a:lnTo>
                  <a:lnTo>
                    <a:pt x="18114" y="7614"/>
                  </a:lnTo>
                  <a:lnTo>
                    <a:pt x="17365" y="6601"/>
                  </a:lnTo>
                  <a:lnTo>
                    <a:pt x="18114" y="5752"/>
                  </a:lnTo>
                  <a:lnTo>
                    <a:pt x="18974" y="5752"/>
                  </a:lnTo>
                  <a:lnTo>
                    <a:pt x="18974" y="5425"/>
                  </a:lnTo>
                  <a:lnTo>
                    <a:pt x="18974" y="4412"/>
                  </a:lnTo>
                  <a:lnTo>
                    <a:pt x="18974" y="3235"/>
                  </a:lnTo>
                  <a:lnTo>
                    <a:pt x="18558" y="1863"/>
                  </a:lnTo>
                  <a:lnTo>
                    <a:pt x="18835" y="1373"/>
                  </a:lnTo>
                  <a:lnTo>
                    <a:pt x="18558" y="1209"/>
                  </a:lnTo>
                  <a:lnTo>
                    <a:pt x="18391" y="359"/>
                  </a:lnTo>
                  <a:lnTo>
                    <a:pt x="18114" y="0"/>
                  </a:lnTo>
                  <a:lnTo>
                    <a:pt x="17365" y="359"/>
                  </a:lnTo>
                  <a:lnTo>
                    <a:pt x="16671" y="0"/>
                  </a:lnTo>
                  <a:lnTo>
                    <a:pt x="15950" y="0"/>
                  </a:lnTo>
                  <a:lnTo>
                    <a:pt x="15506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5" name="Freeform 288"/>
            <p:cNvSpPr>
              <a:spLocks/>
            </p:cNvSpPr>
            <p:nvPr/>
          </p:nvSpPr>
          <p:spPr bwMode="auto">
            <a:xfrm>
              <a:off x="5176838" y="4564063"/>
              <a:ext cx="55562" cy="603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8586" y="12885"/>
                  </a:moveTo>
                  <a:lnTo>
                    <a:pt x="9495" y="14808"/>
                  </a:lnTo>
                  <a:lnTo>
                    <a:pt x="8283" y="19808"/>
                  </a:lnTo>
                  <a:lnTo>
                    <a:pt x="3232" y="17885"/>
                  </a:lnTo>
                  <a:lnTo>
                    <a:pt x="808" y="11923"/>
                  </a:lnTo>
                  <a:lnTo>
                    <a:pt x="0" y="9808"/>
                  </a:lnTo>
                  <a:lnTo>
                    <a:pt x="808" y="7885"/>
                  </a:lnTo>
                  <a:lnTo>
                    <a:pt x="5253" y="3077"/>
                  </a:lnTo>
                  <a:lnTo>
                    <a:pt x="13535" y="0"/>
                  </a:lnTo>
                  <a:lnTo>
                    <a:pt x="16566" y="1923"/>
                  </a:lnTo>
                  <a:lnTo>
                    <a:pt x="19798" y="6923"/>
                  </a:lnTo>
                  <a:lnTo>
                    <a:pt x="18586" y="9808"/>
                  </a:lnTo>
                  <a:lnTo>
                    <a:pt x="18586" y="1288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6" name="Freeform 289"/>
            <p:cNvSpPr>
              <a:spLocks/>
            </p:cNvSpPr>
            <p:nvPr/>
          </p:nvSpPr>
          <p:spPr bwMode="auto">
            <a:xfrm>
              <a:off x="5070475" y="3265488"/>
              <a:ext cx="406400" cy="47466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0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3416" y="0"/>
                  </a:moveTo>
                  <a:lnTo>
                    <a:pt x="17410" y="95"/>
                  </a:lnTo>
                  <a:lnTo>
                    <a:pt x="17686" y="711"/>
                  </a:lnTo>
                  <a:lnTo>
                    <a:pt x="18127" y="1090"/>
                  </a:lnTo>
                  <a:lnTo>
                    <a:pt x="17961" y="1090"/>
                  </a:lnTo>
                  <a:lnTo>
                    <a:pt x="18567" y="3531"/>
                  </a:lnTo>
                  <a:lnTo>
                    <a:pt x="19118" y="3910"/>
                  </a:lnTo>
                  <a:lnTo>
                    <a:pt x="19835" y="4289"/>
                  </a:lnTo>
                  <a:lnTo>
                    <a:pt x="19972" y="4526"/>
                  </a:lnTo>
                  <a:lnTo>
                    <a:pt x="19835" y="5142"/>
                  </a:lnTo>
                  <a:lnTo>
                    <a:pt x="19256" y="4882"/>
                  </a:lnTo>
                  <a:lnTo>
                    <a:pt x="18843" y="5261"/>
                  </a:lnTo>
                  <a:lnTo>
                    <a:pt x="18843" y="5498"/>
                  </a:lnTo>
                  <a:lnTo>
                    <a:pt x="18402" y="5498"/>
                  </a:lnTo>
                  <a:lnTo>
                    <a:pt x="18127" y="6137"/>
                  </a:lnTo>
                  <a:lnTo>
                    <a:pt x="18127" y="6730"/>
                  </a:lnTo>
                  <a:lnTo>
                    <a:pt x="17686" y="8081"/>
                  </a:lnTo>
                  <a:lnTo>
                    <a:pt x="17410" y="9431"/>
                  </a:lnTo>
                  <a:lnTo>
                    <a:pt x="17273" y="10047"/>
                  </a:lnTo>
                  <a:lnTo>
                    <a:pt x="16832" y="10308"/>
                  </a:lnTo>
                  <a:lnTo>
                    <a:pt x="16253" y="11019"/>
                  </a:lnTo>
                  <a:lnTo>
                    <a:pt x="16116" y="12014"/>
                  </a:lnTo>
                  <a:lnTo>
                    <a:pt x="15840" y="12251"/>
                  </a:lnTo>
                  <a:lnTo>
                    <a:pt x="15427" y="12251"/>
                  </a:lnTo>
                  <a:lnTo>
                    <a:pt x="15124" y="12630"/>
                  </a:lnTo>
                  <a:lnTo>
                    <a:pt x="15124" y="13009"/>
                  </a:lnTo>
                  <a:lnTo>
                    <a:pt x="14986" y="13483"/>
                  </a:lnTo>
                  <a:lnTo>
                    <a:pt x="14986" y="14573"/>
                  </a:lnTo>
                  <a:lnTo>
                    <a:pt x="14408" y="14810"/>
                  </a:lnTo>
                  <a:lnTo>
                    <a:pt x="13554" y="14810"/>
                  </a:lnTo>
                  <a:lnTo>
                    <a:pt x="13554" y="15427"/>
                  </a:lnTo>
                  <a:lnTo>
                    <a:pt x="14408" y="15806"/>
                  </a:lnTo>
                  <a:lnTo>
                    <a:pt x="15124" y="16422"/>
                  </a:lnTo>
                  <a:lnTo>
                    <a:pt x="16116" y="17038"/>
                  </a:lnTo>
                  <a:lnTo>
                    <a:pt x="16253" y="17512"/>
                  </a:lnTo>
                  <a:lnTo>
                    <a:pt x="16556" y="18009"/>
                  </a:lnTo>
                  <a:lnTo>
                    <a:pt x="16997" y="18009"/>
                  </a:lnTo>
                  <a:lnTo>
                    <a:pt x="16997" y="18768"/>
                  </a:lnTo>
                  <a:lnTo>
                    <a:pt x="16832" y="18768"/>
                  </a:lnTo>
                  <a:lnTo>
                    <a:pt x="16556" y="18389"/>
                  </a:lnTo>
                  <a:lnTo>
                    <a:pt x="15840" y="18768"/>
                  </a:lnTo>
                  <a:lnTo>
                    <a:pt x="15124" y="19005"/>
                  </a:lnTo>
                  <a:lnTo>
                    <a:pt x="14986" y="19360"/>
                  </a:lnTo>
                  <a:lnTo>
                    <a:pt x="14242" y="19739"/>
                  </a:lnTo>
                  <a:lnTo>
                    <a:pt x="13278" y="19739"/>
                  </a:lnTo>
                  <a:lnTo>
                    <a:pt x="12562" y="19739"/>
                  </a:lnTo>
                  <a:lnTo>
                    <a:pt x="12424" y="19976"/>
                  </a:lnTo>
                  <a:lnTo>
                    <a:pt x="11983" y="19739"/>
                  </a:lnTo>
                  <a:lnTo>
                    <a:pt x="10992" y="19597"/>
                  </a:lnTo>
                  <a:lnTo>
                    <a:pt x="10854" y="19739"/>
                  </a:lnTo>
                  <a:lnTo>
                    <a:pt x="9835" y="19123"/>
                  </a:lnTo>
                  <a:lnTo>
                    <a:pt x="9394" y="18768"/>
                  </a:lnTo>
                  <a:lnTo>
                    <a:pt x="9118" y="18768"/>
                  </a:lnTo>
                  <a:lnTo>
                    <a:pt x="9118" y="19005"/>
                  </a:lnTo>
                  <a:lnTo>
                    <a:pt x="8430" y="19005"/>
                  </a:lnTo>
                  <a:lnTo>
                    <a:pt x="8430" y="18768"/>
                  </a:lnTo>
                  <a:lnTo>
                    <a:pt x="8264" y="19005"/>
                  </a:lnTo>
                  <a:lnTo>
                    <a:pt x="7989" y="19123"/>
                  </a:lnTo>
                  <a:lnTo>
                    <a:pt x="7548" y="19005"/>
                  </a:lnTo>
                  <a:lnTo>
                    <a:pt x="7135" y="18768"/>
                  </a:lnTo>
                  <a:lnTo>
                    <a:pt x="7135" y="18389"/>
                  </a:lnTo>
                  <a:lnTo>
                    <a:pt x="6584" y="18152"/>
                  </a:lnTo>
                  <a:lnTo>
                    <a:pt x="6419" y="17512"/>
                  </a:lnTo>
                  <a:lnTo>
                    <a:pt x="5702" y="17156"/>
                  </a:lnTo>
                  <a:lnTo>
                    <a:pt x="5399" y="16540"/>
                  </a:lnTo>
                  <a:lnTo>
                    <a:pt x="5289" y="16422"/>
                  </a:lnTo>
                  <a:lnTo>
                    <a:pt x="4986" y="16422"/>
                  </a:lnTo>
                  <a:lnTo>
                    <a:pt x="4848" y="16066"/>
                  </a:lnTo>
                  <a:lnTo>
                    <a:pt x="4160" y="16066"/>
                  </a:lnTo>
                  <a:lnTo>
                    <a:pt x="3829" y="15190"/>
                  </a:lnTo>
                  <a:lnTo>
                    <a:pt x="3416" y="14810"/>
                  </a:lnTo>
                  <a:lnTo>
                    <a:pt x="2700" y="14810"/>
                  </a:lnTo>
                  <a:lnTo>
                    <a:pt x="2700" y="14455"/>
                  </a:lnTo>
                  <a:lnTo>
                    <a:pt x="1983" y="14455"/>
                  </a:lnTo>
                  <a:lnTo>
                    <a:pt x="1846" y="14218"/>
                  </a:lnTo>
                  <a:lnTo>
                    <a:pt x="1846" y="13981"/>
                  </a:lnTo>
                  <a:lnTo>
                    <a:pt x="1570" y="13839"/>
                  </a:lnTo>
                  <a:lnTo>
                    <a:pt x="1983" y="13602"/>
                  </a:lnTo>
                  <a:lnTo>
                    <a:pt x="1846" y="13009"/>
                  </a:lnTo>
                  <a:lnTo>
                    <a:pt x="1129" y="12251"/>
                  </a:lnTo>
                  <a:lnTo>
                    <a:pt x="854" y="12014"/>
                  </a:lnTo>
                  <a:lnTo>
                    <a:pt x="1129" y="11659"/>
                  </a:lnTo>
                  <a:lnTo>
                    <a:pt x="551" y="11398"/>
                  </a:lnTo>
                  <a:lnTo>
                    <a:pt x="551" y="10900"/>
                  </a:lnTo>
                  <a:lnTo>
                    <a:pt x="441" y="10403"/>
                  </a:lnTo>
                  <a:lnTo>
                    <a:pt x="441" y="10308"/>
                  </a:lnTo>
                  <a:lnTo>
                    <a:pt x="165" y="10047"/>
                  </a:lnTo>
                  <a:lnTo>
                    <a:pt x="0" y="10308"/>
                  </a:lnTo>
                  <a:lnTo>
                    <a:pt x="0" y="9810"/>
                  </a:lnTo>
                  <a:lnTo>
                    <a:pt x="441" y="9431"/>
                  </a:lnTo>
                  <a:lnTo>
                    <a:pt x="165" y="8815"/>
                  </a:lnTo>
                  <a:lnTo>
                    <a:pt x="551" y="8460"/>
                  </a:lnTo>
                  <a:lnTo>
                    <a:pt x="441" y="8081"/>
                  </a:lnTo>
                  <a:lnTo>
                    <a:pt x="551" y="7844"/>
                  </a:lnTo>
                  <a:lnTo>
                    <a:pt x="1129" y="7204"/>
                  </a:lnTo>
                  <a:lnTo>
                    <a:pt x="854" y="7109"/>
                  </a:lnTo>
                  <a:lnTo>
                    <a:pt x="1295" y="6872"/>
                  </a:lnTo>
                  <a:lnTo>
                    <a:pt x="2287" y="6730"/>
                  </a:lnTo>
                  <a:lnTo>
                    <a:pt x="2287" y="2701"/>
                  </a:lnTo>
                  <a:lnTo>
                    <a:pt x="2287" y="2322"/>
                  </a:lnTo>
                  <a:lnTo>
                    <a:pt x="3416" y="2322"/>
                  </a:lnTo>
                  <a:lnTo>
                    <a:pt x="3416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7" name="Freeform 290"/>
            <p:cNvSpPr>
              <a:spLocks/>
            </p:cNvSpPr>
            <p:nvPr/>
          </p:nvSpPr>
          <p:spPr bwMode="auto">
            <a:xfrm>
              <a:off x="5268913" y="4494213"/>
              <a:ext cx="39687" cy="3333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127653926 h 20000"/>
                <a:gd name="T4" fmla="*/ 2147483647 w 20000"/>
                <a:gd name="T5" fmla="*/ 318704861 h 20000"/>
                <a:gd name="T6" fmla="*/ 2147483647 w 20000"/>
                <a:gd name="T7" fmla="*/ 441341073 h 20000"/>
                <a:gd name="T8" fmla="*/ 2147483647 w 20000"/>
                <a:gd name="T9" fmla="*/ 441341073 h 20000"/>
                <a:gd name="T10" fmla="*/ 0 w 20000"/>
                <a:gd name="T11" fmla="*/ 191196236 h 20000"/>
                <a:gd name="T12" fmla="*/ 2147483647 w 20000"/>
                <a:gd name="T13" fmla="*/ 0 h 20000"/>
                <a:gd name="T14" fmla="*/ 2147483647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6812" y="0"/>
                  </a:moveTo>
                  <a:lnTo>
                    <a:pt x="19710" y="5517"/>
                  </a:lnTo>
                  <a:lnTo>
                    <a:pt x="16812" y="14138"/>
                  </a:lnTo>
                  <a:lnTo>
                    <a:pt x="16812" y="19655"/>
                  </a:lnTo>
                  <a:lnTo>
                    <a:pt x="7826" y="19655"/>
                  </a:lnTo>
                  <a:lnTo>
                    <a:pt x="0" y="8966"/>
                  </a:lnTo>
                  <a:lnTo>
                    <a:pt x="7826" y="0"/>
                  </a:lnTo>
                  <a:lnTo>
                    <a:pt x="1681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8" name="Freeform 291"/>
            <p:cNvSpPr>
              <a:spLocks/>
            </p:cNvSpPr>
            <p:nvPr/>
          </p:nvSpPr>
          <p:spPr bwMode="auto">
            <a:xfrm>
              <a:off x="5254625" y="3851275"/>
              <a:ext cx="268288" cy="271463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0 w 20000"/>
                <a:gd name="T51" fmla="*/ 2147483647 h 20000"/>
                <a:gd name="T52" fmla="*/ 0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2176" y="248"/>
                  </a:moveTo>
                  <a:lnTo>
                    <a:pt x="2845" y="0"/>
                  </a:lnTo>
                  <a:lnTo>
                    <a:pt x="5649" y="0"/>
                  </a:lnTo>
                  <a:lnTo>
                    <a:pt x="8452" y="0"/>
                  </a:lnTo>
                  <a:lnTo>
                    <a:pt x="9079" y="0"/>
                  </a:lnTo>
                  <a:lnTo>
                    <a:pt x="15816" y="4058"/>
                  </a:lnTo>
                  <a:lnTo>
                    <a:pt x="15816" y="5176"/>
                  </a:lnTo>
                  <a:lnTo>
                    <a:pt x="18201" y="7288"/>
                  </a:lnTo>
                  <a:lnTo>
                    <a:pt x="17573" y="8571"/>
                  </a:lnTo>
                  <a:lnTo>
                    <a:pt x="17573" y="9896"/>
                  </a:lnTo>
                  <a:lnTo>
                    <a:pt x="17992" y="10725"/>
                  </a:lnTo>
                  <a:lnTo>
                    <a:pt x="18201" y="10932"/>
                  </a:lnTo>
                  <a:lnTo>
                    <a:pt x="18661" y="11346"/>
                  </a:lnTo>
                  <a:lnTo>
                    <a:pt x="18661" y="11843"/>
                  </a:lnTo>
                  <a:lnTo>
                    <a:pt x="18201" y="12008"/>
                  </a:lnTo>
                  <a:lnTo>
                    <a:pt x="18661" y="13085"/>
                  </a:lnTo>
                  <a:lnTo>
                    <a:pt x="18201" y="14161"/>
                  </a:lnTo>
                  <a:lnTo>
                    <a:pt x="18661" y="15487"/>
                  </a:lnTo>
                  <a:lnTo>
                    <a:pt x="18828" y="16936"/>
                  </a:lnTo>
                  <a:lnTo>
                    <a:pt x="19707" y="17184"/>
                  </a:lnTo>
                  <a:lnTo>
                    <a:pt x="19958" y="17598"/>
                  </a:lnTo>
                  <a:lnTo>
                    <a:pt x="19958" y="18012"/>
                  </a:lnTo>
                  <a:lnTo>
                    <a:pt x="19289" y="18675"/>
                  </a:lnTo>
                  <a:lnTo>
                    <a:pt x="17992" y="19089"/>
                  </a:lnTo>
                  <a:lnTo>
                    <a:pt x="17113" y="19296"/>
                  </a:lnTo>
                  <a:lnTo>
                    <a:pt x="16444" y="19710"/>
                  </a:lnTo>
                  <a:lnTo>
                    <a:pt x="16444" y="19296"/>
                  </a:lnTo>
                  <a:lnTo>
                    <a:pt x="15816" y="19296"/>
                  </a:lnTo>
                  <a:lnTo>
                    <a:pt x="15397" y="19710"/>
                  </a:lnTo>
                  <a:lnTo>
                    <a:pt x="14728" y="19959"/>
                  </a:lnTo>
                  <a:lnTo>
                    <a:pt x="13640" y="19959"/>
                  </a:lnTo>
                  <a:lnTo>
                    <a:pt x="13431" y="19959"/>
                  </a:lnTo>
                  <a:lnTo>
                    <a:pt x="12594" y="19959"/>
                  </a:lnTo>
                  <a:lnTo>
                    <a:pt x="11925" y="19710"/>
                  </a:lnTo>
                  <a:lnTo>
                    <a:pt x="11297" y="19959"/>
                  </a:lnTo>
                  <a:lnTo>
                    <a:pt x="10795" y="19710"/>
                  </a:lnTo>
                  <a:lnTo>
                    <a:pt x="9540" y="19959"/>
                  </a:lnTo>
                  <a:lnTo>
                    <a:pt x="9079" y="19710"/>
                  </a:lnTo>
                  <a:lnTo>
                    <a:pt x="9079" y="18675"/>
                  </a:lnTo>
                  <a:lnTo>
                    <a:pt x="8033" y="16315"/>
                  </a:lnTo>
                  <a:lnTo>
                    <a:pt x="7364" y="15901"/>
                  </a:lnTo>
                  <a:lnTo>
                    <a:pt x="6276" y="15487"/>
                  </a:lnTo>
                  <a:lnTo>
                    <a:pt x="6067" y="15487"/>
                  </a:lnTo>
                  <a:lnTo>
                    <a:pt x="5649" y="15238"/>
                  </a:lnTo>
                  <a:lnTo>
                    <a:pt x="4979" y="15238"/>
                  </a:lnTo>
                  <a:lnTo>
                    <a:pt x="4351" y="14824"/>
                  </a:lnTo>
                  <a:lnTo>
                    <a:pt x="3933" y="14576"/>
                  </a:lnTo>
                  <a:lnTo>
                    <a:pt x="3264" y="14576"/>
                  </a:lnTo>
                  <a:lnTo>
                    <a:pt x="2594" y="13540"/>
                  </a:lnTo>
                  <a:lnTo>
                    <a:pt x="1715" y="11843"/>
                  </a:lnTo>
                  <a:lnTo>
                    <a:pt x="669" y="10725"/>
                  </a:lnTo>
                  <a:lnTo>
                    <a:pt x="0" y="9648"/>
                  </a:lnTo>
                  <a:lnTo>
                    <a:pt x="0" y="8157"/>
                  </a:lnTo>
                  <a:lnTo>
                    <a:pt x="0" y="7288"/>
                  </a:lnTo>
                  <a:lnTo>
                    <a:pt x="0" y="6460"/>
                  </a:lnTo>
                  <a:lnTo>
                    <a:pt x="1088" y="6253"/>
                  </a:lnTo>
                  <a:lnTo>
                    <a:pt x="2176" y="5176"/>
                  </a:lnTo>
                  <a:lnTo>
                    <a:pt x="2845" y="4513"/>
                  </a:lnTo>
                  <a:lnTo>
                    <a:pt x="2845" y="3644"/>
                  </a:lnTo>
                  <a:lnTo>
                    <a:pt x="2176" y="3478"/>
                  </a:lnTo>
                  <a:lnTo>
                    <a:pt x="2176" y="3023"/>
                  </a:lnTo>
                  <a:lnTo>
                    <a:pt x="2594" y="2816"/>
                  </a:lnTo>
                  <a:lnTo>
                    <a:pt x="2594" y="2360"/>
                  </a:lnTo>
                  <a:lnTo>
                    <a:pt x="2594" y="1284"/>
                  </a:lnTo>
                  <a:lnTo>
                    <a:pt x="2176" y="24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299" name="Freeform 292"/>
            <p:cNvSpPr>
              <a:spLocks/>
            </p:cNvSpPr>
            <p:nvPr/>
          </p:nvSpPr>
          <p:spPr bwMode="auto">
            <a:xfrm>
              <a:off x="4516438" y="3549650"/>
              <a:ext cx="46037" cy="122238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2532" y="0"/>
                  </a:moveTo>
                  <a:lnTo>
                    <a:pt x="5316" y="0"/>
                  </a:lnTo>
                  <a:lnTo>
                    <a:pt x="9367" y="0"/>
                  </a:lnTo>
                  <a:lnTo>
                    <a:pt x="11899" y="2396"/>
                  </a:lnTo>
                  <a:lnTo>
                    <a:pt x="15696" y="3779"/>
                  </a:lnTo>
                  <a:lnTo>
                    <a:pt x="17215" y="5622"/>
                  </a:lnTo>
                  <a:lnTo>
                    <a:pt x="19747" y="7097"/>
                  </a:lnTo>
                  <a:lnTo>
                    <a:pt x="19747" y="17143"/>
                  </a:lnTo>
                  <a:lnTo>
                    <a:pt x="19747" y="17512"/>
                  </a:lnTo>
                  <a:lnTo>
                    <a:pt x="19747" y="19447"/>
                  </a:lnTo>
                  <a:lnTo>
                    <a:pt x="17215" y="19447"/>
                  </a:lnTo>
                  <a:lnTo>
                    <a:pt x="13165" y="19908"/>
                  </a:lnTo>
                  <a:lnTo>
                    <a:pt x="9367" y="18525"/>
                  </a:lnTo>
                  <a:lnTo>
                    <a:pt x="6582" y="15668"/>
                  </a:lnTo>
                  <a:lnTo>
                    <a:pt x="6582" y="13272"/>
                  </a:lnTo>
                  <a:lnTo>
                    <a:pt x="6582" y="11429"/>
                  </a:lnTo>
                  <a:lnTo>
                    <a:pt x="9367" y="9954"/>
                  </a:lnTo>
                  <a:lnTo>
                    <a:pt x="6582" y="8479"/>
                  </a:lnTo>
                  <a:lnTo>
                    <a:pt x="6582" y="7558"/>
                  </a:lnTo>
                  <a:lnTo>
                    <a:pt x="6582" y="6175"/>
                  </a:lnTo>
                  <a:lnTo>
                    <a:pt x="2532" y="5622"/>
                  </a:lnTo>
                  <a:lnTo>
                    <a:pt x="5316" y="3779"/>
                  </a:lnTo>
                  <a:lnTo>
                    <a:pt x="5316" y="2396"/>
                  </a:lnTo>
                  <a:lnTo>
                    <a:pt x="0" y="922"/>
                  </a:lnTo>
                  <a:lnTo>
                    <a:pt x="253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0" name="Freeform 293"/>
            <p:cNvSpPr>
              <a:spLocks/>
            </p:cNvSpPr>
            <p:nvPr/>
          </p:nvSpPr>
          <p:spPr bwMode="auto">
            <a:xfrm>
              <a:off x="4857750" y="3232150"/>
              <a:ext cx="258763" cy="40957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2473" y="548"/>
                  </a:moveTo>
                  <a:lnTo>
                    <a:pt x="4685" y="0"/>
                  </a:lnTo>
                  <a:lnTo>
                    <a:pt x="19957" y="4822"/>
                  </a:lnTo>
                  <a:lnTo>
                    <a:pt x="19957" y="9507"/>
                  </a:lnTo>
                  <a:lnTo>
                    <a:pt x="18395" y="9644"/>
                  </a:lnTo>
                  <a:lnTo>
                    <a:pt x="17744" y="9918"/>
                  </a:lnTo>
                  <a:lnTo>
                    <a:pt x="18178" y="10055"/>
                  </a:lnTo>
                  <a:lnTo>
                    <a:pt x="17267" y="10767"/>
                  </a:lnTo>
                  <a:lnTo>
                    <a:pt x="17050" y="11041"/>
                  </a:lnTo>
                  <a:lnTo>
                    <a:pt x="17267" y="11479"/>
                  </a:lnTo>
                  <a:lnTo>
                    <a:pt x="16616" y="11918"/>
                  </a:lnTo>
                  <a:lnTo>
                    <a:pt x="17050" y="12603"/>
                  </a:lnTo>
                  <a:lnTo>
                    <a:pt x="16356" y="13041"/>
                  </a:lnTo>
                  <a:lnTo>
                    <a:pt x="16356" y="13616"/>
                  </a:lnTo>
                  <a:lnTo>
                    <a:pt x="16616" y="13315"/>
                  </a:lnTo>
                  <a:lnTo>
                    <a:pt x="17050" y="13616"/>
                  </a:lnTo>
                  <a:lnTo>
                    <a:pt x="17050" y="13753"/>
                  </a:lnTo>
                  <a:lnTo>
                    <a:pt x="17267" y="14329"/>
                  </a:lnTo>
                  <a:lnTo>
                    <a:pt x="17267" y="14877"/>
                  </a:lnTo>
                  <a:lnTo>
                    <a:pt x="18178" y="15178"/>
                  </a:lnTo>
                  <a:lnTo>
                    <a:pt x="17744" y="15616"/>
                  </a:lnTo>
                  <a:lnTo>
                    <a:pt x="17050" y="15616"/>
                  </a:lnTo>
                  <a:lnTo>
                    <a:pt x="15922" y="15890"/>
                  </a:lnTo>
                  <a:lnTo>
                    <a:pt x="15445" y="16575"/>
                  </a:lnTo>
                  <a:lnTo>
                    <a:pt x="14794" y="16740"/>
                  </a:lnTo>
                  <a:lnTo>
                    <a:pt x="14100" y="17288"/>
                  </a:lnTo>
                  <a:lnTo>
                    <a:pt x="13666" y="17425"/>
                  </a:lnTo>
                  <a:lnTo>
                    <a:pt x="13015" y="17699"/>
                  </a:lnTo>
                  <a:lnTo>
                    <a:pt x="11193" y="17863"/>
                  </a:lnTo>
                  <a:lnTo>
                    <a:pt x="10542" y="18137"/>
                  </a:lnTo>
                  <a:lnTo>
                    <a:pt x="10759" y="18411"/>
                  </a:lnTo>
                  <a:lnTo>
                    <a:pt x="10542" y="18849"/>
                  </a:lnTo>
                  <a:lnTo>
                    <a:pt x="9414" y="18986"/>
                  </a:lnTo>
                  <a:lnTo>
                    <a:pt x="8980" y="18986"/>
                  </a:lnTo>
                  <a:lnTo>
                    <a:pt x="8330" y="19260"/>
                  </a:lnTo>
                  <a:lnTo>
                    <a:pt x="7809" y="18986"/>
                  </a:lnTo>
                  <a:lnTo>
                    <a:pt x="6941" y="19260"/>
                  </a:lnTo>
                  <a:lnTo>
                    <a:pt x="6030" y="19534"/>
                  </a:lnTo>
                  <a:lnTo>
                    <a:pt x="5857" y="19260"/>
                  </a:lnTo>
                  <a:lnTo>
                    <a:pt x="4685" y="19699"/>
                  </a:lnTo>
                  <a:lnTo>
                    <a:pt x="3991" y="19973"/>
                  </a:lnTo>
                  <a:lnTo>
                    <a:pt x="3991" y="19534"/>
                  </a:lnTo>
                  <a:lnTo>
                    <a:pt x="3557" y="19260"/>
                  </a:lnTo>
                  <a:lnTo>
                    <a:pt x="3124" y="18411"/>
                  </a:lnTo>
                  <a:lnTo>
                    <a:pt x="2473" y="18137"/>
                  </a:lnTo>
                  <a:lnTo>
                    <a:pt x="1128" y="17288"/>
                  </a:lnTo>
                  <a:lnTo>
                    <a:pt x="1345" y="16740"/>
                  </a:lnTo>
                  <a:lnTo>
                    <a:pt x="2213" y="16740"/>
                  </a:lnTo>
                  <a:lnTo>
                    <a:pt x="3991" y="16740"/>
                  </a:lnTo>
                  <a:lnTo>
                    <a:pt x="3124" y="16301"/>
                  </a:lnTo>
                  <a:lnTo>
                    <a:pt x="2907" y="15616"/>
                  </a:lnTo>
                  <a:lnTo>
                    <a:pt x="2907" y="14877"/>
                  </a:lnTo>
                  <a:lnTo>
                    <a:pt x="2907" y="14329"/>
                  </a:lnTo>
                  <a:lnTo>
                    <a:pt x="2473" y="13616"/>
                  </a:lnTo>
                  <a:lnTo>
                    <a:pt x="1779" y="13315"/>
                  </a:lnTo>
                  <a:lnTo>
                    <a:pt x="1779" y="12877"/>
                  </a:lnTo>
                  <a:lnTo>
                    <a:pt x="1128" y="12877"/>
                  </a:lnTo>
                  <a:lnTo>
                    <a:pt x="694" y="12603"/>
                  </a:lnTo>
                  <a:lnTo>
                    <a:pt x="0" y="11918"/>
                  </a:lnTo>
                  <a:lnTo>
                    <a:pt x="0" y="11315"/>
                  </a:lnTo>
                  <a:lnTo>
                    <a:pt x="174" y="10767"/>
                  </a:lnTo>
                  <a:lnTo>
                    <a:pt x="694" y="10356"/>
                  </a:lnTo>
                  <a:lnTo>
                    <a:pt x="3557" y="8055"/>
                  </a:lnTo>
                  <a:lnTo>
                    <a:pt x="3991" y="4082"/>
                  </a:lnTo>
                  <a:lnTo>
                    <a:pt x="4252" y="3973"/>
                  </a:lnTo>
                  <a:lnTo>
                    <a:pt x="3557" y="3260"/>
                  </a:lnTo>
                  <a:lnTo>
                    <a:pt x="3557" y="2849"/>
                  </a:lnTo>
                  <a:lnTo>
                    <a:pt x="2907" y="2411"/>
                  </a:lnTo>
                  <a:lnTo>
                    <a:pt x="2907" y="1397"/>
                  </a:lnTo>
                  <a:lnTo>
                    <a:pt x="2473" y="548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1" name="Freeform 294"/>
            <p:cNvSpPr>
              <a:spLocks/>
            </p:cNvSpPr>
            <p:nvPr/>
          </p:nvSpPr>
          <p:spPr bwMode="auto">
            <a:xfrm>
              <a:off x="5260975" y="3724275"/>
              <a:ext cx="138113" cy="1397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4245" y="1280"/>
                  </a:moveTo>
                  <a:lnTo>
                    <a:pt x="4735" y="800"/>
                  </a:lnTo>
                  <a:lnTo>
                    <a:pt x="7673" y="1280"/>
                  </a:lnTo>
                  <a:lnTo>
                    <a:pt x="8898" y="2080"/>
                  </a:lnTo>
                  <a:lnTo>
                    <a:pt x="9388" y="1280"/>
                  </a:lnTo>
                  <a:lnTo>
                    <a:pt x="11429" y="1280"/>
                  </a:lnTo>
                  <a:lnTo>
                    <a:pt x="14367" y="1280"/>
                  </a:lnTo>
                  <a:lnTo>
                    <a:pt x="16571" y="0"/>
                  </a:lnTo>
                  <a:lnTo>
                    <a:pt x="16571" y="800"/>
                  </a:lnTo>
                  <a:lnTo>
                    <a:pt x="17796" y="1280"/>
                  </a:lnTo>
                  <a:lnTo>
                    <a:pt x="17796" y="2480"/>
                  </a:lnTo>
                  <a:lnTo>
                    <a:pt x="18204" y="4560"/>
                  </a:lnTo>
                  <a:lnTo>
                    <a:pt x="19918" y="7840"/>
                  </a:lnTo>
                  <a:lnTo>
                    <a:pt x="18204" y="9920"/>
                  </a:lnTo>
                  <a:lnTo>
                    <a:pt x="15673" y="14080"/>
                  </a:lnTo>
                  <a:lnTo>
                    <a:pt x="15673" y="18240"/>
                  </a:lnTo>
                  <a:lnTo>
                    <a:pt x="10204" y="18240"/>
                  </a:lnTo>
                  <a:lnTo>
                    <a:pt x="4735" y="18240"/>
                  </a:lnTo>
                  <a:lnTo>
                    <a:pt x="3429" y="18640"/>
                  </a:lnTo>
                  <a:lnTo>
                    <a:pt x="1306" y="19920"/>
                  </a:lnTo>
                  <a:lnTo>
                    <a:pt x="1306" y="19440"/>
                  </a:lnTo>
                  <a:lnTo>
                    <a:pt x="0" y="19440"/>
                  </a:lnTo>
                  <a:lnTo>
                    <a:pt x="490" y="14880"/>
                  </a:lnTo>
                  <a:lnTo>
                    <a:pt x="1306" y="12880"/>
                  </a:lnTo>
                  <a:lnTo>
                    <a:pt x="2531" y="10800"/>
                  </a:lnTo>
                  <a:lnTo>
                    <a:pt x="4735" y="8720"/>
                  </a:lnTo>
                  <a:lnTo>
                    <a:pt x="6041" y="7520"/>
                  </a:lnTo>
                  <a:lnTo>
                    <a:pt x="4735" y="5360"/>
                  </a:lnTo>
                  <a:lnTo>
                    <a:pt x="4735" y="4080"/>
                  </a:lnTo>
                  <a:lnTo>
                    <a:pt x="4735" y="2480"/>
                  </a:lnTo>
                  <a:lnTo>
                    <a:pt x="4245" y="128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2" name="Freeform 295"/>
            <p:cNvSpPr>
              <a:spLocks/>
            </p:cNvSpPr>
            <p:nvPr/>
          </p:nvSpPr>
          <p:spPr bwMode="auto">
            <a:xfrm>
              <a:off x="4826000" y="3692525"/>
              <a:ext cx="476250" cy="4730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6565" y="1704"/>
                  </a:moveTo>
                  <a:lnTo>
                    <a:pt x="6565" y="1112"/>
                  </a:lnTo>
                  <a:lnTo>
                    <a:pt x="6565" y="970"/>
                  </a:lnTo>
                  <a:lnTo>
                    <a:pt x="7059" y="615"/>
                  </a:lnTo>
                  <a:lnTo>
                    <a:pt x="7647" y="142"/>
                  </a:lnTo>
                  <a:lnTo>
                    <a:pt x="8376" y="734"/>
                  </a:lnTo>
                  <a:lnTo>
                    <a:pt x="8988" y="970"/>
                  </a:lnTo>
                  <a:lnTo>
                    <a:pt x="9624" y="1112"/>
                  </a:lnTo>
                  <a:lnTo>
                    <a:pt x="10212" y="1112"/>
                  </a:lnTo>
                  <a:lnTo>
                    <a:pt x="10588" y="1349"/>
                  </a:lnTo>
                  <a:lnTo>
                    <a:pt x="10965" y="734"/>
                  </a:lnTo>
                  <a:lnTo>
                    <a:pt x="11200" y="734"/>
                  </a:lnTo>
                  <a:lnTo>
                    <a:pt x="11788" y="734"/>
                  </a:lnTo>
                  <a:lnTo>
                    <a:pt x="12165" y="615"/>
                  </a:lnTo>
                  <a:lnTo>
                    <a:pt x="12776" y="379"/>
                  </a:lnTo>
                  <a:lnTo>
                    <a:pt x="13129" y="379"/>
                  </a:lnTo>
                  <a:lnTo>
                    <a:pt x="13506" y="379"/>
                  </a:lnTo>
                  <a:lnTo>
                    <a:pt x="13765" y="142"/>
                  </a:lnTo>
                  <a:lnTo>
                    <a:pt x="13859" y="0"/>
                  </a:lnTo>
                  <a:lnTo>
                    <a:pt x="14353" y="142"/>
                  </a:lnTo>
                  <a:lnTo>
                    <a:pt x="14729" y="142"/>
                  </a:lnTo>
                  <a:lnTo>
                    <a:pt x="14847" y="379"/>
                  </a:lnTo>
                  <a:lnTo>
                    <a:pt x="15341" y="379"/>
                  </a:lnTo>
                  <a:lnTo>
                    <a:pt x="15459" y="142"/>
                  </a:lnTo>
                  <a:lnTo>
                    <a:pt x="15835" y="142"/>
                  </a:lnTo>
                  <a:lnTo>
                    <a:pt x="16306" y="379"/>
                  </a:lnTo>
                  <a:lnTo>
                    <a:pt x="16306" y="734"/>
                  </a:lnTo>
                  <a:lnTo>
                    <a:pt x="16682" y="970"/>
                  </a:lnTo>
                  <a:lnTo>
                    <a:pt x="17035" y="1112"/>
                  </a:lnTo>
                  <a:lnTo>
                    <a:pt x="17271" y="970"/>
                  </a:lnTo>
                  <a:lnTo>
                    <a:pt x="17412" y="734"/>
                  </a:lnTo>
                  <a:lnTo>
                    <a:pt x="17412" y="970"/>
                  </a:lnTo>
                  <a:lnTo>
                    <a:pt x="18000" y="970"/>
                  </a:lnTo>
                  <a:lnTo>
                    <a:pt x="18000" y="734"/>
                  </a:lnTo>
                  <a:lnTo>
                    <a:pt x="18235" y="734"/>
                  </a:lnTo>
                  <a:lnTo>
                    <a:pt x="18612" y="1112"/>
                  </a:lnTo>
                  <a:lnTo>
                    <a:pt x="19482" y="1704"/>
                  </a:lnTo>
                  <a:lnTo>
                    <a:pt x="19600" y="2083"/>
                  </a:lnTo>
                  <a:lnTo>
                    <a:pt x="19600" y="2556"/>
                  </a:lnTo>
                  <a:lnTo>
                    <a:pt x="19600" y="2935"/>
                  </a:lnTo>
                  <a:lnTo>
                    <a:pt x="19976" y="3550"/>
                  </a:lnTo>
                  <a:lnTo>
                    <a:pt x="19600" y="3929"/>
                  </a:lnTo>
                  <a:lnTo>
                    <a:pt x="18988" y="4544"/>
                  </a:lnTo>
                  <a:lnTo>
                    <a:pt x="18612" y="5136"/>
                  </a:lnTo>
                  <a:lnTo>
                    <a:pt x="18376" y="5751"/>
                  </a:lnTo>
                  <a:lnTo>
                    <a:pt x="18235" y="7101"/>
                  </a:lnTo>
                  <a:lnTo>
                    <a:pt x="18235" y="7219"/>
                  </a:lnTo>
                  <a:lnTo>
                    <a:pt x="17906" y="7456"/>
                  </a:lnTo>
                  <a:lnTo>
                    <a:pt x="17647" y="8071"/>
                  </a:lnTo>
                  <a:lnTo>
                    <a:pt x="17412" y="8331"/>
                  </a:lnTo>
                  <a:lnTo>
                    <a:pt x="17412" y="8450"/>
                  </a:lnTo>
                  <a:lnTo>
                    <a:pt x="17647" y="8805"/>
                  </a:lnTo>
                  <a:lnTo>
                    <a:pt x="17906" y="9041"/>
                  </a:lnTo>
                  <a:lnTo>
                    <a:pt x="17906" y="9325"/>
                  </a:lnTo>
                  <a:lnTo>
                    <a:pt x="17906" y="9680"/>
                  </a:lnTo>
                  <a:lnTo>
                    <a:pt x="18000" y="10296"/>
                  </a:lnTo>
                  <a:lnTo>
                    <a:pt x="18000" y="10414"/>
                  </a:lnTo>
                  <a:lnTo>
                    <a:pt x="18000" y="10888"/>
                  </a:lnTo>
                  <a:lnTo>
                    <a:pt x="18000" y="11408"/>
                  </a:lnTo>
                  <a:lnTo>
                    <a:pt x="18000" y="12237"/>
                  </a:lnTo>
                  <a:lnTo>
                    <a:pt x="18376" y="12852"/>
                  </a:lnTo>
                  <a:lnTo>
                    <a:pt x="18988" y="13491"/>
                  </a:lnTo>
                  <a:lnTo>
                    <a:pt x="19482" y="14462"/>
                  </a:lnTo>
                  <a:lnTo>
                    <a:pt x="17412" y="14556"/>
                  </a:lnTo>
                  <a:lnTo>
                    <a:pt x="17412" y="14840"/>
                  </a:lnTo>
                  <a:lnTo>
                    <a:pt x="17271" y="15432"/>
                  </a:lnTo>
                  <a:lnTo>
                    <a:pt x="16918" y="15811"/>
                  </a:lnTo>
                  <a:lnTo>
                    <a:pt x="17035" y="16047"/>
                  </a:lnTo>
                  <a:lnTo>
                    <a:pt x="17035" y="16781"/>
                  </a:lnTo>
                  <a:lnTo>
                    <a:pt x="16918" y="17160"/>
                  </a:lnTo>
                  <a:lnTo>
                    <a:pt x="16918" y="17633"/>
                  </a:lnTo>
                  <a:lnTo>
                    <a:pt x="16682" y="18130"/>
                  </a:lnTo>
                  <a:lnTo>
                    <a:pt x="16918" y="18367"/>
                  </a:lnTo>
                  <a:lnTo>
                    <a:pt x="17412" y="18722"/>
                  </a:lnTo>
                  <a:lnTo>
                    <a:pt x="17906" y="19006"/>
                  </a:lnTo>
                  <a:lnTo>
                    <a:pt x="17906" y="18722"/>
                  </a:lnTo>
                  <a:lnTo>
                    <a:pt x="18235" y="18722"/>
                  </a:lnTo>
                  <a:lnTo>
                    <a:pt x="18000" y="19976"/>
                  </a:lnTo>
                  <a:lnTo>
                    <a:pt x="18000" y="19716"/>
                  </a:lnTo>
                  <a:lnTo>
                    <a:pt x="17412" y="19976"/>
                  </a:lnTo>
                  <a:lnTo>
                    <a:pt x="17271" y="19598"/>
                  </a:lnTo>
                  <a:lnTo>
                    <a:pt x="16682" y="18722"/>
                  </a:lnTo>
                  <a:lnTo>
                    <a:pt x="16071" y="18722"/>
                  </a:lnTo>
                  <a:lnTo>
                    <a:pt x="15459" y="17988"/>
                  </a:lnTo>
                  <a:lnTo>
                    <a:pt x="15341" y="17988"/>
                  </a:lnTo>
                  <a:lnTo>
                    <a:pt x="15341" y="18367"/>
                  </a:lnTo>
                  <a:lnTo>
                    <a:pt x="14847" y="18367"/>
                  </a:lnTo>
                  <a:lnTo>
                    <a:pt x="14471" y="18367"/>
                  </a:lnTo>
                  <a:lnTo>
                    <a:pt x="13765" y="17988"/>
                  </a:lnTo>
                  <a:lnTo>
                    <a:pt x="13506" y="17396"/>
                  </a:lnTo>
                  <a:lnTo>
                    <a:pt x="12776" y="17988"/>
                  </a:lnTo>
                  <a:lnTo>
                    <a:pt x="12541" y="17396"/>
                  </a:lnTo>
                  <a:lnTo>
                    <a:pt x="12165" y="17160"/>
                  </a:lnTo>
                  <a:lnTo>
                    <a:pt x="12165" y="17396"/>
                  </a:lnTo>
                  <a:lnTo>
                    <a:pt x="11788" y="17160"/>
                  </a:lnTo>
                  <a:lnTo>
                    <a:pt x="11200" y="17396"/>
                  </a:lnTo>
                  <a:lnTo>
                    <a:pt x="10706" y="17396"/>
                  </a:lnTo>
                  <a:lnTo>
                    <a:pt x="10588" y="17633"/>
                  </a:lnTo>
                  <a:lnTo>
                    <a:pt x="10353" y="17396"/>
                  </a:lnTo>
                  <a:lnTo>
                    <a:pt x="10353" y="17018"/>
                  </a:lnTo>
                  <a:lnTo>
                    <a:pt x="10353" y="16166"/>
                  </a:lnTo>
                  <a:lnTo>
                    <a:pt x="10212" y="16047"/>
                  </a:lnTo>
                  <a:lnTo>
                    <a:pt x="9718" y="15574"/>
                  </a:lnTo>
                  <a:lnTo>
                    <a:pt x="10212" y="14840"/>
                  </a:lnTo>
                  <a:lnTo>
                    <a:pt x="9976" y="14201"/>
                  </a:lnTo>
                  <a:lnTo>
                    <a:pt x="9718" y="13491"/>
                  </a:lnTo>
                  <a:lnTo>
                    <a:pt x="8753" y="13491"/>
                  </a:lnTo>
                  <a:lnTo>
                    <a:pt x="8753" y="12852"/>
                  </a:lnTo>
                  <a:lnTo>
                    <a:pt x="8141" y="12970"/>
                  </a:lnTo>
                  <a:lnTo>
                    <a:pt x="7647" y="13231"/>
                  </a:lnTo>
                  <a:lnTo>
                    <a:pt x="7647" y="13586"/>
                  </a:lnTo>
                  <a:lnTo>
                    <a:pt x="7412" y="13586"/>
                  </a:lnTo>
                  <a:lnTo>
                    <a:pt x="7412" y="13964"/>
                  </a:lnTo>
                  <a:lnTo>
                    <a:pt x="6565" y="13964"/>
                  </a:lnTo>
                  <a:lnTo>
                    <a:pt x="6447" y="14201"/>
                  </a:lnTo>
                  <a:lnTo>
                    <a:pt x="5482" y="14201"/>
                  </a:lnTo>
                  <a:lnTo>
                    <a:pt x="4847" y="13231"/>
                  </a:lnTo>
                  <a:lnTo>
                    <a:pt x="4847" y="12970"/>
                  </a:lnTo>
                  <a:lnTo>
                    <a:pt x="4612" y="12615"/>
                  </a:lnTo>
                  <a:lnTo>
                    <a:pt x="4612" y="12379"/>
                  </a:lnTo>
                  <a:lnTo>
                    <a:pt x="4518" y="11882"/>
                  </a:lnTo>
                  <a:lnTo>
                    <a:pt x="3882" y="11882"/>
                  </a:lnTo>
                  <a:lnTo>
                    <a:pt x="1929" y="11882"/>
                  </a:lnTo>
                  <a:lnTo>
                    <a:pt x="1435" y="12000"/>
                  </a:lnTo>
                  <a:lnTo>
                    <a:pt x="1082" y="11882"/>
                  </a:lnTo>
                  <a:lnTo>
                    <a:pt x="729" y="11882"/>
                  </a:lnTo>
                  <a:lnTo>
                    <a:pt x="94" y="11882"/>
                  </a:lnTo>
                  <a:lnTo>
                    <a:pt x="0" y="11645"/>
                  </a:lnTo>
                  <a:lnTo>
                    <a:pt x="376" y="11645"/>
                  </a:lnTo>
                  <a:lnTo>
                    <a:pt x="376" y="11030"/>
                  </a:lnTo>
                  <a:lnTo>
                    <a:pt x="729" y="10651"/>
                  </a:lnTo>
                  <a:lnTo>
                    <a:pt x="729" y="10414"/>
                  </a:lnTo>
                  <a:lnTo>
                    <a:pt x="965" y="10414"/>
                  </a:lnTo>
                  <a:lnTo>
                    <a:pt x="1082" y="10651"/>
                  </a:lnTo>
                  <a:lnTo>
                    <a:pt x="1435" y="10651"/>
                  </a:lnTo>
                  <a:lnTo>
                    <a:pt x="1694" y="10296"/>
                  </a:lnTo>
                  <a:lnTo>
                    <a:pt x="2071" y="10296"/>
                  </a:lnTo>
                  <a:lnTo>
                    <a:pt x="2306" y="10414"/>
                  </a:lnTo>
                  <a:lnTo>
                    <a:pt x="2541" y="10888"/>
                  </a:lnTo>
                  <a:lnTo>
                    <a:pt x="2918" y="10414"/>
                  </a:lnTo>
                  <a:lnTo>
                    <a:pt x="3035" y="10296"/>
                  </a:lnTo>
                  <a:lnTo>
                    <a:pt x="3506" y="10059"/>
                  </a:lnTo>
                  <a:lnTo>
                    <a:pt x="3882" y="9680"/>
                  </a:lnTo>
                  <a:lnTo>
                    <a:pt x="4000" y="9041"/>
                  </a:lnTo>
                  <a:lnTo>
                    <a:pt x="4000" y="8450"/>
                  </a:lnTo>
                  <a:lnTo>
                    <a:pt x="4000" y="7834"/>
                  </a:lnTo>
                  <a:lnTo>
                    <a:pt x="4518" y="7456"/>
                  </a:lnTo>
                  <a:lnTo>
                    <a:pt x="4612" y="7219"/>
                  </a:lnTo>
                  <a:lnTo>
                    <a:pt x="4847" y="6722"/>
                  </a:lnTo>
                  <a:lnTo>
                    <a:pt x="5224" y="6722"/>
                  </a:lnTo>
                  <a:lnTo>
                    <a:pt x="5835" y="6130"/>
                  </a:lnTo>
                  <a:lnTo>
                    <a:pt x="5835" y="5751"/>
                  </a:lnTo>
                  <a:lnTo>
                    <a:pt x="5835" y="5278"/>
                  </a:lnTo>
                  <a:lnTo>
                    <a:pt x="5835" y="4639"/>
                  </a:lnTo>
                  <a:lnTo>
                    <a:pt x="6071" y="4166"/>
                  </a:lnTo>
                  <a:lnTo>
                    <a:pt x="6071" y="3550"/>
                  </a:lnTo>
                  <a:lnTo>
                    <a:pt x="6447" y="2698"/>
                  </a:lnTo>
                  <a:lnTo>
                    <a:pt x="6565" y="2320"/>
                  </a:lnTo>
                  <a:lnTo>
                    <a:pt x="6565" y="1704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3" name="Freeform 296"/>
            <p:cNvSpPr>
              <a:spLocks/>
            </p:cNvSpPr>
            <p:nvPr/>
          </p:nvSpPr>
          <p:spPr bwMode="auto">
            <a:xfrm>
              <a:off x="4886325" y="3549650"/>
              <a:ext cx="317500" cy="21907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w 20000"/>
                <a:gd name="T77" fmla="*/ 2147483647 h 20000"/>
                <a:gd name="T78" fmla="*/ 2147483647 w 20000"/>
                <a:gd name="T79" fmla="*/ 2147483647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1449" y="8175"/>
                  </a:moveTo>
                  <a:lnTo>
                    <a:pt x="2014" y="7661"/>
                  </a:lnTo>
                  <a:lnTo>
                    <a:pt x="2968" y="6889"/>
                  </a:lnTo>
                  <a:lnTo>
                    <a:pt x="3110" y="7404"/>
                  </a:lnTo>
                  <a:lnTo>
                    <a:pt x="3852" y="6889"/>
                  </a:lnTo>
                  <a:lnTo>
                    <a:pt x="4558" y="6375"/>
                  </a:lnTo>
                  <a:lnTo>
                    <a:pt x="4947" y="6889"/>
                  </a:lnTo>
                  <a:lnTo>
                    <a:pt x="5512" y="6375"/>
                  </a:lnTo>
                  <a:lnTo>
                    <a:pt x="5866" y="6375"/>
                  </a:lnTo>
                  <a:lnTo>
                    <a:pt x="6784" y="6067"/>
                  </a:lnTo>
                  <a:lnTo>
                    <a:pt x="6961" y="5296"/>
                  </a:lnTo>
                  <a:lnTo>
                    <a:pt x="6784" y="4781"/>
                  </a:lnTo>
                  <a:lnTo>
                    <a:pt x="7314" y="4216"/>
                  </a:lnTo>
                  <a:lnTo>
                    <a:pt x="8763" y="3959"/>
                  </a:lnTo>
                  <a:lnTo>
                    <a:pt x="9329" y="3445"/>
                  </a:lnTo>
                  <a:lnTo>
                    <a:pt x="9682" y="3136"/>
                  </a:lnTo>
                  <a:lnTo>
                    <a:pt x="10247" y="2108"/>
                  </a:lnTo>
                  <a:lnTo>
                    <a:pt x="10777" y="1851"/>
                  </a:lnTo>
                  <a:lnTo>
                    <a:pt x="11166" y="514"/>
                  </a:lnTo>
                  <a:lnTo>
                    <a:pt x="12085" y="0"/>
                  </a:lnTo>
                  <a:lnTo>
                    <a:pt x="12650" y="0"/>
                  </a:lnTo>
                  <a:lnTo>
                    <a:pt x="13004" y="514"/>
                  </a:lnTo>
                  <a:lnTo>
                    <a:pt x="13887" y="2108"/>
                  </a:lnTo>
                  <a:lnTo>
                    <a:pt x="14099" y="3445"/>
                  </a:lnTo>
                  <a:lnTo>
                    <a:pt x="13534" y="3959"/>
                  </a:lnTo>
                  <a:lnTo>
                    <a:pt x="13887" y="4216"/>
                  </a:lnTo>
                  <a:lnTo>
                    <a:pt x="13887" y="4781"/>
                  </a:lnTo>
                  <a:lnTo>
                    <a:pt x="14099" y="5296"/>
                  </a:lnTo>
                  <a:lnTo>
                    <a:pt x="15018" y="5296"/>
                  </a:lnTo>
                  <a:lnTo>
                    <a:pt x="15018" y="6067"/>
                  </a:lnTo>
                  <a:lnTo>
                    <a:pt x="15901" y="6067"/>
                  </a:lnTo>
                  <a:lnTo>
                    <a:pt x="16466" y="6889"/>
                  </a:lnTo>
                  <a:lnTo>
                    <a:pt x="16855" y="8792"/>
                  </a:lnTo>
                  <a:lnTo>
                    <a:pt x="17739" y="8792"/>
                  </a:lnTo>
                  <a:lnTo>
                    <a:pt x="17915" y="9563"/>
                  </a:lnTo>
                  <a:lnTo>
                    <a:pt x="18304" y="9563"/>
                  </a:lnTo>
                  <a:lnTo>
                    <a:pt x="18481" y="9820"/>
                  </a:lnTo>
                  <a:lnTo>
                    <a:pt x="18869" y="11105"/>
                  </a:lnTo>
                  <a:lnTo>
                    <a:pt x="19753" y="11928"/>
                  </a:lnTo>
                  <a:lnTo>
                    <a:pt x="19965" y="13316"/>
                  </a:lnTo>
                  <a:lnTo>
                    <a:pt x="19399" y="13316"/>
                  </a:lnTo>
                  <a:lnTo>
                    <a:pt x="19223" y="13830"/>
                  </a:lnTo>
                  <a:lnTo>
                    <a:pt x="18481" y="13830"/>
                  </a:lnTo>
                  <a:lnTo>
                    <a:pt x="18304" y="13316"/>
                  </a:lnTo>
                  <a:lnTo>
                    <a:pt x="17739" y="13316"/>
                  </a:lnTo>
                  <a:lnTo>
                    <a:pt x="16996" y="13008"/>
                  </a:lnTo>
                  <a:lnTo>
                    <a:pt x="16855" y="13316"/>
                  </a:lnTo>
                  <a:lnTo>
                    <a:pt x="16466" y="13830"/>
                  </a:lnTo>
                  <a:lnTo>
                    <a:pt x="15901" y="13830"/>
                  </a:lnTo>
                  <a:lnTo>
                    <a:pt x="15371" y="13830"/>
                  </a:lnTo>
                  <a:lnTo>
                    <a:pt x="14452" y="14344"/>
                  </a:lnTo>
                  <a:lnTo>
                    <a:pt x="13887" y="14602"/>
                  </a:lnTo>
                  <a:lnTo>
                    <a:pt x="13004" y="14602"/>
                  </a:lnTo>
                  <a:lnTo>
                    <a:pt x="12650" y="14602"/>
                  </a:lnTo>
                  <a:lnTo>
                    <a:pt x="12085" y="15938"/>
                  </a:lnTo>
                  <a:lnTo>
                    <a:pt x="11519" y="15424"/>
                  </a:lnTo>
                  <a:lnTo>
                    <a:pt x="10636" y="15424"/>
                  </a:lnTo>
                  <a:lnTo>
                    <a:pt x="9682" y="15116"/>
                  </a:lnTo>
                  <a:lnTo>
                    <a:pt x="8763" y="14602"/>
                  </a:lnTo>
                  <a:lnTo>
                    <a:pt x="7668" y="13316"/>
                  </a:lnTo>
                  <a:lnTo>
                    <a:pt x="6784" y="14344"/>
                  </a:lnTo>
                  <a:lnTo>
                    <a:pt x="6007" y="15116"/>
                  </a:lnTo>
                  <a:lnTo>
                    <a:pt x="6007" y="15424"/>
                  </a:lnTo>
                  <a:lnTo>
                    <a:pt x="6007" y="16710"/>
                  </a:lnTo>
                  <a:lnTo>
                    <a:pt x="5300" y="16710"/>
                  </a:lnTo>
                  <a:lnTo>
                    <a:pt x="4417" y="16710"/>
                  </a:lnTo>
                  <a:lnTo>
                    <a:pt x="3110" y="16710"/>
                  </a:lnTo>
                  <a:lnTo>
                    <a:pt x="2968" y="18560"/>
                  </a:lnTo>
                  <a:lnTo>
                    <a:pt x="2191" y="19949"/>
                  </a:lnTo>
                  <a:lnTo>
                    <a:pt x="2014" y="19383"/>
                  </a:lnTo>
                  <a:lnTo>
                    <a:pt x="2191" y="18046"/>
                  </a:lnTo>
                  <a:lnTo>
                    <a:pt x="2014" y="18046"/>
                  </a:lnTo>
                  <a:lnTo>
                    <a:pt x="742" y="16452"/>
                  </a:lnTo>
                  <a:lnTo>
                    <a:pt x="742" y="15116"/>
                  </a:lnTo>
                  <a:lnTo>
                    <a:pt x="212" y="14602"/>
                  </a:lnTo>
                  <a:lnTo>
                    <a:pt x="212" y="13316"/>
                  </a:lnTo>
                  <a:lnTo>
                    <a:pt x="0" y="13008"/>
                  </a:lnTo>
                  <a:lnTo>
                    <a:pt x="0" y="11105"/>
                  </a:lnTo>
                  <a:lnTo>
                    <a:pt x="212" y="10900"/>
                  </a:lnTo>
                  <a:lnTo>
                    <a:pt x="742" y="8792"/>
                  </a:lnTo>
                  <a:lnTo>
                    <a:pt x="1449" y="8175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4" name="Freeform 297"/>
            <p:cNvSpPr>
              <a:spLocks/>
            </p:cNvSpPr>
            <p:nvPr/>
          </p:nvSpPr>
          <p:spPr bwMode="auto">
            <a:xfrm>
              <a:off x="5176838" y="4564063"/>
              <a:ext cx="55562" cy="603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5253" y="3077"/>
                  </a:moveTo>
                  <a:lnTo>
                    <a:pt x="13535" y="0"/>
                  </a:lnTo>
                  <a:lnTo>
                    <a:pt x="16566" y="1923"/>
                  </a:lnTo>
                  <a:lnTo>
                    <a:pt x="19798" y="6923"/>
                  </a:lnTo>
                  <a:lnTo>
                    <a:pt x="18586" y="9808"/>
                  </a:lnTo>
                  <a:lnTo>
                    <a:pt x="18586" y="12885"/>
                  </a:lnTo>
                  <a:lnTo>
                    <a:pt x="9495" y="14808"/>
                  </a:lnTo>
                  <a:lnTo>
                    <a:pt x="8283" y="19808"/>
                  </a:lnTo>
                  <a:lnTo>
                    <a:pt x="3232" y="17885"/>
                  </a:lnTo>
                  <a:lnTo>
                    <a:pt x="808" y="11923"/>
                  </a:lnTo>
                  <a:lnTo>
                    <a:pt x="0" y="9808"/>
                  </a:lnTo>
                  <a:lnTo>
                    <a:pt x="808" y="7885"/>
                  </a:lnTo>
                  <a:lnTo>
                    <a:pt x="5253" y="3077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5" name="Freeform 298"/>
            <p:cNvSpPr>
              <a:spLocks/>
            </p:cNvSpPr>
            <p:nvPr/>
          </p:nvSpPr>
          <p:spPr bwMode="auto">
            <a:xfrm>
              <a:off x="5880100" y="4367213"/>
              <a:ext cx="14288" cy="15875"/>
            </a:xfrm>
            <a:custGeom>
              <a:avLst/>
              <a:gdLst>
                <a:gd name="T0" fmla="*/ 1 w 20000"/>
                <a:gd name="T1" fmla="*/ 2 h 20000"/>
                <a:gd name="T2" fmla="*/ 0 w 20000"/>
                <a:gd name="T3" fmla="*/ 2 h 20000"/>
                <a:gd name="T4" fmla="*/ 1 w 20000"/>
                <a:gd name="T5" fmla="*/ 0 h 20000"/>
                <a:gd name="T6" fmla="*/ 1 w 20000"/>
                <a:gd name="T7" fmla="*/ 2 h 20000"/>
                <a:gd name="T8" fmla="*/ 1 w 20000"/>
                <a:gd name="T9" fmla="*/ 2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1852" y="19259"/>
                  </a:moveTo>
                  <a:lnTo>
                    <a:pt x="0" y="15556"/>
                  </a:lnTo>
                  <a:lnTo>
                    <a:pt x="7407" y="0"/>
                  </a:lnTo>
                  <a:lnTo>
                    <a:pt x="19259" y="15556"/>
                  </a:lnTo>
                  <a:lnTo>
                    <a:pt x="11852" y="192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6" name="Freeform 299"/>
            <p:cNvSpPr>
              <a:spLocks/>
            </p:cNvSpPr>
            <p:nvPr/>
          </p:nvSpPr>
          <p:spPr bwMode="auto">
            <a:xfrm>
              <a:off x="4102100" y="2971800"/>
              <a:ext cx="15875" cy="6350"/>
            </a:xfrm>
            <a:custGeom>
              <a:avLst/>
              <a:gdLst>
                <a:gd name="T0" fmla="*/ 2 w 20000"/>
                <a:gd name="T1" fmla="*/ 0 h 20000"/>
                <a:gd name="T2" fmla="*/ 0 w 20000"/>
                <a:gd name="T3" fmla="*/ 0 h 20000"/>
                <a:gd name="T4" fmla="*/ 2 w 20000"/>
                <a:gd name="T5" fmla="*/ 0 h 20000"/>
                <a:gd name="T6" fmla="*/ 2 w 20000"/>
                <a:gd name="T7" fmla="*/ 0 h 20000"/>
                <a:gd name="T8" fmla="*/ 2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1852" y="18182"/>
                  </a:moveTo>
                  <a:lnTo>
                    <a:pt x="0" y="0"/>
                  </a:lnTo>
                  <a:lnTo>
                    <a:pt x="3704" y="0"/>
                  </a:lnTo>
                  <a:lnTo>
                    <a:pt x="19259" y="18182"/>
                  </a:lnTo>
                  <a:lnTo>
                    <a:pt x="11852" y="18182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7" name="Freeform 300"/>
            <p:cNvSpPr>
              <a:spLocks/>
            </p:cNvSpPr>
            <p:nvPr/>
          </p:nvSpPr>
          <p:spPr bwMode="auto">
            <a:xfrm>
              <a:off x="4105275" y="3090863"/>
              <a:ext cx="14288" cy="15875"/>
            </a:xfrm>
            <a:custGeom>
              <a:avLst/>
              <a:gdLst>
                <a:gd name="T0" fmla="*/ 1 w 20000"/>
                <a:gd name="T1" fmla="*/ 2 h 20000"/>
                <a:gd name="T2" fmla="*/ 0 w 20000"/>
                <a:gd name="T3" fmla="*/ 2 h 20000"/>
                <a:gd name="T4" fmla="*/ 1 w 20000"/>
                <a:gd name="T5" fmla="*/ 0 h 20000"/>
                <a:gd name="T6" fmla="*/ 1 w 20000"/>
                <a:gd name="T7" fmla="*/ 2 h 20000"/>
                <a:gd name="T8" fmla="*/ 1 w 20000"/>
                <a:gd name="T9" fmla="*/ 2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7857" y="19259"/>
                  </a:moveTo>
                  <a:lnTo>
                    <a:pt x="0" y="4444"/>
                  </a:lnTo>
                  <a:lnTo>
                    <a:pt x="19286" y="0"/>
                  </a:lnTo>
                  <a:lnTo>
                    <a:pt x="15000" y="11852"/>
                  </a:lnTo>
                  <a:lnTo>
                    <a:pt x="7857" y="192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8" name="Freeform 301"/>
            <p:cNvSpPr>
              <a:spLocks/>
            </p:cNvSpPr>
            <p:nvPr/>
          </p:nvSpPr>
          <p:spPr bwMode="auto">
            <a:xfrm>
              <a:off x="4133850" y="3094038"/>
              <a:ext cx="9525" cy="15875"/>
            </a:xfrm>
            <a:custGeom>
              <a:avLst/>
              <a:gdLst>
                <a:gd name="T0" fmla="*/ 0 w 20000"/>
                <a:gd name="T1" fmla="*/ 2 h 20000"/>
                <a:gd name="T2" fmla="*/ 0 w 20000"/>
                <a:gd name="T3" fmla="*/ 2 h 20000"/>
                <a:gd name="T4" fmla="*/ 0 w 20000"/>
                <a:gd name="T5" fmla="*/ 0 h 20000"/>
                <a:gd name="T6" fmla="*/ 0 w 20000"/>
                <a:gd name="T7" fmla="*/ 2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1765" y="19259"/>
                  </a:moveTo>
                  <a:lnTo>
                    <a:pt x="0" y="14815"/>
                  </a:lnTo>
                  <a:lnTo>
                    <a:pt x="18824" y="0"/>
                  </a:lnTo>
                  <a:lnTo>
                    <a:pt x="11765" y="19259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09" name="Freeform 302"/>
            <p:cNvSpPr>
              <a:spLocks/>
            </p:cNvSpPr>
            <p:nvPr/>
          </p:nvSpPr>
          <p:spPr bwMode="auto">
            <a:xfrm>
              <a:off x="4751388" y="3762375"/>
              <a:ext cx="53975" cy="39688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0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4421" y="0"/>
                  </a:moveTo>
                  <a:lnTo>
                    <a:pt x="7789" y="3188"/>
                  </a:lnTo>
                  <a:lnTo>
                    <a:pt x="19789" y="4638"/>
                  </a:lnTo>
                  <a:lnTo>
                    <a:pt x="19789" y="19710"/>
                  </a:lnTo>
                  <a:lnTo>
                    <a:pt x="14316" y="19710"/>
                  </a:lnTo>
                  <a:lnTo>
                    <a:pt x="8842" y="19710"/>
                  </a:lnTo>
                  <a:lnTo>
                    <a:pt x="2316" y="19710"/>
                  </a:lnTo>
                  <a:lnTo>
                    <a:pt x="0" y="16522"/>
                  </a:lnTo>
                  <a:lnTo>
                    <a:pt x="4421" y="7826"/>
                  </a:lnTo>
                  <a:lnTo>
                    <a:pt x="442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</p:grpSp>
      <p:sp>
        <p:nvSpPr>
          <p:cNvPr id="310" name="Rectangle 309"/>
          <p:cNvSpPr/>
          <p:nvPr/>
        </p:nvSpPr>
        <p:spPr>
          <a:xfrm>
            <a:off x="1248753" y="1281566"/>
            <a:ext cx="1292922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 dirty="0" smtClean="0">
                <a:solidFill>
                  <a:srgbClr val="333366"/>
                </a:solidFill>
              </a:rPr>
              <a:t>Colaboradores</a:t>
            </a:r>
            <a:endParaRPr lang="pt-BR" sz="1100" b="1" dirty="0">
              <a:solidFill>
                <a:srgbClr val="333366"/>
              </a:solidFill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1248753" y="1535124"/>
            <a:ext cx="1292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65,000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2830186" y="1236102"/>
            <a:ext cx="1292922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 dirty="0" smtClean="0">
                <a:solidFill>
                  <a:srgbClr val="333366"/>
                </a:solidFill>
              </a:rPr>
              <a:t>Presença</a:t>
            </a:r>
          </a:p>
          <a:p>
            <a:pPr>
              <a:lnSpc>
                <a:spcPct val="90000"/>
              </a:lnSpc>
            </a:pPr>
            <a:r>
              <a:rPr lang="pt-BR" sz="1100" b="1" dirty="0" smtClean="0">
                <a:solidFill>
                  <a:srgbClr val="333366"/>
                </a:solidFill>
              </a:rPr>
              <a:t>Global</a:t>
            </a:r>
            <a:endParaRPr lang="pt-BR" sz="1100" b="1" dirty="0">
              <a:solidFill>
                <a:srgbClr val="333366"/>
              </a:solidFill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830186" y="1535124"/>
            <a:ext cx="1292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60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4486370" y="1264271"/>
            <a:ext cx="1430514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 dirty="0" smtClean="0"/>
              <a:t>Pesquisa &amp; </a:t>
            </a:r>
          </a:p>
          <a:p>
            <a:pPr>
              <a:lnSpc>
                <a:spcPct val="90000"/>
              </a:lnSpc>
            </a:pPr>
            <a:r>
              <a:rPr lang="pt-BR" sz="1100" b="1" dirty="0" smtClean="0"/>
              <a:t>Desenvolvimento</a:t>
            </a:r>
            <a:endParaRPr lang="pt-BR" sz="1100" b="1" dirty="0"/>
          </a:p>
        </p:txBody>
      </p:sp>
      <p:sp>
        <p:nvSpPr>
          <p:cNvPr id="315" name="Rectangle 314"/>
          <p:cNvSpPr/>
          <p:nvPr/>
        </p:nvSpPr>
        <p:spPr>
          <a:xfrm>
            <a:off x="4486370" y="1535124"/>
            <a:ext cx="1292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2,5</a:t>
            </a:r>
            <a:endParaRPr lang="pt-BR" sz="2000" b="1" dirty="0">
              <a:solidFill>
                <a:srgbClr val="FF0000"/>
              </a:solidFill>
            </a:endParaRPr>
          </a:p>
        </p:txBody>
      </p:sp>
      <p:grpSp>
        <p:nvGrpSpPr>
          <p:cNvPr id="316" name="Grouper 2"/>
          <p:cNvGrpSpPr/>
          <p:nvPr/>
        </p:nvGrpSpPr>
        <p:grpSpPr>
          <a:xfrm>
            <a:off x="1230922" y="1280474"/>
            <a:ext cx="135383" cy="754236"/>
            <a:chOff x="3820047" y="1280474"/>
            <a:chExt cx="135383" cy="754236"/>
          </a:xfrm>
        </p:grpSpPr>
        <p:cxnSp>
          <p:nvCxnSpPr>
            <p:cNvPr id="317" name="Connecteur droit 46"/>
            <p:cNvCxnSpPr/>
            <p:nvPr/>
          </p:nvCxnSpPr>
          <p:spPr bwMode="auto">
            <a:xfrm flipV="1">
              <a:off x="3820047" y="1280474"/>
              <a:ext cx="0" cy="570330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8" name="Connecteur droit 52"/>
            <p:cNvCxnSpPr/>
            <p:nvPr/>
          </p:nvCxnSpPr>
          <p:spPr bwMode="auto">
            <a:xfrm flipH="1" flipV="1">
              <a:off x="3820047" y="1843838"/>
              <a:ext cx="135383" cy="190872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19" name="Ellipse 44"/>
          <p:cNvSpPr/>
          <p:nvPr/>
        </p:nvSpPr>
        <p:spPr>
          <a:xfrm>
            <a:off x="1029259" y="821315"/>
            <a:ext cx="403326" cy="40332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320" name="Corde 56"/>
          <p:cNvSpPr/>
          <p:nvPr/>
        </p:nvSpPr>
        <p:spPr>
          <a:xfrm>
            <a:off x="1028163" y="819282"/>
            <a:ext cx="407392" cy="407392"/>
          </a:xfrm>
          <a:prstGeom prst="chord">
            <a:avLst>
              <a:gd name="adj1" fmla="val 5356421"/>
              <a:gd name="adj2" fmla="val 16200000"/>
            </a:avLst>
          </a:pr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321" name="Freeform 15"/>
          <p:cNvSpPr>
            <a:spLocks noChangeAspect="1" noEditPoints="1"/>
          </p:cNvSpPr>
          <p:nvPr/>
        </p:nvSpPr>
        <p:spPr bwMode="auto">
          <a:xfrm>
            <a:off x="1123863" y="926209"/>
            <a:ext cx="214117" cy="188871"/>
          </a:xfrm>
          <a:custGeom>
            <a:avLst/>
            <a:gdLst>
              <a:gd name="T0" fmla="*/ 503718481 w 91"/>
              <a:gd name="T1" fmla="*/ 446630633 h 80"/>
              <a:gd name="T2" fmla="*/ 498182493 w 91"/>
              <a:gd name="T3" fmla="*/ 340556891 h 80"/>
              <a:gd name="T4" fmla="*/ 431757690 w 91"/>
              <a:gd name="T5" fmla="*/ 301475973 h 80"/>
              <a:gd name="T6" fmla="*/ 381940852 w 91"/>
              <a:gd name="T7" fmla="*/ 240064113 h 80"/>
              <a:gd name="T8" fmla="*/ 398546465 w 91"/>
              <a:gd name="T9" fmla="*/ 200983194 h 80"/>
              <a:gd name="T10" fmla="*/ 415152077 w 91"/>
              <a:gd name="T11" fmla="*/ 167485601 h 80"/>
              <a:gd name="T12" fmla="*/ 409616089 w 91"/>
              <a:gd name="T13" fmla="*/ 156321312 h 80"/>
              <a:gd name="T14" fmla="*/ 409616089 w 91"/>
              <a:gd name="T15" fmla="*/ 122823719 h 80"/>
              <a:gd name="T16" fmla="*/ 348727274 w 91"/>
              <a:gd name="T17" fmla="*/ 61411860 h 80"/>
              <a:gd name="T18" fmla="*/ 287838460 w 91"/>
              <a:gd name="T19" fmla="*/ 122823719 h 80"/>
              <a:gd name="T20" fmla="*/ 293374448 w 91"/>
              <a:gd name="T21" fmla="*/ 156321312 h 80"/>
              <a:gd name="T22" fmla="*/ 287838460 w 91"/>
              <a:gd name="T23" fmla="*/ 167485601 h 80"/>
              <a:gd name="T24" fmla="*/ 304444073 w 91"/>
              <a:gd name="T25" fmla="*/ 200983194 h 80"/>
              <a:gd name="T26" fmla="*/ 321052038 w 91"/>
              <a:gd name="T27" fmla="*/ 240064113 h 80"/>
              <a:gd name="T28" fmla="*/ 298910437 w 91"/>
              <a:gd name="T29" fmla="*/ 284725995 h 80"/>
              <a:gd name="T30" fmla="*/ 393010476 w 91"/>
              <a:gd name="T31" fmla="*/ 374052121 h 80"/>
              <a:gd name="T32" fmla="*/ 393010476 w 91"/>
              <a:gd name="T33" fmla="*/ 446630633 h 80"/>
              <a:gd name="T34" fmla="*/ 503718481 w 91"/>
              <a:gd name="T35" fmla="*/ 446630633 h 80"/>
              <a:gd name="T36" fmla="*/ 260163223 w 91"/>
              <a:gd name="T37" fmla="*/ 312642624 h 80"/>
              <a:gd name="T38" fmla="*/ 193738420 w 91"/>
              <a:gd name="T39" fmla="*/ 240064113 h 80"/>
              <a:gd name="T40" fmla="*/ 215880021 w 91"/>
              <a:gd name="T41" fmla="*/ 178652253 h 80"/>
              <a:gd name="T42" fmla="*/ 232485634 w 91"/>
              <a:gd name="T43" fmla="*/ 139571334 h 80"/>
              <a:gd name="T44" fmla="*/ 226949645 w 91"/>
              <a:gd name="T45" fmla="*/ 122823719 h 80"/>
              <a:gd name="T46" fmla="*/ 232485634 w 91"/>
              <a:gd name="T47" fmla="*/ 78159475 h 80"/>
              <a:gd name="T48" fmla="*/ 149455218 w 91"/>
              <a:gd name="T49" fmla="*/ 0 h 80"/>
              <a:gd name="T50" fmla="*/ 66424803 w 91"/>
              <a:gd name="T51" fmla="*/ 78159475 h 80"/>
              <a:gd name="T52" fmla="*/ 71960791 w 91"/>
              <a:gd name="T53" fmla="*/ 122823719 h 80"/>
              <a:gd name="T54" fmla="*/ 66424803 w 91"/>
              <a:gd name="T55" fmla="*/ 139571334 h 80"/>
              <a:gd name="T56" fmla="*/ 83030415 w 91"/>
              <a:gd name="T57" fmla="*/ 178652253 h 80"/>
              <a:gd name="T58" fmla="*/ 105172016 w 91"/>
              <a:gd name="T59" fmla="*/ 240064113 h 80"/>
              <a:gd name="T60" fmla="*/ 38747214 w 91"/>
              <a:gd name="T61" fmla="*/ 312642624 h 80"/>
              <a:gd name="T62" fmla="*/ 0 w 91"/>
              <a:gd name="T63" fmla="*/ 357304506 h 80"/>
              <a:gd name="T64" fmla="*/ 0 w 91"/>
              <a:gd name="T65" fmla="*/ 446630633 h 80"/>
              <a:gd name="T66" fmla="*/ 348727274 w 91"/>
              <a:gd name="T67" fmla="*/ 446630633 h 80"/>
              <a:gd name="T68" fmla="*/ 348727274 w 91"/>
              <a:gd name="T69" fmla="*/ 379635447 h 80"/>
              <a:gd name="T70" fmla="*/ 260163223 w 91"/>
              <a:gd name="T71" fmla="*/ 312642624 h 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1" h="80">
                <a:moveTo>
                  <a:pt x="91" y="80"/>
                </a:moveTo>
                <a:cubicBezTo>
                  <a:pt x="91" y="80"/>
                  <a:pt x="91" y="63"/>
                  <a:pt x="90" y="61"/>
                </a:cubicBezTo>
                <a:cubicBezTo>
                  <a:pt x="88" y="59"/>
                  <a:pt x="85" y="57"/>
                  <a:pt x="78" y="54"/>
                </a:cubicBezTo>
                <a:cubicBezTo>
                  <a:pt x="71" y="51"/>
                  <a:pt x="69" y="49"/>
                  <a:pt x="69" y="43"/>
                </a:cubicBezTo>
                <a:cubicBezTo>
                  <a:pt x="69" y="40"/>
                  <a:pt x="71" y="41"/>
                  <a:pt x="72" y="36"/>
                </a:cubicBezTo>
                <a:cubicBezTo>
                  <a:pt x="72" y="33"/>
                  <a:pt x="74" y="36"/>
                  <a:pt x="75" y="30"/>
                </a:cubicBezTo>
                <a:cubicBezTo>
                  <a:pt x="75" y="28"/>
                  <a:pt x="74" y="28"/>
                  <a:pt x="74" y="28"/>
                </a:cubicBezTo>
                <a:cubicBezTo>
                  <a:pt x="74" y="28"/>
                  <a:pt x="74" y="25"/>
                  <a:pt x="74" y="22"/>
                </a:cubicBezTo>
                <a:cubicBezTo>
                  <a:pt x="75" y="19"/>
                  <a:pt x="73" y="11"/>
                  <a:pt x="63" y="11"/>
                </a:cubicBezTo>
                <a:cubicBezTo>
                  <a:pt x="54" y="11"/>
                  <a:pt x="52" y="19"/>
                  <a:pt x="52" y="22"/>
                </a:cubicBezTo>
                <a:cubicBezTo>
                  <a:pt x="53" y="25"/>
                  <a:pt x="53" y="28"/>
                  <a:pt x="53" y="28"/>
                </a:cubicBezTo>
                <a:cubicBezTo>
                  <a:pt x="53" y="28"/>
                  <a:pt x="52" y="28"/>
                  <a:pt x="52" y="30"/>
                </a:cubicBezTo>
                <a:cubicBezTo>
                  <a:pt x="52" y="36"/>
                  <a:pt x="54" y="33"/>
                  <a:pt x="55" y="36"/>
                </a:cubicBezTo>
                <a:cubicBezTo>
                  <a:pt x="56" y="41"/>
                  <a:pt x="58" y="40"/>
                  <a:pt x="58" y="43"/>
                </a:cubicBezTo>
                <a:cubicBezTo>
                  <a:pt x="58" y="47"/>
                  <a:pt x="57" y="49"/>
                  <a:pt x="54" y="51"/>
                </a:cubicBezTo>
                <a:cubicBezTo>
                  <a:pt x="69" y="59"/>
                  <a:pt x="71" y="60"/>
                  <a:pt x="71" y="67"/>
                </a:cubicBezTo>
                <a:cubicBezTo>
                  <a:pt x="71" y="80"/>
                  <a:pt x="71" y="80"/>
                  <a:pt x="71" y="80"/>
                </a:cubicBezTo>
                <a:lnTo>
                  <a:pt x="91" y="80"/>
                </a:lnTo>
                <a:close/>
                <a:moveTo>
                  <a:pt x="47" y="56"/>
                </a:moveTo>
                <a:cubicBezTo>
                  <a:pt x="37" y="53"/>
                  <a:pt x="35" y="49"/>
                  <a:pt x="35" y="43"/>
                </a:cubicBezTo>
                <a:cubicBezTo>
                  <a:pt x="35" y="39"/>
                  <a:pt x="37" y="40"/>
                  <a:pt x="39" y="32"/>
                </a:cubicBezTo>
                <a:cubicBezTo>
                  <a:pt x="39" y="29"/>
                  <a:pt x="42" y="32"/>
                  <a:pt x="42" y="25"/>
                </a:cubicBezTo>
                <a:cubicBezTo>
                  <a:pt x="42" y="22"/>
                  <a:pt x="41" y="22"/>
                  <a:pt x="41" y="22"/>
                </a:cubicBezTo>
                <a:cubicBezTo>
                  <a:pt x="41" y="22"/>
                  <a:pt x="41" y="17"/>
                  <a:pt x="42" y="14"/>
                </a:cubicBezTo>
                <a:cubicBezTo>
                  <a:pt x="42" y="10"/>
                  <a:pt x="40" y="0"/>
                  <a:pt x="27" y="0"/>
                </a:cubicBezTo>
                <a:cubicBezTo>
                  <a:pt x="14" y="0"/>
                  <a:pt x="12" y="10"/>
                  <a:pt x="12" y="14"/>
                </a:cubicBezTo>
                <a:cubicBezTo>
                  <a:pt x="13" y="17"/>
                  <a:pt x="13" y="22"/>
                  <a:pt x="13" y="22"/>
                </a:cubicBezTo>
                <a:cubicBezTo>
                  <a:pt x="13" y="22"/>
                  <a:pt x="12" y="22"/>
                  <a:pt x="12" y="25"/>
                </a:cubicBezTo>
                <a:cubicBezTo>
                  <a:pt x="12" y="32"/>
                  <a:pt x="15" y="29"/>
                  <a:pt x="15" y="32"/>
                </a:cubicBezTo>
                <a:cubicBezTo>
                  <a:pt x="17" y="40"/>
                  <a:pt x="19" y="39"/>
                  <a:pt x="19" y="43"/>
                </a:cubicBezTo>
                <a:cubicBezTo>
                  <a:pt x="19" y="49"/>
                  <a:pt x="17" y="53"/>
                  <a:pt x="7" y="56"/>
                </a:cubicBezTo>
                <a:cubicBezTo>
                  <a:pt x="5" y="58"/>
                  <a:pt x="0" y="59"/>
                  <a:pt x="0" y="64"/>
                </a:cubicBezTo>
                <a:cubicBezTo>
                  <a:pt x="0" y="80"/>
                  <a:pt x="0" y="80"/>
                  <a:pt x="0" y="80"/>
                </a:cubicBezTo>
                <a:cubicBezTo>
                  <a:pt x="63" y="80"/>
                  <a:pt x="63" y="80"/>
                  <a:pt x="63" y="80"/>
                </a:cubicBezTo>
                <a:cubicBezTo>
                  <a:pt x="63" y="80"/>
                  <a:pt x="63" y="70"/>
                  <a:pt x="63" y="68"/>
                </a:cubicBezTo>
                <a:cubicBezTo>
                  <a:pt x="63" y="64"/>
                  <a:pt x="56" y="60"/>
                  <a:pt x="47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cxnSp>
        <p:nvCxnSpPr>
          <p:cNvPr id="322" name="Connecteur droit 59"/>
          <p:cNvCxnSpPr/>
          <p:nvPr/>
        </p:nvCxnSpPr>
        <p:spPr bwMode="auto">
          <a:xfrm flipV="1">
            <a:off x="2805731" y="1280474"/>
            <a:ext cx="0" cy="57033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3" name="Connecteur droit 60"/>
          <p:cNvCxnSpPr/>
          <p:nvPr/>
        </p:nvCxnSpPr>
        <p:spPr bwMode="auto">
          <a:xfrm flipH="1" flipV="1">
            <a:off x="2805731" y="1843838"/>
            <a:ext cx="135383" cy="190872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4" name="Ellipse 61"/>
          <p:cNvSpPr/>
          <p:nvPr/>
        </p:nvSpPr>
        <p:spPr>
          <a:xfrm>
            <a:off x="2604068" y="821315"/>
            <a:ext cx="403326" cy="40332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325" name="Corde 62"/>
          <p:cNvSpPr/>
          <p:nvPr/>
        </p:nvSpPr>
        <p:spPr>
          <a:xfrm>
            <a:off x="2602972" y="819282"/>
            <a:ext cx="407392" cy="407392"/>
          </a:xfrm>
          <a:prstGeom prst="chord">
            <a:avLst>
              <a:gd name="adj1" fmla="val 5356421"/>
              <a:gd name="adj2" fmla="val 16200000"/>
            </a:avLst>
          </a:pr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cxnSp>
        <p:nvCxnSpPr>
          <p:cNvPr id="326" name="Connecteur droit 64"/>
          <p:cNvCxnSpPr/>
          <p:nvPr/>
        </p:nvCxnSpPr>
        <p:spPr bwMode="auto">
          <a:xfrm flipV="1">
            <a:off x="4457047" y="1280474"/>
            <a:ext cx="0" cy="57033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" name="Connecteur droit 65"/>
          <p:cNvCxnSpPr/>
          <p:nvPr/>
        </p:nvCxnSpPr>
        <p:spPr bwMode="auto">
          <a:xfrm flipH="1" flipV="1">
            <a:off x="4457047" y="1843838"/>
            <a:ext cx="135383" cy="190872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8" name="Ellipse 66"/>
          <p:cNvSpPr/>
          <p:nvPr/>
        </p:nvSpPr>
        <p:spPr>
          <a:xfrm>
            <a:off x="4255384" y="821315"/>
            <a:ext cx="403326" cy="40332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329" name="Corde 67"/>
          <p:cNvSpPr/>
          <p:nvPr/>
        </p:nvSpPr>
        <p:spPr>
          <a:xfrm>
            <a:off x="4254288" y="819282"/>
            <a:ext cx="407392" cy="407392"/>
          </a:xfrm>
          <a:prstGeom prst="chord">
            <a:avLst>
              <a:gd name="adj1" fmla="val 5356421"/>
              <a:gd name="adj2" fmla="val 16200000"/>
            </a:avLst>
          </a:pr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330" name="Freeform 5"/>
          <p:cNvSpPr>
            <a:spLocks noChangeAspect="1" noEditPoints="1"/>
          </p:cNvSpPr>
          <p:nvPr/>
        </p:nvSpPr>
        <p:spPr bwMode="auto">
          <a:xfrm>
            <a:off x="2681630" y="901077"/>
            <a:ext cx="248202" cy="248031"/>
          </a:xfrm>
          <a:custGeom>
            <a:avLst/>
            <a:gdLst>
              <a:gd name="T0" fmla="*/ 18695424 w 1648"/>
              <a:gd name="T1" fmla="*/ 0 h 1648"/>
              <a:gd name="T2" fmla="*/ 18695424 w 1648"/>
              <a:gd name="T3" fmla="*/ 37390849 h 1648"/>
              <a:gd name="T4" fmla="*/ 9846816 w 1648"/>
              <a:gd name="T5" fmla="*/ 11843533 h 1648"/>
              <a:gd name="T6" fmla="*/ 3834372 w 1648"/>
              <a:gd name="T7" fmla="*/ 17265970 h 1648"/>
              <a:gd name="T8" fmla="*/ 9846816 w 1648"/>
              <a:gd name="T9" fmla="*/ 11843533 h 1648"/>
              <a:gd name="T10" fmla="*/ 9892306 w 1648"/>
              <a:gd name="T11" fmla="*/ 25592805 h 1648"/>
              <a:gd name="T12" fmla="*/ 3834372 w 1648"/>
              <a:gd name="T13" fmla="*/ 20124879 h 1648"/>
              <a:gd name="T14" fmla="*/ 10640924 w 1648"/>
              <a:gd name="T15" fmla="*/ 28360735 h 1648"/>
              <a:gd name="T16" fmla="*/ 8167923 w 1648"/>
              <a:gd name="T17" fmla="*/ 29268265 h 1648"/>
              <a:gd name="T18" fmla="*/ 20124879 w 1648"/>
              <a:gd name="T19" fmla="*/ 24435685 h 1648"/>
              <a:gd name="T20" fmla="*/ 25365809 w 1648"/>
              <a:gd name="T21" fmla="*/ 20124879 h 1648"/>
              <a:gd name="T22" fmla="*/ 20124879 w 1648"/>
              <a:gd name="T23" fmla="*/ 24435685 h 1648"/>
              <a:gd name="T24" fmla="*/ 20124879 w 1648"/>
              <a:gd name="T25" fmla="*/ 33329632 h 1648"/>
              <a:gd name="T26" fmla="*/ 23981845 w 1648"/>
              <a:gd name="T27" fmla="*/ 27702794 h 1648"/>
              <a:gd name="T28" fmla="*/ 20124879 w 1648"/>
              <a:gd name="T29" fmla="*/ 13023247 h 1648"/>
              <a:gd name="T30" fmla="*/ 25365809 w 1648"/>
              <a:gd name="T31" fmla="*/ 17265970 h 1648"/>
              <a:gd name="T32" fmla="*/ 20124879 w 1648"/>
              <a:gd name="T33" fmla="*/ 10141745 h 1648"/>
              <a:gd name="T34" fmla="*/ 24072673 w 1648"/>
              <a:gd name="T35" fmla="*/ 9733394 h 1648"/>
              <a:gd name="T36" fmla="*/ 17265970 w 1648"/>
              <a:gd name="T37" fmla="*/ 3879711 h 1648"/>
              <a:gd name="T38" fmla="*/ 13386259 w 1648"/>
              <a:gd name="T39" fmla="*/ 9733394 h 1648"/>
              <a:gd name="T40" fmla="*/ 17265970 w 1648"/>
              <a:gd name="T41" fmla="*/ 13023247 h 1648"/>
              <a:gd name="T42" fmla="*/ 12070378 w 1648"/>
              <a:gd name="T43" fmla="*/ 17265970 h 1648"/>
              <a:gd name="T44" fmla="*/ 17265970 w 1648"/>
              <a:gd name="T45" fmla="*/ 13023247 h 1648"/>
              <a:gd name="T46" fmla="*/ 12070378 w 1648"/>
              <a:gd name="T47" fmla="*/ 20124879 h 1648"/>
              <a:gd name="T48" fmla="*/ 17265970 w 1648"/>
              <a:gd name="T49" fmla="*/ 24435685 h 1648"/>
              <a:gd name="T50" fmla="*/ 17265970 w 1648"/>
              <a:gd name="T51" fmla="*/ 27294443 h 1648"/>
              <a:gd name="T52" fmla="*/ 13454343 w 1648"/>
              <a:gd name="T53" fmla="*/ 27702794 h 1648"/>
              <a:gd name="T54" fmla="*/ 26795264 w 1648"/>
              <a:gd name="T55" fmla="*/ 28360735 h 1648"/>
              <a:gd name="T56" fmla="*/ 25048287 w 1648"/>
              <a:gd name="T57" fmla="*/ 32195106 h 1648"/>
              <a:gd name="T58" fmla="*/ 27544033 w 1648"/>
              <a:gd name="T59" fmla="*/ 25592805 h 1648"/>
              <a:gd name="T60" fmla="*/ 33556477 w 1648"/>
              <a:gd name="T61" fmla="*/ 20124879 h 1648"/>
              <a:gd name="T62" fmla="*/ 27544033 w 1648"/>
              <a:gd name="T63" fmla="*/ 25592805 h 1648"/>
              <a:gd name="T64" fmla="*/ 33556477 w 1648"/>
              <a:gd name="T65" fmla="*/ 17265970 h 1648"/>
              <a:gd name="T66" fmla="*/ 27589371 w 1648"/>
              <a:gd name="T67" fmla="*/ 11843533 h 1648"/>
              <a:gd name="T68" fmla="*/ 29268265 w 1648"/>
              <a:gd name="T69" fmla="*/ 8167923 h 1648"/>
              <a:gd name="T70" fmla="*/ 25207048 w 1648"/>
              <a:gd name="T71" fmla="*/ 5263826 h 1648"/>
              <a:gd name="T72" fmla="*/ 12251884 w 1648"/>
              <a:gd name="T73" fmla="*/ 5241081 h 1648"/>
              <a:gd name="T74" fmla="*/ 8122584 w 1648"/>
              <a:gd name="T75" fmla="*/ 8145178 h 16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648" h="1648">
                <a:moveTo>
                  <a:pt x="1648" y="824"/>
                </a:moveTo>
                <a:cubicBezTo>
                  <a:pt x="1648" y="362"/>
                  <a:pt x="1273" y="0"/>
                  <a:pt x="824" y="0"/>
                </a:cubicBezTo>
                <a:cubicBezTo>
                  <a:pt x="378" y="0"/>
                  <a:pt x="0" y="358"/>
                  <a:pt x="0" y="824"/>
                </a:cubicBezTo>
                <a:cubicBezTo>
                  <a:pt x="0" y="1293"/>
                  <a:pt x="381" y="1648"/>
                  <a:pt x="824" y="1648"/>
                </a:cubicBezTo>
                <a:cubicBezTo>
                  <a:pt x="1270" y="1648"/>
                  <a:pt x="1648" y="1290"/>
                  <a:pt x="1648" y="824"/>
                </a:cubicBezTo>
                <a:close/>
                <a:moveTo>
                  <a:pt x="434" y="522"/>
                </a:moveTo>
                <a:cubicBezTo>
                  <a:pt x="418" y="597"/>
                  <a:pt x="409" y="678"/>
                  <a:pt x="406" y="761"/>
                </a:cubicBezTo>
                <a:cubicBezTo>
                  <a:pt x="169" y="761"/>
                  <a:pt x="169" y="761"/>
                  <a:pt x="169" y="761"/>
                </a:cubicBezTo>
                <a:cubicBezTo>
                  <a:pt x="180" y="650"/>
                  <a:pt x="218" y="548"/>
                  <a:pt x="276" y="460"/>
                </a:cubicBezTo>
                <a:cubicBezTo>
                  <a:pt x="327" y="486"/>
                  <a:pt x="380" y="506"/>
                  <a:pt x="434" y="522"/>
                </a:cubicBezTo>
                <a:close/>
                <a:moveTo>
                  <a:pt x="406" y="887"/>
                </a:moveTo>
                <a:cubicBezTo>
                  <a:pt x="409" y="971"/>
                  <a:pt x="420" y="1052"/>
                  <a:pt x="436" y="1128"/>
                </a:cubicBezTo>
                <a:cubicBezTo>
                  <a:pt x="381" y="1144"/>
                  <a:pt x="328" y="1164"/>
                  <a:pt x="277" y="1190"/>
                </a:cubicBezTo>
                <a:cubicBezTo>
                  <a:pt x="218" y="1102"/>
                  <a:pt x="180" y="998"/>
                  <a:pt x="169" y="887"/>
                </a:cubicBezTo>
                <a:lnTo>
                  <a:pt x="406" y="887"/>
                </a:lnTo>
                <a:close/>
                <a:moveTo>
                  <a:pt x="469" y="1250"/>
                </a:moveTo>
                <a:cubicBezTo>
                  <a:pt x="489" y="1309"/>
                  <a:pt x="514" y="1367"/>
                  <a:pt x="547" y="1421"/>
                </a:cubicBezTo>
                <a:cubicBezTo>
                  <a:pt x="477" y="1388"/>
                  <a:pt x="414" y="1344"/>
                  <a:pt x="360" y="1290"/>
                </a:cubicBezTo>
                <a:cubicBezTo>
                  <a:pt x="394" y="1275"/>
                  <a:pt x="431" y="1261"/>
                  <a:pt x="469" y="1250"/>
                </a:cubicBezTo>
                <a:close/>
                <a:moveTo>
                  <a:pt x="887" y="1077"/>
                </a:moveTo>
                <a:cubicBezTo>
                  <a:pt x="887" y="887"/>
                  <a:pt x="887" y="887"/>
                  <a:pt x="887" y="887"/>
                </a:cubicBezTo>
                <a:cubicBezTo>
                  <a:pt x="1118" y="887"/>
                  <a:pt x="1118" y="887"/>
                  <a:pt x="1118" y="887"/>
                </a:cubicBezTo>
                <a:cubicBezTo>
                  <a:pt x="1114" y="961"/>
                  <a:pt x="1105" y="1032"/>
                  <a:pt x="1091" y="1099"/>
                </a:cubicBezTo>
                <a:cubicBezTo>
                  <a:pt x="1026" y="1087"/>
                  <a:pt x="957" y="1079"/>
                  <a:pt x="887" y="1077"/>
                </a:cubicBezTo>
                <a:close/>
                <a:moveTo>
                  <a:pt x="1057" y="1221"/>
                </a:moveTo>
                <a:cubicBezTo>
                  <a:pt x="1026" y="1310"/>
                  <a:pt x="970" y="1425"/>
                  <a:pt x="887" y="1469"/>
                </a:cubicBezTo>
                <a:cubicBezTo>
                  <a:pt x="887" y="1203"/>
                  <a:pt x="887" y="1203"/>
                  <a:pt x="887" y="1203"/>
                </a:cubicBezTo>
                <a:cubicBezTo>
                  <a:pt x="946" y="1206"/>
                  <a:pt x="1003" y="1212"/>
                  <a:pt x="1057" y="1221"/>
                </a:cubicBezTo>
                <a:close/>
                <a:moveTo>
                  <a:pt x="887" y="761"/>
                </a:moveTo>
                <a:cubicBezTo>
                  <a:pt x="887" y="574"/>
                  <a:pt x="887" y="574"/>
                  <a:pt x="887" y="574"/>
                </a:cubicBezTo>
                <a:cubicBezTo>
                  <a:pt x="958" y="571"/>
                  <a:pt x="1027" y="563"/>
                  <a:pt x="1093" y="551"/>
                </a:cubicBezTo>
                <a:cubicBezTo>
                  <a:pt x="1107" y="617"/>
                  <a:pt x="1115" y="688"/>
                  <a:pt x="1118" y="761"/>
                </a:cubicBezTo>
                <a:cubicBezTo>
                  <a:pt x="887" y="761"/>
                  <a:pt x="887" y="761"/>
                  <a:pt x="887" y="761"/>
                </a:cubicBezTo>
                <a:close/>
                <a:moveTo>
                  <a:pt x="887" y="447"/>
                </a:moveTo>
                <a:cubicBezTo>
                  <a:pt x="887" y="170"/>
                  <a:pt x="887" y="170"/>
                  <a:pt x="887" y="170"/>
                </a:cubicBezTo>
                <a:cubicBezTo>
                  <a:pt x="972" y="216"/>
                  <a:pt x="1030" y="337"/>
                  <a:pt x="1061" y="429"/>
                </a:cubicBezTo>
                <a:cubicBezTo>
                  <a:pt x="1005" y="438"/>
                  <a:pt x="947" y="445"/>
                  <a:pt x="887" y="447"/>
                </a:cubicBezTo>
                <a:close/>
                <a:moveTo>
                  <a:pt x="761" y="171"/>
                </a:moveTo>
                <a:cubicBezTo>
                  <a:pt x="761" y="447"/>
                  <a:pt x="761" y="447"/>
                  <a:pt x="761" y="447"/>
                </a:cubicBezTo>
                <a:cubicBezTo>
                  <a:pt x="702" y="445"/>
                  <a:pt x="644" y="438"/>
                  <a:pt x="590" y="429"/>
                </a:cubicBezTo>
                <a:cubicBezTo>
                  <a:pt x="620" y="337"/>
                  <a:pt x="677" y="218"/>
                  <a:pt x="761" y="171"/>
                </a:cubicBezTo>
                <a:close/>
                <a:moveTo>
                  <a:pt x="761" y="574"/>
                </a:moveTo>
                <a:cubicBezTo>
                  <a:pt x="761" y="761"/>
                  <a:pt x="761" y="761"/>
                  <a:pt x="761" y="761"/>
                </a:cubicBezTo>
                <a:cubicBezTo>
                  <a:pt x="532" y="761"/>
                  <a:pt x="532" y="761"/>
                  <a:pt x="532" y="761"/>
                </a:cubicBezTo>
                <a:cubicBezTo>
                  <a:pt x="535" y="688"/>
                  <a:pt x="543" y="617"/>
                  <a:pt x="557" y="551"/>
                </a:cubicBezTo>
                <a:cubicBezTo>
                  <a:pt x="622" y="563"/>
                  <a:pt x="691" y="571"/>
                  <a:pt x="761" y="574"/>
                </a:cubicBezTo>
                <a:close/>
                <a:moveTo>
                  <a:pt x="559" y="1099"/>
                </a:moveTo>
                <a:cubicBezTo>
                  <a:pt x="545" y="1032"/>
                  <a:pt x="536" y="961"/>
                  <a:pt x="532" y="887"/>
                </a:cubicBezTo>
                <a:cubicBezTo>
                  <a:pt x="761" y="887"/>
                  <a:pt x="761" y="887"/>
                  <a:pt x="761" y="887"/>
                </a:cubicBezTo>
                <a:cubicBezTo>
                  <a:pt x="761" y="1077"/>
                  <a:pt x="761" y="1077"/>
                  <a:pt x="761" y="1077"/>
                </a:cubicBezTo>
                <a:cubicBezTo>
                  <a:pt x="691" y="1080"/>
                  <a:pt x="624" y="1087"/>
                  <a:pt x="559" y="1099"/>
                </a:cubicBezTo>
                <a:close/>
                <a:moveTo>
                  <a:pt x="761" y="1203"/>
                </a:moveTo>
                <a:cubicBezTo>
                  <a:pt x="761" y="1468"/>
                  <a:pt x="761" y="1468"/>
                  <a:pt x="761" y="1468"/>
                </a:cubicBezTo>
                <a:cubicBezTo>
                  <a:pt x="680" y="1423"/>
                  <a:pt x="624" y="1309"/>
                  <a:pt x="593" y="1221"/>
                </a:cubicBezTo>
                <a:cubicBezTo>
                  <a:pt x="647" y="1212"/>
                  <a:pt x="703" y="1206"/>
                  <a:pt x="761" y="1203"/>
                </a:cubicBezTo>
                <a:close/>
                <a:moveTo>
                  <a:pt x="1181" y="1250"/>
                </a:moveTo>
                <a:cubicBezTo>
                  <a:pt x="1219" y="1261"/>
                  <a:pt x="1255" y="1275"/>
                  <a:pt x="1289" y="1290"/>
                </a:cubicBezTo>
                <a:cubicBezTo>
                  <a:pt x="1235" y="1343"/>
                  <a:pt x="1173" y="1387"/>
                  <a:pt x="1104" y="1419"/>
                </a:cubicBezTo>
                <a:cubicBezTo>
                  <a:pt x="1136" y="1366"/>
                  <a:pt x="1161" y="1308"/>
                  <a:pt x="1181" y="1250"/>
                </a:cubicBezTo>
                <a:close/>
                <a:moveTo>
                  <a:pt x="1214" y="1128"/>
                </a:moveTo>
                <a:cubicBezTo>
                  <a:pt x="1230" y="1052"/>
                  <a:pt x="1241" y="971"/>
                  <a:pt x="1244" y="887"/>
                </a:cubicBezTo>
                <a:cubicBezTo>
                  <a:pt x="1479" y="887"/>
                  <a:pt x="1479" y="887"/>
                  <a:pt x="1479" y="887"/>
                </a:cubicBezTo>
                <a:cubicBezTo>
                  <a:pt x="1468" y="998"/>
                  <a:pt x="1430" y="1101"/>
                  <a:pt x="1371" y="1189"/>
                </a:cubicBezTo>
                <a:cubicBezTo>
                  <a:pt x="1320" y="1164"/>
                  <a:pt x="1268" y="1144"/>
                  <a:pt x="1214" y="1128"/>
                </a:cubicBezTo>
                <a:close/>
                <a:moveTo>
                  <a:pt x="1373" y="461"/>
                </a:moveTo>
                <a:cubicBezTo>
                  <a:pt x="1431" y="548"/>
                  <a:pt x="1468" y="651"/>
                  <a:pt x="1479" y="761"/>
                </a:cubicBezTo>
                <a:cubicBezTo>
                  <a:pt x="1245" y="761"/>
                  <a:pt x="1245" y="761"/>
                  <a:pt x="1245" y="761"/>
                </a:cubicBezTo>
                <a:cubicBezTo>
                  <a:pt x="1241" y="678"/>
                  <a:pt x="1232" y="597"/>
                  <a:pt x="1216" y="522"/>
                </a:cubicBezTo>
                <a:cubicBezTo>
                  <a:pt x="1270" y="506"/>
                  <a:pt x="1323" y="486"/>
                  <a:pt x="1373" y="461"/>
                </a:cubicBezTo>
                <a:close/>
                <a:moveTo>
                  <a:pt x="1290" y="360"/>
                </a:moveTo>
                <a:cubicBezTo>
                  <a:pt x="1257" y="375"/>
                  <a:pt x="1222" y="388"/>
                  <a:pt x="1184" y="400"/>
                </a:cubicBezTo>
                <a:cubicBezTo>
                  <a:pt x="1165" y="341"/>
                  <a:pt x="1141" y="284"/>
                  <a:pt x="1111" y="232"/>
                </a:cubicBezTo>
                <a:cubicBezTo>
                  <a:pt x="1178" y="264"/>
                  <a:pt x="1239" y="308"/>
                  <a:pt x="1290" y="360"/>
                </a:cubicBezTo>
                <a:close/>
                <a:moveTo>
                  <a:pt x="540" y="231"/>
                </a:moveTo>
                <a:cubicBezTo>
                  <a:pt x="509" y="284"/>
                  <a:pt x="485" y="341"/>
                  <a:pt x="466" y="400"/>
                </a:cubicBezTo>
                <a:cubicBezTo>
                  <a:pt x="428" y="388"/>
                  <a:pt x="392" y="375"/>
                  <a:pt x="358" y="359"/>
                </a:cubicBezTo>
                <a:cubicBezTo>
                  <a:pt x="411" y="307"/>
                  <a:pt x="472" y="263"/>
                  <a:pt x="540" y="2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31" name="Freeform 19"/>
          <p:cNvSpPr>
            <a:spLocks noEditPoints="1"/>
          </p:cNvSpPr>
          <p:nvPr/>
        </p:nvSpPr>
        <p:spPr bwMode="auto">
          <a:xfrm>
            <a:off x="4353544" y="915566"/>
            <a:ext cx="210550" cy="209741"/>
          </a:xfrm>
          <a:custGeom>
            <a:avLst/>
            <a:gdLst>
              <a:gd name="T0" fmla="*/ 582487357 w 73"/>
              <a:gd name="T1" fmla="*/ 501998839 h 73"/>
              <a:gd name="T2" fmla="*/ 441026636 w 73"/>
              <a:gd name="T3" fmla="*/ 362097476 h 73"/>
              <a:gd name="T4" fmla="*/ 474309815 w 73"/>
              <a:gd name="T5" fmla="*/ 238656785 h 73"/>
              <a:gd name="T6" fmla="*/ 232993789 w 73"/>
              <a:gd name="T7" fmla="*/ 0 h 73"/>
              <a:gd name="T8" fmla="*/ 0 w 73"/>
              <a:gd name="T9" fmla="*/ 238656785 h 73"/>
              <a:gd name="T10" fmla="*/ 241316026 w 73"/>
              <a:gd name="T11" fmla="*/ 477310701 h 73"/>
              <a:gd name="T12" fmla="*/ 357812921 w 73"/>
              <a:gd name="T13" fmla="*/ 444392227 h 73"/>
              <a:gd name="T14" fmla="*/ 507595878 w 73"/>
              <a:gd name="T15" fmla="*/ 584296458 h 73"/>
              <a:gd name="T16" fmla="*/ 557523531 w 73"/>
              <a:gd name="T17" fmla="*/ 584296458 h 73"/>
              <a:gd name="T18" fmla="*/ 590809594 w 73"/>
              <a:gd name="T19" fmla="*/ 551377984 h 73"/>
              <a:gd name="T20" fmla="*/ 582487357 w 73"/>
              <a:gd name="T21" fmla="*/ 501998839 h 73"/>
              <a:gd name="T22" fmla="*/ 66569242 w 73"/>
              <a:gd name="T23" fmla="*/ 238656785 h 73"/>
              <a:gd name="T24" fmla="*/ 232993789 w 73"/>
              <a:gd name="T25" fmla="*/ 74064415 h 73"/>
              <a:gd name="T26" fmla="*/ 399421221 w 73"/>
              <a:gd name="T27" fmla="*/ 238656785 h 73"/>
              <a:gd name="T28" fmla="*/ 241316026 w 73"/>
              <a:gd name="T29" fmla="*/ 403246286 h 73"/>
              <a:gd name="T30" fmla="*/ 66569242 w 73"/>
              <a:gd name="T31" fmla="*/ 238656785 h 7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3" h="73">
                <a:moveTo>
                  <a:pt x="70" y="61"/>
                </a:moveTo>
                <a:cubicBezTo>
                  <a:pt x="53" y="44"/>
                  <a:pt x="53" y="44"/>
                  <a:pt x="53" y="44"/>
                </a:cubicBezTo>
                <a:cubicBezTo>
                  <a:pt x="56" y="40"/>
                  <a:pt x="57" y="35"/>
                  <a:pt x="57" y="29"/>
                </a:cubicBezTo>
                <a:cubicBezTo>
                  <a:pt x="57" y="14"/>
                  <a:pt x="44" y="0"/>
                  <a:pt x="28" y="0"/>
                </a:cubicBezTo>
                <a:cubicBezTo>
                  <a:pt x="12" y="0"/>
                  <a:pt x="0" y="13"/>
                  <a:pt x="0" y="29"/>
                </a:cubicBezTo>
                <a:cubicBezTo>
                  <a:pt x="0" y="44"/>
                  <a:pt x="13" y="58"/>
                  <a:pt x="29" y="58"/>
                </a:cubicBezTo>
                <a:cubicBezTo>
                  <a:pt x="34" y="58"/>
                  <a:pt x="39" y="56"/>
                  <a:pt x="43" y="54"/>
                </a:cubicBezTo>
                <a:cubicBezTo>
                  <a:pt x="61" y="71"/>
                  <a:pt x="61" y="71"/>
                  <a:pt x="61" y="71"/>
                </a:cubicBezTo>
                <a:cubicBezTo>
                  <a:pt x="62" y="73"/>
                  <a:pt x="65" y="73"/>
                  <a:pt x="67" y="71"/>
                </a:cubicBezTo>
                <a:cubicBezTo>
                  <a:pt x="71" y="67"/>
                  <a:pt x="71" y="67"/>
                  <a:pt x="71" y="67"/>
                </a:cubicBezTo>
                <a:cubicBezTo>
                  <a:pt x="73" y="65"/>
                  <a:pt x="72" y="63"/>
                  <a:pt x="70" y="61"/>
                </a:cubicBezTo>
                <a:close/>
                <a:moveTo>
                  <a:pt x="8" y="29"/>
                </a:moveTo>
                <a:cubicBezTo>
                  <a:pt x="8" y="18"/>
                  <a:pt x="17" y="9"/>
                  <a:pt x="28" y="9"/>
                </a:cubicBezTo>
                <a:cubicBezTo>
                  <a:pt x="39" y="9"/>
                  <a:pt x="48" y="19"/>
                  <a:pt x="48" y="29"/>
                </a:cubicBezTo>
                <a:cubicBezTo>
                  <a:pt x="48" y="40"/>
                  <a:pt x="40" y="49"/>
                  <a:pt x="29" y="49"/>
                </a:cubicBezTo>
                <a:cubicBezTo>
                  <a:pt x="18" y="49"/>
                  <a:pt x="8" y="39"/>
                  <a:pt x="8" y="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32" name="Rectangle 331"/>
          <p:cNvSpPr/>
          <p:nvPr/>
        </p:nvSpPr>
        <p:spPr>
          <a:xfrm>
            <a:off x="3171068" y="1658478"/>
            <a:ext cx="1292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países</a:t>
            </a:r>
            <a:endParaRPr lang="pt-BR" sz="1000" dirty="0"/>
          </a:p>
        </p:txBody>
      </p:sp>
      <p:sp>
        <p:nvSpPr>
          <p:cNvPr id="333" name="Rectangle 332"/>
          <p:cNvSpPr/>
          <p:nvPr/>
        </p:nvSpPr>
        <p:spPr>
          <a:xfrm>
            <a:off x="4921860" y="1629903"/>
            <a:ext cx="1747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/>
              <a:t>Mil Milhões de Euros</a:t>
            </a:r>
            <a:endParaRPr lang="pt-BR" sz="1200" b="1" dirty="0"/>
          </a:p>
        </p:txBody>
      </p:sp>
      <p:sp>
        <p:nvSpPr>
          <p:cNvPr id="334" name="Rectangle 9"/>
          <p:cNvSpPr>
            <a:spLocks noChangeArrowheads="1"/>
          </p:cNvSpPr>
          <p:nvPr/>
        </p:nvSpPr>
        <p:spPr bwMode="auto">
          <a:xfrm>
            <a:off x="1337979" y="2724354"/>
            <a:ext cx="2030979" cy="36556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/>
            <a:endParaRPr lang="pt-BR" sz="1000" dirty="0">
              <a:latin typeface="Century Gothic"/>
              <a:cs typeface="Century Gothic"/>
            </a:endParaRPr>
          </a:p>
        </p:txBody>
      </p:sp>
      <p:sp>
        <p:nvSpPr>
          <p:cNvPr id="335" name="Rectangle 11"/>
          <p:cNvSpPr>
            <a:spLocks noChangeArrowheads="1"/>
          </p:cNvSpPr>
          <p:nvPr/>
        </p:nvSpPr>
        <p:spPr bwMode="auto">
          <a:xfrm>
            <a:off x="1332383" y="2724354"/>
            <a:ext cx="1117039" cy="36556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/>
            <a:endParaRPr lang="pt-BR" sz="1050" dirty="0">
              <a:latin typeface="Century Gothic"/>
              <a:cs typeface="Century Gothic"/>
            </a:endParaRPr>
          </a:p>
        </p:txBody>
      </p:sp>
      <p:sp>
        <p:nvSpPr>
          <p:cNvPr id="336" name="Rectangle 335"/>
          <p:cNvSpPr/>
          <p:nvPr/>
        </p:nvSpPr>
        <p:spPr>
          <a:xfrm>
            <a:off x="1376773" y="2728278"/>
            <a:ext cx="977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1000" dirty="0" smtClean="0">
                <a:solidFill>
                  <a:schemeClr val="bg1"/>
                </a:solidFill>
              </a:rPr>
              <a:t>Defesa</a:t>
            </a:r>
          </a:p>
          <a:p>
            <a:pPr>
              <a:lnSpc>
                <a:spcPct val="90000"/>
              </a:lnSpc>
            </a:pPr>
            <a:r>
              <a:rPr lang="pt-BR" sz="1000" b="1" dirty="0" smtClean="0">
                <a:solidFill>
                  <a:schemeClr val="bg1"/>
                </a:solidFill>
              </a:rPr>
              <a:t>50%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279141" y="2728278"/>
            <a:ext cx="977943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1100" b="1" dirty="0" smtClean="0">
                <a:solidFill>
                  <a:srgbClr val="FF0000"/>
                </a:solidFill>
              </a:rPr>
              <a:t>Civil</a:t>
            </a:r>
          </a:p>
          <a:p>
            <a:pPr algn="r">
              <a:lnSpc>
                <a:spcPct val="90000"/>
              </a:lnSpc>
            </a:pPr>
            <a:r>
              <a:rPr lang="pt-BR" sz="1100" b="1" dirty="0" smtClean="0">
                <a:solidFill>
                  <a:srgbClr val="FF0000"/>
                </a:solidFill>
              </a:rPr>
              <a:t>50%</a:t>
            </a:r>
            <a:endParaRPr lang="pt-BR" sz="1100" b="1" dirty="0">
              <a:solidFill>
                <a:srgbClr val="FF0000"/>
              </a:solidFill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3713708" y="2769933"/>
            <a:ext cx="51233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600" b="1" dirty="0" smtClean="0">
                <a:solidFill>
                  <a:srgbClr val="333366"/>
                </a:solidFill>
              </a:rPr>
              <a:t>Transportes (Sinalização, </a:t>
            </a:r>
            <a:r>
              <a:rPr lang="pt-BR" sz="1600" b="1" dirty="0" err="1" smtClean="0">
                <a:solidFill>
                  <a:srgbClr val="333366"/>
                </a:solidFill>
              </a:rPr>
              <a:t>Telecom’s</a:t>
            </a:r>
            <a:r>
              <a:rPr lang="pt-BR" sz="1600" b="1" dirty="0" smtClean="0">
                <a:solidFill>
                  <a:srgbClr val="333366"/>
                </a:solidFill>
              </a:rPr>
              <a:t> e Bilhetagem)</a:t>
            </a:r>
          </a:p>
          <a:p>
            <a:pPr algn="ctr">
              <a:lnSpc>
                <a:spcPct val="90000"/>
              </a:lnSpc>
            </a:pPr>
            <a:r>
              <a:rPr lang="pt-BR" sz="1600" b="1" dirty="0" smtClean="0">
                <a:solidFill>
                  <a:srgbClr val="333366"/>
                </a:solidFill>
              </a:rPr>
              <a:t>40 anos de experiência </a:t>
            </a:r>
            <a:r>
              <a:rPr lang="pt-BR" sz="1600" b="1" dirty="0">
                <a:solidFill>
                  <a:srgbClr val="333366"/>
                </a:solidFill>
              </a:rPr>
              <a:t>e</a:t>
            </a:r>
            <a:endParaRPr lang="pt-BR" sz="1600" b="1" dirty="0" smtClean="0">
              <a:solidFill>
                <a:srgbClr val="333366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pt-BR" sz="1600" b="1" dirty="0" smtClean="0">
                <a:solidFill>
                  <a:srgbClr val="FF0000"/>
                </a:solidFill>
              </a:rPr>
              <a:t>+ de 100 Clientes, no Mundo</a:t>
            </a:r>
            <a:endParaRPr lang="pt-BR" sz="1600" b="1" dirty="0">
              <a:solidFill>
                <a:srgbClr val="FF0000"/>
              </a:solidFill>
            </a:endParaRPr>
          </a:p>
        </p:txBody>
      </p:sp>
      <p:cxnSp>
        <p:nvCxnSpPr>
          <p:cNvPr id="339" name="Connecteur droit 86"/>
          <p:cNvCxnSpPr/>
          <p:nvPr/>
        </p:nvCxnSpPr>
        <p:spPr bwMode="auto">
          <a:xfrm flipV="1">
            <a:off x="4817770" y="2477362"/>
            <a:ext cx="0" cy="1906725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0" name="Rectangle 339"/>
          <p:cNvSpPr/>
          <p:nvPr/>
        </p:nvSpPr>
        <p:spPr>
          <a:xfrm>
            <a:off x="1134452" y="3795554"/>
            <a:ext cx="2856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 err="1" smtClean="0">
                <a:solidFill>
                  <a:srgbClr val="333366"/>
                </a:solidFill>
              </a:rPr>
              <a:t>Vendas</a:t>
            </a:r>
            <a:r>
              <a:rPr lang="en-GB" b="1" dirty="0" smtClean="0">
                <a:solidFill>
                  <a:srgbClr val="333366"/>
                </a:solidFill>
              </a:rPr>
              <a:t> (2018)</a:t>
            </a:r>
          </a:p>
          <a:p>
            <a:pPr algn="ctr">
              <a:lnSpc>
                <a:spcPct val="150000"/>
              </a:lnSpc>
            </a:pPr>
            <a:r>
              <a:rPr lang="en-GB" b="1" dirty="0" smtClean="0">
                <a:solidFill>
                  <a:srgbClr val="FF0000"/>
                </a:solidFill>
              </a:rPr>
              <a:t>16</a:t>
            </a:r>
            <a:r>
              <a:rPr lang="en-GB" b="1" dirty="0" smtClean="0">
                <a:solidFill>
                  <a:srgbClr val="333366"/>
                </a:solidFill>
              </a:rPr>
              <a:t> Mil </a:t>
            </a:r>
            <a:r>
              <a:rPr lang="en-GB" b="1" dirty="0" err="1" smtClean="0">
                <a:solidFill>
                  <a:srgbClr val="333366"/>
                </a:solidFill>
              </a:rPr>
              <a:t>Milhões</a:t>
            </a:r>
            <a:r>
              <a:rPr lang="en-GB" b="1" dirty="0" smtClean="0">
                <a:solidFill>
                  <a:srgbClr val="333366"/>
                </a:solidFill>
              </a:rPr>
              <a:t> de Euros</a:t>
            </a:r>
            <a:endParaRPr lang="en-GB" b="1" dirty="0">
              <a:solidFill>
                <a:srgbClr val="333366"/>
              </a:solidFill>
            </a:endParaRPr>
          </a:p>
        </p:txBody>
      </p:sp>
      <p:cxnSp>
        <p:nvCxnSpPr>
          <p:cNvPr id="341" name="Connecteur droit 92"/>
          <p:cNvCxnSpPr/>
          <p:nvPr/>
        </p:nvCxnSpPr>
        <p:spPr bwMode="auto">
          <a:xfrm flipV="1">
            <a:off x="1230922" y="3986231"/>
            <a:ext cx="0" cy="485761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" name="Connecteur droit 93"/>
          <p:cNvCxnSpPr/>
          <p:nvPr/>
        </p:nvCxnSpPr>
        <p:spPr bwMode="auto">
          <a:xfrm flipH="1" flipV="1">
            <a:off x="1230924" y="4460707"/>
            <a:ext cx="80772" cy="11388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3" name="Freeform 23"/>
          <p:cNvSpPr>
            <a:spLocks/>
          </p:cNvSpPr>
          <p:nvPr/>
        </p:nvSpPr>
        <p:spPr bwMode="auto">
          <a:xfrm>
            <a:off x="1138163" y="3424830"/>
            <a:ext cx="169892" cy="215937"/>
          </a:xfrm>
          <a:custGeom>
            <a:avLst/>
            <a:gdLst>
              <a:gd name="T0" fmla="*/ 474346472 w 42"/>
              <a:gd name="T1" fmla="*/ 847505636 h 55"/>
              <a:gd name="T2" fmla="*/ 163569980 w 42"/>
              <a:gd name="T3" fmla="*/ 724230662 h 55"/>
              <a:gd name="T4" fmla="*/ 81784990 w 42"/>
              <a:gd name="T5" fmla="*/ 523910791 h 55"/>
              <a:gd name="T6" fmla="*/ 0 w 42"/>
              <a:gd name="T7" fmla="*/ 523910791 h 55"/>
              <a:gd name="T8" fmla="*/ 0 w 42"/>
              <a:gd name="T9" fmla="*/ 446865895 h 55"/>
              <a:gd name="T10" fmla="*/ 81784990 w 42"/>
              <a:gd name="T11" fmla="*/ 446865895 h 55"/>
              <a:gd name="T12" fmla="*/ 81784990 w 42"/>
              <a:gd name="T13" fmla="*/ 431458485 h 55"/>
              <a:gd name="T14" fmla="*/ 81784990 w 42"/>
              <a:gd name="T15" fmla="*/ 385228407 h 55"/>
              <a:gd name="T16" fmla="*/ 0 w 42"/>
              <a:gd name="T17" fmla="*/ 385228407 h 55"/>
              <a:gd name="T18" fmla="*/ 0 w 42"/>
              <a:gd name="T19" fmla="*/ 308183511 h 55"/>
              <a:gd name="T20" fmla="*/ 81784990 w 42"/>
              <a:gd name="T21" fmla="*/ 308183511 h 55"/>
              <a:gd name="T22" fmla="*/ 196280741 w 42"/>
              <a:gd name="T23" fmla="*/ 107863640 h 55"/>
              <a:gd name="T24" fmla="*/ 490705897 w 42"/>
              <a:gd name="T25" fmla="*/ 0 h 55"/>
              <a:gd name="T26" fmla="*/ 686986637 w 42"/>
              <a:gd name="T27" fmla="*/ 30818744 h 55"/>
              <a:gd name="T28" fmla="*/ 637916452 w 42"/>
              <a:gd name="T29" fmla="*/ 154093718 h 55"/>
              <a:gd name="T30" fmla="*/ 490705897 w 42"/>
              <a:gd name="T31" fmla="*/ 123274975 h 55"/>
              <a:gd name="T32" fmla="*/ 327135916 w 42"/>
              <a:gd name="T33" fmla="*/ 184908536 h 55"/>
              <a:gd name="T34" fmla="*/ 261710351 w 42"/>
              <a:gd name="T35" fmla="*/ 308183511 h 55"/>
              <a:gd name="T36" fmla="*/ 621561072 w 42"/>
              <a:gd name="T37" fmla="*/ 308183511 h 55"/>
              <a:gd name="T38" fmla="*/ 621561072 w 42"/>
              <a:gd name="T39" fmla="*/ 385228407 h 55"/>
              <a:gd name="T40" fmla="*/ 245350926 w 42"/>
              <a:gd name="T41" fmla="*/ 385228407 h 55"/>
              <a:gd name="T42" fmla="*/ 245350926 w 42"/>
              <a:gd name="T43" fmla="*/ 431458485 h 55"/>
              <a:gd name="T44" fmla="*/ 245350926 w 42"/>
              <a:gd name="T45" fmla="*/ 446865895 h 55"/>
              <a:gd name="T46" fmla="*/ 621561072 w 42"/>
              <a:gd name="T47" fmla="*/ 446865895 h 55"/>
              <a:gd name="T48" fmla="*/ 621561072 w 42"/>
              <a:gd name="T49" fmla="*/ 523910791 h 55"/>
              <a:gd name="T50" fmla="*/ 261710351 w 42"/>
              <a:gd name="T51" fmla="*/ 523910791 h 55"/>
              <a:gd name="T52" fmla="*/ 310780536 w 42"/>
              <a:gd name="T53" fmla="*/ 662597100 h 55"/>
              <a:gd name="T54" fmla="*/ 490705897 w 42"/>
              <a:gd name="T55" fmla="*/ 724230662 h 55"/>
              <a:gd name="T56" fmla="*/ 654271832 w 42"/>
              <a:gd name="T57" fmla="*/ 693411918 h 55"/>
              <a:gd name="T58" fmla="*/ 686986637 w 42"/>
              <a:gd name="T59" fmla="*/ 801279484 h 55"/>
              <a:gd name="T60" fmla="*/ 474346472 w 42"/>
              <a:gd name="T61" fmla="*/ 847505636 h 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2" h="55">
                <a:moveTo>
                  <a:pt x="29" y="55"/>
                </a:moveTo>
                <a:cubicBezTo>
                  <a:pt x="22" y="55"/>
                  <a:pt x="15" y="52"/>
                  <a:pt x="10" y="47"/>
                </a:cubicBezTo>
                <a:cubicBezTo>
                  <a:pt x="8" y="44"/>
                  <a:pt x="6" y="40"/>
                  <a:pt x="5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9"/>
                  <a:pt x="0" y="29"/>
                  <a:pt x="0" y="29"/>
                </a:cubicBezTo>
                <a:cubicBezTo>
                  <a:pt x="5" y="29"/>
                  <a:pt x="5" y="29"/>
                  <a:pt x="5" y="29"/>
                </a:cubicBezTo>
                <a:cubicBezTo>
                  <a:pt x="5" y="29"/>
                  <a:pt x="5" y="29"/>
                  <a:pt x="5" y="28"/>
                </a:cubicBezTo>
                <a:cubicBezTo>
                  <a:pt x="5" y="27"/>
                  <a:pt x="5" y="26"/>
                  <a:pt x="5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0"/>
                  <a:pt x="0" y="20"/>
                  <a:pt x="0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15"/>
                  <a:pt x="9" y="10"/>
                  <a:pt x="12" y="7"/>
                </a:cubicBezTo>
                <a:cubicBezTo>
                  <a:pt x="16" y="2"/>
                  <a:pt x="22" y="0"/>
                  <a:pt x="30" y="0"/>
                </a:cubicBezTo>
                <a:cubicBezTo>
                  <a:pt x="35" y="0"/>
                  <a:pt x="39" y="1"/>
                  <a:pt x="42" y="2"/>
                </a:cubicBezTo>
                <a:cubicBezTo>
                  <a:pt x="39" y="10"/>
                  <a:pt x="39" y="10"/>
                  <a:pt x="39" y="10"/>
                </a:cubicBezTo>
                <a:cubicBezTo>
                  <a:pt x="37" y="9"/>
                  <a:pt x="34" y="8"/>
                  <a:pt x="30" y="8"/>
                </a:cubicBezTo>
                <a:cubicBezTo>
                  <a:pt x="26" y="8"/>
                  <a:pt x="22" y="9"/>
                  <a:pt x="20" y="12"/>
                </a:cubicBezTo>
                <a:cubicBezTo>
                  <a:pt x="18" y="14"/>
                  <a:pt x="17" y="17"/>
                  <a:pt x="16" y="20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5"/>
                  <a:pt x="38" y="25"/>
                  <a:pt x="38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6"/>
                  <a:pt x="15" y="27"/>
                  <a:pt x="15" y="28"/>
                </a:cubicBezTo>
                <a:cubicBezTo>
                  <a:pt x="15" y="29"/>
                  <a:pt x="15" y="29"/>
                  <a:pt x="15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8" y="34"/>
                  <a:pt x="38" y="34"/>
                  <a:pt x="38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8"/>
                  <a:pt x="18" y="41"/>
                  <a:pt x="19" y="43"/>
                </a:cubicBezTo>
                <a:cubicBezTo>
                  <a:pt x="22" y="46"/>
                  <a:pt x="26" y="47"/>
                  <a:pt x="30" y="47"/>
                </a:cubicBezTo>
                <a:cubicBezTo>
                  <a:pt x="34" y="47"/>
                  <a:pt x="38" y="46"/>
                  <a:pt x="40" y="45"/>
                </a:cubicBezTo>
                <a:cubicBezTo>
                  <a:pt x="42" y="52"/>
                  <a:pt x="42" y="52"/>
                  <a:pt x="42" y="52"/>
                </a:cubicBezTo>
                <a:cubicBezTo>
                  <a:pt x="39" y="54"/>
                  <a:pt x="35" y="55"/>
                  <a:pt x="2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44" name="Rectangle 343"/>
          <p:cNvSpPr/>
          <p:nvPr/>
        </p:nvSpPr>
        <p:spPr>
          <a:xfrm>
            <a:off x="145160" y="352028"/>
            <a:ext cx="5771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Thales – uma empresa com presença global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270469"/>
            <a:ext cx="2077617" cy="939476"/>
          </a:xfrm>
          <a:prstGeom prst="rect">
            <a:avLst/>
          </a:prstGeom>
        </p:spPr>
      </p:pic>
      <p:pic>
        <p:nvPicPr>
          <p:cNvPr id="345" name="Espace réservé pour une image 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34827" r="1384" b="6111"/>
          <a:stretch/>
        </p:blipFill>
        <p:spPr>
          <a:xfrm>
            <a:off x="411958" y="1080335"/>
            <a:ext cx="2717573" cy="1517488"/>
          </a:xfrm>
          <a:prstGeom prst="rect">
            <a:avLst/>
          </a:prstGeom>
        </p:spPr>
      </p:pic>
      <p:sp>
        <p:nvSpPr>
          <p:cNvPr id="348" name="Rectangle 347"/>
          <p:cNvSpPr/>
          <p:nvPr/>
        </p:nvSpPr>
        <p:spPr>
          <a:xfrm>
            <a:off x="411958" y="2776648"/>
            <a:ext cx="804134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</a:rPr>
              <a:t>18,000</a:t>
            </a:r>
            <a:r>
              <a:rPr lang="pt-BR" sz="1800" dirty="0">
                <a:solidFill>
                  <a:srgbClr val="FF0000"/>
                </a:solidFill>
              </a:rPr>
              <a:t> </a:t>
            </a:r>
            <a:r>
              <a:rPr lang="pt-BR" sz="1800" b="1" dirty="0">
                <a:solidFill>
                  <a:srgbClr val="FF0000"/>
                </a:solidFill>
              </a:rPr>
              <a:t>km</a:t>
            </a:r>
            <a:r>
              <a:rPr lang="pt-BR" sz="1800" dirty="0">
                <a:solidFill>
                  <a:srgbClr val="FF0000"/>
                </a:solidFill>
              </a:rPr>
              <a:t> </a:t>
            </a:r>
            <a:r>
              <a:rPr lang="pt-BR" sz="1800" b="1" dirty="0">
                <a:solidFill>
                  <a:srgbClr val="FF0000"/>
                </a:solidFill>
              </a:rPr>
              <a:t>de linhas</a:t>
            </a:r>
            <a:r>
              <a:rPr lang="pt-BR" sz="1800" b="1" dirty="0"/>
              <a:t> </a:t>
            </a:r>
            <a:r>
              <a:rPr lang="pt-BR" sz="1800" dirty="0"/>
              <a:t>com sistemas </a:t>
            </a:r>
            <a:r>
              <a:rPr lang="pt-BR" sz="1800" b="1" dirty="0">
                <a:solidFill>
                  <a:srgbClr val="FF0000"/>
                </a:solidFill>
              </a:rPr>
              <a:t>ETCS</a:t>
            </a:r>
            <a:r>
              <a:rPr lang="pt-BR" sz="1800" b="1" dirty="0"/>
              <a:t>,</a:t>
            </a:r>
            <a:r>
              <a:rPr lang="pt-BR" sz="1800" dirty="0"/>
              <a:t> em operação</a:t>
            </a:r>
          </a:p>
          <a:p>
            <a:endParaRPr lang="pt-BR" sz="1800" dirty="0"/>
          </a:p>
          <a:p>
            <a:r>
              <a:rPr lang="pt-BR" sz="1800" b="1" dirty="0"/>
              <a:t>+ 220,000 elementos de campo</a:t>
            </a:r>
            <a:r>
              <a:rPr lang="pt-BR" sz="1800" dirty="0"/>
              <a:t>, </a:t>
            </a:r>
            <a:r>
              <a:rPr lang="pt-BR" sz="1800" dirty="0" smtClean="0"/>
              <a:t>instalados</a:t>
            </a:r>
          </a:p>
          <a:p>
            <a:endParaRPr lang="pt-BR" sz="1800" dirty="0"/>
          </a:p>
          <a:p>
            <a:r>
              <a:rPr lang="pt-BR" sz="1800" b="1" dirty="0" smtClean="0"/>
              <a:t>Sistema de gerenciamento de Tráfego - ARAMIS </a:t>
            </a:r>
            <a:r>
              <a:rPr lang="pt-BR" sz="1800" dirty="0" smtClean="0"/>
              <a:t>implantado em</a:t>
            </a:r>
            <a:r>
              <a:rPr lang="pt-BR" sz="1800" dirty="0"/>
              <a:t> </a:t>
            </a:r>
            <a:r>
              <a:rPr lang="pt-BR" sz="2000" b="1" dirty="0" smtClean="0">
                <a:solidFill>
                  <a:srgbClr val="FF0000"/>
                </a:solidFill>
              </a:rPr>
              <a:t>72,000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</a:rPr>
              <a:t>km</a:t>
            </a:r>
            <a:r>
              <a:rPr lang="pt-BR" sz="1800" dirty="0" smtClean="0">
                <a:solidFill>
                  <a:srgbClr val="FF0000"/>
                </a:solidFill>
              </a:rPr>
              <a:t> de linhas, supervisionando </a:t>
            </a:r>
            <a:r>
              <a:rPr lang="pt-BR" sz="2000" b="1" dirty="0" smtClean="0">
                <a:solidFill>
                  <a:srgbClr val="FF0000"/>
                </a:solidFill>
              </a:rPr>
              <a:t>52,000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</a:rPr>
              <a:t>trens por dia</a:t>
            </a:r>
            <a:r>
              <a:rPr lang="pt-BR" sz="1800" dirty="0" smtClean="0"/>
              <a:t>, em </a:t>
            </a:r>
            <a:r>
              <a:rPr lang="pt-BR" sz="2000" b="1" dirty="0" smtClean="0"/>
              <a:t>16</a:t>
            </a:r>
            <a:r>
              <a:rPr lang="pt-BR" sz="1800" b="1" dirty="0" smtClean="0"/>
              <a:t> países</a:t>
            </a:r>
            <a:r>
              <a:rPr lang="pt-BR" sz="1800" dirty="0" smtClean="0"/>
              <a:t>,  sendo </a:t>
            </a:r>
            <a:r>
              <a:rPr lang="pt-BR" sz="1800" b="1" dirty="0" smtClean="0"/>
              <a:t>4 desses sistemas, a nível nacional (ARAMIS da Deutsche </a:t>
            </a:r>
            <a:r>
              <a:rPr lang="pt-BR" sz="1800" b="1" dirty="0" err="1" smtClean="0"/>
              <a:t>Bahn</a:t>
            </a:r>
            <a:r>
              <a:rPr lang="pt-BR" sz="1800" b="1" dirty="0" smtClean="0"/>
              <a:t>, o maior, em operação )</a:t>
            </a:r>
            <a:endParaRPr lang="pt-BR" sz="1800" b="1" dirty="0"/>
          </a:p>
        </p:txBody>
      </p:sp>
      <p:sp>
        <p:nvSpPr>
          <p:cNvPr id="349" name="Rectangle 348"/>
          <p:cNvSpPr/>
          <p:nvPr/>
        </p:nvSpPr>
        <p:spPr>
          <a:xfrm>
            <a:off x="3333509" y="1148459"/>
            <a:ext cx="56072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60 Linhas de metrô</a:t>
            </a:r>
            <a:r>
              <a:rPr lang="pt-BR" sz="1800" b="1" dirty="0" smtClean="0">
                <a:solidFill>
                  <a:srgbClr val="FF0000"/>
                </a:solidFill>
              </a:rPr>
              <a:t> </a:t>
            </a:r>
            <a:r>
              <a:rPr lang="pt-BR" sz="1800" dirty="0" smtClean="0"/>
              <a:t>com sistemas </a:t>
            </a:r>
            <a:r>
              <a:rPr lang="pt-BR" sz="2000" b="1" dirty="0" smtClean="0">
                <a:solidFill>
                  <a:srgbClr val="FF0000"/>
                </a:solidFill>
              </a:rPr>
              <a:t>CBTC</a:t>
            </a:r>
            <a:r>
              <a:rPr lang="pt-BR" sz="1800" b="1" dirty="0" smtClean="0"/>
              <a:t>,</a:t>
            </a:r>
            <a:endParaRPr lang="pt-BR" sz="1800" dirty="0" smtClean="0"/>
          </a:p>
          <a:p>
            <a:r>
              <a:rPr lang="pt-BR" sz="1800" b="1" dirty="0" smtClean="0"/>
              <a:t>transportando </a:t>
            </a:r>
            <a:r>
              <a:rPr lang="pt-BR" sz="1800" b="1" dirty="0" smtClean="0">
                <a:solidFill>
                  <a:srgbClr val="FF0000"/>
                </a:solidFill>
              </a:rPr>
              <a:t>3 bilhões de passageiros, por ano</a:t>
            </a:r>
          </a:p>
          <a:p>
            <a:endParaRPr lang="pt-BR" sz="1800" b="1" dirty="0" smtClean="0"/>
          </a:p>
          <a:p>
            <a:r>
              <a:rPr lang="pt-BR" sz="1800" b="1" dirty="0" smtClean="0"/>
              <a:t>Mais </a:t>
            </a:r>
            <a:r>
              <a:rPr lang="pt-BR" sz="1800" b="1" dirty="0"/>
              <a:t>de </a:t>
            </a:r>
            <a:r>
              <a:rPr lang="pt-BR" sz="1800" b="1" dirty="0">
                <a:solidFill>
                  <a:srgbClr val="FF0000"/>
                </a:solidFill>
              </a:rPr>
              <a:t>100 Linhas de metrô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dirty="0"/>
              <a:t>com sistemas de </a:t>
            </a:r>
            <a:r>
              <a:rPr lang="pt-BR" b="1" dirty="0"/>
              <a:t>Supervisão (</a:t>
            </a:r>
            <a:r>
              <a:rPr lang="pt-BR" sz="1800" b="1" dirty="0">
                <a:solidFill>
                  <a:srgbClr val="FF0000"/>
                </a:solidFill>
              </a:rPr>
              <a:t>Centro de Controle Operacional</a:t>
            </a:r>
            <a:r>
              <a:rPr lang="pt-BR" b="1" dirty="0"/>
              <a:t>), em mais de 46 </a:t>
            </a:r>
            <a:r>
              <a:rPr lang="pt-BR" b="1" dirty="0" smtClean="0"/>
              <a:t>cidades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957" y="308919"/>
            <a:ext cx="5930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A Thales e os Transportes Metro-ferroviários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650" y="-7331"/>
            <a:ext cx="2077617" cy="9394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6766" y="126788"/>
            <a:ext cx="6350165" cy="722075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latin typeface="+mn-lt"/>
              </a:rPr>
              <a:t>Estima-se que em 2020, + 50 mil milhões de elementos estarão conectados</a:t>
            </a:r>
            <a:endParaRPr lang="pt-BR" sz="2400" b="1" dirty="0">
              <a:latin typeface="+mn-lt"/>
            </a:endParaRP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3795368" y="4143728"/>
            <a:ext cx="1247750" cy="6420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1200"/>
              </a:lnSpc>
              <a:spcBef>
                <a:spcPts val="0"/>
              </a:spcBef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cs typeface="GE Inspira"/>
              </a:rPr>
              <a:t>Smart signaling</a:t>
            </a:r>
            <a:endParaRPr lang="en-US" sz="1200" b="1" dirty="0">
              <a:solidFill>
                <a:srgbClr val="FFFFFF"/>
              </a:solidFill>
              <a:cs typeface="GE Inspir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238" y="905264"/>
            <a:ext cx="8773036" cy="3537934"/>
            <a:chOff x="-6782" y="735330"/>
            <a:chExt cx="9144000" cy="4040950"/>
          </a:xfrm>
        </p:grpSpPr>
        <p:grpSp>
          <p:nvGrpSpPr>
            <p:cNvPr id="9" name="Group 8"/>
            <p:cNvGrpSpPr/>
            <p:nvPr/>
          </p:nvGrpSpPr>
          <p:grpSpPr>
            <a:xfrm>
              <a:off x="-6782" y="735330"/>
              <a:ext cx="9144000" cy="4040950"/>
              <a:chOff x="405185" y="1429959"/>
              <a:chExt cx="8486775" cy="3664596"/>
            </a:xfrm>
          </p:grpSpPr>
          <p:pic>
            <p:nvPicPr>
              <p:cNvPr id="12" name="Picture 2" descr="https://www.thalesgroup.com/sites/default/files/assets/images/malaysia16_english_c38595_1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028"/>
              <a:stretch/>
            </p:blipFill>
            <p:spPr bwMode="auto">
              <a:xfrm>
                <a:off x="405185" y="1429959"/>
                <a:ext cx="8486775" cy="3664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Cloud 12"/>
              <p:cNvSpPr/>
              <p:nvPr/>
            </p:nvSpPr>
            <p:spPr>
              <a:xfrm>
                <a:off x="1804084" y="1429959"/>
                <a:ext cx="5484331" cy="1944886"/>
              </a:xfrm>
              <a:prstGeom prst="cloud">
                <a:avLst/>
              </a:prstGeom>
              <a:solidFill>
                <a:srgbClr val="D5E2E7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pt-BR" sz="2800" b="1" dirty="0" smtClean="0">
                    <a:solidFill>
                      <a:srgbClr val="000E2A"/>
                    </a:solidFill>
                  </a:rPr>
                  <a:t> O Transporte    </a:t>
                </a:r>
                <a:r>
                  <a:rPr lang="pt-BR" sz="2800" b="1" dirty="0" err="1" smtClean="0">
                    <a:solidFill>
                      <a:srgbClr val="000E2A"/>
                    </a:solidFill>
                  </a:rPr>
                  <a:t>Metroferroviário</a:t>
                </a:r>
                <a:r>
                  <a:rPr lang="pt-BR" sz="2800" b="1" dirty="0" smtClean="0">
                    <a:solidFill>
                      <a:srgbClr val="000E2A"/>
                    </a:solidFill>
                  </a:rPr>
                  <a:t> e </a:t>
                </a:r>
              </a:p>
              <a:p>
                <a:pPr algn="ctr"/>
                <a:r>
                  <a:rPr lang="pt-BR" sz="2800" b="1" dirty="0" smtClean="0">
                    <a:solidFill>
                      <a:srgbClr val="000E2A"/>
                    </a:solidFill>
                  </a:rPr>
                  <a:t>a Internet das Coisas – a Revolução</a:t>
                </a:r>
                <a:endParaRPr lang="pt-BR" sz="2800" b="1" dirty="0">
                  <a:solidFill>
                    <a:srgbClr val="000E2A"/>
                  </a:solidFill>
                </a:endParaRPr>
              </a:p>
            </p:txBody>
          </p:sp>
          <p:sp>
            <p:nvSpPr>
              <p:cNvPr id="14" name="Content Placeholder 8"/>
              <p:cNvSpPr txBox="1">
                <a:spLocks/>
              </p:cNvSpPr>
              <p:nvPr/>
            </p:nvSpPr>
            <p:spPr>
              <a:xfrm>
                <a:off x="3391980" y="1726210"/>
                <a:ext cx="2742790" cy="69080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ctr">
                  <a:buFont typeface="Arial"/>
                  <a:buNone/>
                </a:pPr>
                <a:endParaRPr lang="en-US" sz="2400" b="1" dirty="0" smtClean="0">
                  <a:solidFill>
                    <a:srgbClr val="FFFFFF"/>
                  </a:solidFill>
                  <a:cs typeface="GE Inspira"/>
                </a:endParaRPr>
              </a:p>
            </p:txBody>
          </p:sp>
          <p:sp>
            <p:nvSpPr>
              <p:cNvPr id="15" name="Content Placeholder 8"/>
              <p:cNvSpPr txBox="1">
                <a:spLocks/>
              </p:cNvSpPr>
              <p:nvPr/>
            </p:nvSpPr>
            <p:spPr>
              <a:xfrm>
                <a:off x="760400" y="3147111"/>
                <a:ext cx="1043684" cy="562737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ctr">
                  <a:lnSpc>
                    <a:spcPts val="1200"/>
                  </a:lnSpc>
                  <a:spcBef>
                    <a:spcPts val="0"/>
                  </a:spcBef>
                  <a:buFont typeface="Arial"/>
                  <a:buNone/>
                </a:pPr>
                <a:r>
                  <a:rPr lang="pt-BR" sz="1200" b="1" dirty="0" smtClean="0">
                    <a:solidFill>
                      <a:srgbClr val="FFFFFF"/>
                    </a:solidFill>
                    <a:cs typeface="GE Inspira"/>
                  </a:rPr>
                  <a:t>Sistemas de Sinalização</a:t>
                </a:r>
                <a:endParaRPr lang="pt-BR" sz="1200" b="1" dirty="0">
                  <a:solidFill>
                    <a:srgbClr val="FFFFFF"/>
                  </a:solidFill>
                  <a:cs typeface="GE Inspira"/>
                </a:endParaRPr>
              </a:p>
            </p:txBody>
          </p:sp>
          <p:sp>
            <p:nvSpPr>
              <p:cNvPr id="16" name="Content Placeholder 8"/>
              <p:cNvSpPr txBox="1">
                <a:spLocks/>
              </p:cNvSpPr>
              <p:nvPr/>
            </p:nvSpPr>
            <p:spPr>
              <a:xfrm>
                <a:off x="2422351" y="4489758"/>
                <a:ext cx="1192483" cy="39780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ctr">
                  <a:lnSpc>
                    <a:spcPts val="1200"/>
                  </a:lnSpc>
                  <a:spcBef>
                    <a:spcPts val="0"/>
                  </a:spcBef>
                  <a:buFont typeface="Arial"/>
                  <a:buNone/>
                </a:pPr>
                <a:r>
                  <a:rPr lang="pt-BR" sz="1200" b="1" dirty="0" smtClean="0">
                    <a:solidFill>
                      <a:srgbClr val="FFFFFF"/>
                    </a:solidFill>
                    <a:cs typeface="GE Inspira"/>
                  </a:rPr>
                  <a:t>Conexão de Elementos</a:t>
                </a:r>
                <a:endParaRPr lang="pt-BR" sz="1200" b="1" dirty="0">
                  <a:solidFill>
                    <a:srgbClr val="FFFFFF"/>
                  </a:solidFill>
                  <a:cs typeface="GE Inspira"/>
                </a:endParaRPr>
              </a:p>
            </p:txBody>
          </p:sp>
          <p:sp>
            <p:nvSpPr>
              <p:cNvPr id="17" name="Content Placeholder 8"/>
              <p:cNvSpPr txBox="1">
                <a:spLocks/>
              </p:cNvSpPr>
              <p:nvPr/>
            </p:nvSpPr>
            <p:spPr>
              <a:xfrm>
                <a:off x="1225704" y="4000541"/>
                <a:ext cx="1134401" cy="39780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ctr">
                  <a:lnSpc>
                    <a:spcPts val="1200"/>
                  </a:lnSpc>
                  <a:spcBef>
                    <a:spcPts val="0"/>
                  </a:spcBef>
                  <a:buFont typeface="Arial"/>
                  <a:buNone/>
                </a:pPr>
                <a:r>
                  <a:rPr lang="pt-BR" sz="1200" b="1" dirty="0" smtClean="0">
                    <a:solidFill>
                      <a:srgbClr val="FFFFFF"/>
                    </a:solidFill>
                    <a:cs typeface="GE Inspira"/>
                  </a:rPr>
                  <a:t>Centros de Controle Operacional</a:t>
                </a:r>
                <a:endParaRPr lang="pt-BR" sz="1200" b="1" dirty="0">
                  <a:solidFill>
                    <a:srgbClr val="FFFFFF"/>
                  </a:solidFill>
                  <a:cs typeface="GE Inspira"/>
                </a:endParaRPr>
              </a:p>
            </p:txBody>
          </p:sp>
        </p:grpSp>
        <p:sp>
          <p:nvSpPr>
            <p:cNvPr id="10" name="Content Placeholder 8"/>
            <p:cNvSpPr txBox="1">
              <a:spLocks/>
            </p:cNvSpPr>
            <p:nvPr/>
          </p:nvSpPr>
          <p:spPr>
            <a:xfrm>
              <a:off x="7468038" y="2628833"/>
              <a:ext cx="1298216" cy="438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ts val="1200"/>
                </a:lnSpc>
                <a:spcBef>
                  <a:spcPts val="0"/>
                </a:spcBef>
                <a:buFont typeface="Arial"/>
                <a:buNone/>
              </a:pPr>
              <a:r>
                <a:rPr lang="pt-BR" sz="1200" b="1" dirty="0" smtClean="0">
                  <a:solidFill>
                    <a:srgbClr val="FFFFFF"/>
                  </a:solidFill>
                  <a:cs typeface="GE Inspira"/>
                </a:rPr>
                <a:t>Conexão de Trens</a:t>
              </a:r>
              <a:endParaRPr lang="pt-BR" sz="1200" b="1" dirty="0">
                <a:solidFill>
                  <a:srgbClr val="FFFFFF"/>
                </a:solidFill>
                <a:cs typeface="GE Inspira"/>
              </a:endParaRPr>
            </a:p>
          </p:txBody>
        </p:sp>
        <p:sp>
          <p:nvSpPr>
            <p:cNvPr id="11" name="Content Placeholder 8"/>
            <p:cNvSpPr txBox="1">
              <a:spLocks/>
            </p:cNvSpPr>
            <p:nvPr/>
          </p:nvSpPr>
          <p:spPr>
            <a:xfrm>
              <a:off x="7409492" y="1442882"/>
              <a:ext cx="1341206" cy="42022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ts val="1200"/>
                </a:lnSpc>
                <a:spcBef>
                  <a:spcPts val="0"/>
                </a:spcBef>
                <a:buFont typeface="Arial"/>
                <a:buNone/>
              </a:pPr>
              <a:r>
                <a:rPr lang="pt-BR" sz="1200" b="1" dirty="0" smtClean="0">
                  <a:solidFill>
                    <a:srgbClr val="FFFFFF"/>
                  </a:solidFill>
                  <a:cs typeface="GE Inspira"/>
                </a:rPr>
                <a:t>Dados de Passageiros</a:t>
              </a:r>
              <a:endParaRPr lang="pt-BR" sz="1200" b="1" dirty="0">
                <a:solidFill>
                  <a:srgbClr val="FFFFFF"/>
                </a:solidFill>
                <a:cs typeface="GE Inspira"/>
              </a:endParaRPr>
            </a:p>
          </p:txBody>
        </p:sp>
      </p:grpSp>
      <p:sp>
        <p:nvSpPr>
          <p:cNvPr id="18" name="Content Placeholder 8"/>
          <p:cNvSpPr txBox="1">
            <a:spLocks/>
          </p:cNvSpPr>
          <p:nvPr/>
        </p:nvSpPr>
        <p:spPr>
          <a:xfrm>
            <a:off x="5690724" y="3720235"/>
            <a:ext cx="1529316" cy="4386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1200"/>
              </a:lnSpc>
              <a:spcBef>
                <a:spcPts val="0"/>
              </a:spcBef>
              <a:buFont typeface="Arial"/>
              <a:buNone/>
            </a:pPr>
            <a:r>
              <a:rPr lang="pt-BR" sz="1200" b="1" dirty="0" smtClean="0">
                <a:solidFill>
                  <a:srgbClr val="FFFFFF"/>
                </a:solidFill>
                <a:cs typeface="GE Inspira"/>
              </a:rPr>
              <a:t>Atividades de Manutenção</a:t>
            </a:r>
            <a:endParaRPr lang="pt-BR" sz="1200" b="1" dirty="0">
              <a:solidFill>
                <a:srgbClr val="FFFFFF"/>
              </a:solidFill>
              <a:cs typeface="GE Inspira"/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531512" y="1125308"/>
            <a:ext cx="1197885" cy="4386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1200"/>
              </a:lnSpc>
              <a:spcBef>
                <a:spcPts val="0"/>
              </a:spcBef>
              <a:buFont typeface="Arial"/>
              <a:buNone/>
            </a:pPr>
            <a:r>
              <a:rPr lang="pt-BR" sz="1200" b="1" dirty="0" smtClean="0">
                <a:solidFill>
                  <a:srgbClr val="FFFFFF"/>
                </a:solidFill>
                <a:cs typeface="GE Inspira"/>
              </a:rPr>
              <a:t>Estações</a:t>
            </a:r>
            <a:endParaRPr lang="pt-BR" sz="1200" b="1" dirty="0">
              <a:solidFill>
                <a:srgbClr val="FFFFFF"/>
              </a:solidFill>
              <a:cs typeface="GE Inspir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9733" y="4568633"/>
            <a:ext cx="8170971" cy="5103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Armazenamento de Dados, Comunicações, Inteligência Artificial e Mobilidade </a:t>
            </a:r>
            <a:r>
              <a:rPr lang="pt-BR" b="1" dirty="0" smtClean="0">
                <a:solidFill>
                  <a:schemeClr val="tx1"/>
                </a:solidFill>
              </a:rPr>
              <a:t>são os motores desta Revolução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1" name="Content Placeholder 8"/>
          <p:cNvSpPr txBox="1">
            <a:spLocks/>
          </p:cNvSpPr>
          <p:nvPr/>
        </p:nvSpPr>
        <p:spPr>
          <a:xfrm>
            <a:off x="7041426" y="3204585"/>
            <a:ext cx="1284830" cy="4386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1200"/>
              </a:lnSpc>
              <a:spcBef>
                <a:spcPts val="0"/>
              </a:spcBef>
              <a:buFont typeface="Arial"/>
              <a:buNone/>
            </a:pPr>
            <a:r>
              <a:rPr lang="pt-BR" sz="1200" b="1" dirty="0" smtClean="0">
                <a:solidFill>
                  <a:srgbClr val="FFFFFF"/>
                </a:solidFill>
                <a:cs typeface="GE Inspira"/>
              </a:rPr>
              <a:t>Sistemas</a:t>
            </a:r>
          </a:p>
          <a:p>
            <a:pPr marL="0" lvl="1" indent="0" algn="ctr">
              <a:lnSpc>
                <a:spcPts val="1200"/>
              </a:lnSpc>
              <a:spcBef>
                <a:spcPts val="0"/>
              </a:spcBef>
              <a:buFont typeface="Arial"/>
              <a:buNone/>
            </a:pPr>
            <a:r>
              <a:rPr lang="pt-BR" sz="1200" b="1" dirty="0" smtClean="0">
                <a:solidFill>
                  <a:srgbClr val="FFFFFF"/>
                </a:solidFill>
                <a:cs typeface="GE Inspira"/>
              </a:rPr>
              <a:t>Elétricos</a:t>
            </a:r>
            <a:endParaRPr lang="pt-BR" sz="1200" b="1" dirty="0">
              <a:solidFill>
                <a:srgbClr val="FFFFFF"/>
              </a:solidFill>
              <a:cs typeface="GE Inspira"/>
            </a:endParaRPr>
          </a:p>
        </p:txBody>
      </p:sp>
      <p:sp>
        <p:nvSpPr>
          <p:cNvPr id="22" name="Content Placeholder 8"/>
          <p:cNvSpPr txBox="1">
            <a:spLocks/>
          </p:cNvSpPr>
          <p:nvPr/>
        </p:nvSpPr>
        <p:spPr>
          <a:xfrm>
            <a:off x="3993000" y="3918091"/>
            <a:ext cx="1284830" cy="4386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1200"/>
              </a:lnSpc>
              <a:spcBef>
                <a:spcPts val="0"/>
              </a:spcBef>
              <a:buFont typeface="Arial"/>
              <a:buNone/>
            </a:pPr>
            <a:r>
              <a:rPr lang="pt-BR" sz="1200" b="1" dirty="0" err="1" smtClean="0">
                <a:solidFill>
                  <a:srgbClr val="FFFFFF"/>
                </a:solidFill>
                <a:cs typeface="GE Inspira"/>
              </a:rPr>
              <a:t>Ciber</a:t>
            </a:r>
            <a:r>
              <a:rPr lang="pt-BR" sz="1200" b="1" dirty="0" smtClean="0">
                <a:solidFill>
                  <a:srgbClr val="FFFFFF"/>
                </a:solidFill>
                <a:cs typeface="GE Inspira"/>
              </a:rPr>
              <a:t> Segurança</a:t>
            </a:r>
            <a:endParaRPr lang="pt-BR" sz="1200" b="1" dirty="0">
              <a:solidFill>
                <a:srgbClr val="FFFFFF"/>
              </a:solidFill>
              <a:cs typeface="GE Inspir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51916" y="3709477"/>
            <a:ext cx="1270433" cy="4659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4" name="Rectangle 23"/>
          <p:cNvSpPr/>
          <p:nvPr/>
        </p:nvSpPr>
        <p:spPr>
          <a:xfrm>
            <a:off x="877279" y="3285694"/>
            <a:ext cx="1246341" cy="53128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5" name="Rectangle 24"/>
          <p:cNvSpPr/>
          <p:nvPr/>
        </p:nvSpPr>
        <p:spPr>
          <a:xfrm>
            <a:off x="2180993" y="3809421"/>
            <a:ext cx="1270433" cy="4659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6" name="Rectangle 25"/>
          <p:cNvSpPr/>
          <p:nvPr/>
        </p:nvSpPr>
        <p:spPr>
          <a:xfrm>
            <a:off x="4016065" y="3903946"/>
            <a:ext cx="1270433" cy="4659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3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154374"/>
            <a:ext cx="2077617" cy="93947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4063" y="1578000"/>
            <a:ext cx="5171322" cy="1389890"/>
          </a:xfrm>
          <a:prstGeom prst="roundRect">
            <a:avLst/>
          </a:prstGeom>
          <a:solidFill>
            <a:srgbClr val="3AF8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096995"/>
              </p:ext>
            </p:extLst>
          </p:nvPr>
        </p:nvGraphicFramePr>
        <p:xfrm>
          <a:off x="5700816" y="1228237"/>
          <a:ext cx="3239984" cy="3402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3" descr="C:\Users\t0189626\Desktop\Network_Rail_logo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" y="2077394"/>
            <a:ext cx="1422292" cy="5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1978769" y="1578000"/>
            <a:ext cx="3055455" cy="1389890"/>
          </a:xfrm>
          <a:prstGeom prst="wedgeRectCallout">
            <a:avLst>
              <a:gd name="adj1" fmla="val -61370"/>
              <a:gd name="adj2" fmla="val 3683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 smtClean="0">
                <a:solidFill>
                  <a:srgbClr val="FFFFFF"/>
                </a:solidFill>
              </a:rPr>
              <a:t>Seria importante levar a cabo uma </a:t>
            </a:r>
            <a:r>
              <a:rPr lang="pt-BR" sz="1200" b="1" dirty="0" smtClean="0">
                <a:solidFill>
                  <a:srgbClr val="FFC000"/>
                </a:solidFill>
              </a:rPr>
              <a:t>análise, a larga escala, de parâmetros básicos dos principais elementos dos Sistemas de forma a identificar tendências ou padrões que pudessem ajudar na tomada de decisões e/ou sugerir medidas a tomar.</a:t>
            </a:r>
            <a:endParaRPr lang="pt-BR" sz="1200" b="1" dirty="0">
              <a:solidFill>
                <a:srgbClr val="FFC000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565897" y="3814925"/>
            <a:ext cx="1983566" cy="1001338"/>
          </a:xfrm>
          <a:prstGeom prst="wedgeRectCallout">
            <a:avLst>
              <a:gd name="adj1" fmla="val -65819"/>
              <a:gd name="adj2" fmla="val 16391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PT" sz="1200" b="1" dirty="0" smtClean="0">
                <a:solidFill>
                  <a:srgbClr val="000E2A"/>
                </a:solidFill>
              </a:rPr>
              <a:t>O aumento da disponibilidade da </a:t>
            </a:r>
            <a:r>
              <a:rPr lang="pt-PT" sz="1200" b="1" dirty="0" err="1" smtClean="0">
                <a:solidFill>
                  <a:srgbClr val="000E2A"/>
                </a:solidFill>
              </a:rPr>
              <a:t>infraestrutura</a:t>
            </a:r>
            <a:r>
              <a:rPr lang="pt-PT" sz="1200" b="1" dirty="0" smtClean="0">
                <a:solidFill>
                  <a:srgbClr val="000E2A"/>
                </a:solidFill>
              </a:rPr>
              <a:t> é essencial</a:t>
            </a:r>
            <a:endParaRPr lang="pt-PT" sz="1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655" y="154374"/>
            <a:ext cx="6721120" cy="591815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Gestores de Infraestrutura Ferroviária </a:t>
            </a:r>
            <a:r>
              <a:rPr lang="pt-BR" sz="2400" b="1" dirty="0">
                <a:solidFill>
                  <a:srgbClr val="0070C0"/>
                </a:solidFill>
              </a:rPr>
              <a:t>- Desafios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1978770" y="827214"/>
            <a:ext cx="2869454" cy="716930"/>
          </a:xfrm>
          <a:prstGeom prst="wedgeRectCallout">
            <a:avLst>
              <a:gd name="adj1" fmla="val -64977"/>
              <a:gd name="adj2" fmla="val 21278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What is the Train </a:t>
            </a:r>
            <a:r>
              <a:rPr lang="en-US" sz="1200" dirty="0">
                <a:solidFill>
                  <a:srgbClr val="FFFFFF"/>
                </a:solidFill>
              </a:rPr>
              <a:t>Occupancy and Platform Crowding </a:t>
            </a:r>
            <a:r>
              <a:rPr lang="en-US" sz="1200" dirty="0" smtClean="0">
                <a:solidFill>
                  <a:srgbClr val="FFFFFF"/>
                </a:solidFill>
              </a:rPr>
              <a:t>per station?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3" name="Picture 12" descr="C:\Users\t0189626\Desktop\Logo_SNCF_2011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" y="915798"/>
            <a:ext cx="1228725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" y="3702339"/>
            <a:ext cx="1572729" cy="104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04" y="3725986"/>
            <a:ext cx="1127689" cy="109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2131170" y="3006266"/>
            <a:ext cx="2869453" cy="680313"/>
          </a:xfrm>
          <a:prstGeom prst="wedgeRectCallout">
            <a:avLst>
              <a:gd name="adj1" fmla="val -65819"/>
              <a:gd name="adj2" fmla="val 16391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 err="1" smtClean="0">
                <a:solidFill>
                  <a:schemeClr val="accent5">
                    <a:lumMod val="75000"/>
                  </a:schemeClr>
                </a:solidFill>
              </a:rPr>
              <a:t>Necessitamos</a:t>
            </a:r>
            <a:r>
              <a:rPr lang="en-GB" sz="1200" dirty="0" smtClean="0">
                <a:solidFill>
                  <a:schemeClr val="accent5">
                    <a:lumMod val="75000"/>
                  </a:schemeClr>
                </a:solidFill>
              </a:rPr>
              <a:t> o </a:t>
            </a:r>
            <a:r>
              <a:rPr lang="en-GB" sz="1200" dirty="0" err="1" smtClean="0">
                <a:solidFill>
                  <a:schemeClr val="accent5">
                    <a:lumMod val="75000"/>
                  </a:schemeClr>
                </a:solidFill>
              </a:rPr>
              <a:t>suporte</a:t>
            </a:r>
            <a:r>
              <a:rPr lang="en-GB" sz="1200" dirty="0" smtClean="0">
                <a:solidFill>
                  <a:schemeClr val="accent5">
                    <a:lumMod val="75000"/>
                  </a:schemeClr>
                </a:solidFill>
              </a:rPr>
              <a:t> de um </a:t>
            </a:r>
            <a:r>
              <a:rPr lang="en-GB" sz="1200" b="1" dirty="0" smtClean="0">
                <a:solidFill>
                  <a:srgbClr val="FF0000"/>
                </a:solidFill>
              </a:rPr>
              <a:t>Centro </a:t>
            </a:r>
            <a:r>
              <a:rPr lang="en-GB" sz="1200" b="1" dirty="0" err="1" smtClean="0">
                <a:solidFill>
                  <a:srgbClr val="FF0000"/>
                </a:solidFill>
              </a:rPr>
              <a:t>Técnico</a:t>
            </a:r>
            <a:r>
              <a:rPr lang="en-GB" sz="1200" b="1" dirty="0" smtClean="0">
                <a:solidFill>
                  <a:srgbClr val="FF0000"/>
                </a:solidFill>
              </a:rPr>
              <a:t> </a:t>
            </a:r>
            <a:r>
              <a:rPr lang="en-GB" sz="1200" b="1" dirty="0" err="1">
                <a:solidFill>
                  <a:srgbClr val="FF0000"/>
                </a:solidFill>
              </a:rPr>
              <a:t>E</a:t>
            </a:r>
            <a:r>
              <a:rPr lang="en-GB" sz="1200" b="1" dirty="0" err="1" smtClean="0">
                <a:solidFill>
                  <a:srgbClr val="FF0000"/>
                </a:solidFill>
              </a:rPr>
              <a:t>stratégico</a:t>
            </a:r>
            <a:r>
              <a:rPr lang="en-GB" sz="1200" b="1" dirty="0" smtClean="0">
                <a:solidFill>
                  <a:srgbClr val="FF0000"/>
                </a:solidFill>
              </a:rPr>
              <a:t> Integral</a:t>
            </a:r>
            <a:r>
              <a:rPr lang="en-GB" sz="12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4" descr="C:\Users\t0189626\Desktop\serco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9149" y1="43893" x2="19149" y2="43893"/>
                        <a14:foregroundMark x1="50443" y1="37718" x2="50443" y2="37718"/>
                        <a14:foregroundMark x1="64628" y1="37718" x2="64628" y2="37718"/>
                        <a14:foregroundMark x1="72695" y1="40000" x2="72695" y2="40000"/>
                        <a14:foregroundMark x1="78723" y1="64564" x2="78723" y2="64564"/>
                        <a14:foregroundMark x1="77216" y1="61477" x2="77216" y2="61477"/>
                        <a14:foregroundMark x1="74734" y1="62282" x2="74734" y2="62282"/>
                        <a14:foregroundMark x1="81738" y1="62953" x2="81738" y2="62953"/>
                        <a14:foregroundMark x1="81738" y1="62953" x2="81738" y2="62953"/>
                        <a14:foregroundMark x1="79787" y1="62953" x2="78191" y2="62953"/>
                        <a14:foregroundMark x1="74734" y1="62953" x2="74734" y2="62953"/>
                        <a14:foregroundMark x1="73227" y1="62953" x2="73227" y2="62953"/>
                        <a14:foregroundMark x1="72163" y1="62953" x2="72163" y2="62953"/>
                        <a14:foregroundMark x1="72163" y1="62953" x2="72163" y2="62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7" y="3083722"/>
            <a:ext cx="1736709" cy="7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300" y="40271"/>
            <a:ext cx="2077617" cy="939476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22608" y="70011"/>
            <a:ext cx="7164191" cy="561836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Resposta Thales – Digitalização do Portfolio de Serviços</a:t>
            </a:r>
            <a:endParaRPr lang="pt-BR" sz="2400" b="1" dirty="0">
              <a:solidFill>
                <a:srgbClr val="0070C0"/>
              </a:solidFill>
            </a:endParaRPr>
          </a:p>
        </p:txBody>
      </p:sp>
      <p:grpSp>
        <p:nvGrpSpPr>
          <p:cNvPr id="5" name="Groupe 5">
            <a:extLst>
              <a:ext uri="{FF2B5EF4-FFF2-40B4-BE49-F238E27FC236}">
                <a16:creationId xmlns="" xmlns:a16="http://schemas.microsoft.com/office/drawing/2014/main" id="{EE90DE82-AE77-40FB-9415-3CDD0C7A7EBE}"/>
              </a:ext>
            </a:extLst>
          </p:cNvPr>
          <p:cNvGrpSpPr/>
          <p:nvPr/>
        </p:nvGrpSpPr>
        <p:grpSpPr>
          <a:xfrm>
            <a:off x="266767" y="1026048"/>
            <a:ext cx="8349671" cy="3323986"/>
            <a:chOff x="215424" y="442018"/>
            <a:chExt cx="8349671" cy="3716949"/>
          </a:xfrm>
        </p:grpSpPr>
        <p:sp>
          <p:nvSpPr>
            <p:cNvPr id="7" name="Rectangle à coins arrondis 40"/>
            <p:cNvSpPr/>
            <p:nvPr/>
          </p:nvSpPr>
          <p:spPr>
            <a:xfrm>
              <a:off x="4604655" y="488422"/>
              <a:ext cx="3960440" cy="3589660"/>
            </a:xfrm>
            <a:prstGeom prst="roundRect">
              <a:avLst>
                <a:gd name="adj" fmla="val 2065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defRPr/>
              </a:pPr>
              <a:endParaRPr lang="pt-BR" sz="1000" kern="0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à coins arrondis 33"/>
            <p:cNvSpPr/>
            <p:nvPr/>
          </p:nvSpPr>
          <p:spPr>
            <a:xfrm>
              <a:off x="215424" y="488422"/>
              <a:ext cx="4317224" cy="3589660"/>
            </a:xfrm>
            <a:prstGeom prst="roundRect">
              <a:avLst>
                <a:gd name="adj" fmla="val 2065"/>
              </a:avLst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defRPr/>
              </a:pPr>
              <a:endParaRPr lang="pt-BR" sz="1000" kern="0" dirty="0">
                <a:solidFill>
                  <a:srgbClr val="FFFFFF"/>
                </a:solidFill>
              </a:endParaRPr>
            </a:p>
          </p:txBody>
        </p:sp>
        <p:sp>
          <p:nvSpPr>
            <p:cNvPr id="10" name="ZoneTexte 37"/>
            <p:cNvSpPr txBox="1"/>
            <p:nvPr/>
          </p:nvSpPr>
          <p:spPr>
            <a:xfrm>
              <a:off x="6183202" y="548619"/>
              <a:ext cx="2381893" cy="330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rgbClr val="FFFFFF"/>
                  </a:solidFill>
                </a:rPr>
                <a:t>DIGITALIZANDO O ATUAL PORTFOLIO DE SERVIÇOS</a:t>
              </a:r>
            </a:p>
            <a:p>
              <a:pPr algn="ctr"/>
              <a:endParaRPr lang="pt-BR" sz="1400" b="1" dirty="0" smtClean="0">
                <a:solidFill>
                  <a:srgbClr val="C3D600"/>
                </a:solidFill>
              </a:endParaRPr>
            </a:p>
            <a:p>
              <a:pPr algn="ctr"/>
              <a:r>
                <a:rPr lang="pt-BR" sz="1200" dirty="0" smtClean="0">
                  <a:solidFill>
                    <a:srgbClr val="FFFFFF"/>
                  </a:solidFill>
                </a:rPr>
                <a:t>A partir de </a:t>
              </a:r>
              <a:r>
                <a:rPr lang="pt-BR" sz="1200" b="1" dirty="0" smtClean="0">
                  <a:solidFill>
                    <a:srgbClr val="FFFFFF"/>
                  </a:solidFill>
                </a:rPr>
                <a:t>ferramentas modernas</a:t>
              </a:r>
              <a:r>
                <a:rPr lang="pt-BR" sz="1200" dirty="0" smtClean="0">
                  <a:solidFill>
                    <a:srgbClr val="FFFFFF"/>
                  </a:solidFill>
                </a:rPr>
                <a:t> para análise de serviços existentes </a:t>
              </a:r>
            </a:p>
            <a:p>
              <a:pPr algn="ctr"/>
              <a:endParaRPr lang="pt-BR" sz="12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pt-BR" sz="1200" dirty="0" smtClean="0">
                  <a:solidFill>
                    <a:srgbClr val="FFFFFF"/>
                  </a:solidFill>
                </a:rPr>
                <a:t>Valorizando o </a:t>
              </a:r>
              <a:r>
                <a:rPr lang="pt-BR" sz="1200" b="1" dirty="0" smtClean="0">
                  <a:solidFill>
                    <a:srgbClr val="FFFFFF"/>
                  </a:solidFill>
                </a:rPr>
                <a:t>potencial das fontes de dados</a:t>
              </a:r>
              <a:r>
                <a:rPr lang="pt-BR" sz="1200" dirty="0" smtClean="0">
                  <a:solidFill>
                    <a:srgbClr val="FFFFFF"/>
                  </a:solidFill>
                </a:rPr>
                <a:t> dos Clientes</a:t>
              </a:r>
            </a:p>
            <a:p>
              <a:pPr algn="ctr"/>
              <a:endParaRPr lang="pt-BR" sz="12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pt-BR" sz="1200" b="1" dirty="0" smtClean="0">
                  <a:solidFill>
                    <a:srgbClr val="FFFFFF"/>
                  </a:solidFill>
                </a:rPr>
                <a:t>Desenvolvendo de forma ágil e em conjunto com os Operadores a melhor Solução</a:t>
              </a:r>
            </a:p>
            <a:p>
              <a:pPr algn="ctr"/>
              <a:endParaRPr lang="pt-BR" sz="1200" dirty="0">
                <a:solidFill>
                  <a:srgbClr val="FFFFFF"/>
                </a:solidFill>
              </a:endParaRPr>
            </a:p>
          </p:txBody>
        </p:sp>
        <p:sp>
          <p:nvSpPr>
            <p:cNvPr id="11" name="ZoneTexte 38"/>
            <p:cNvSpPr txBox="1"/>
            <p:nvPr/>
          </p:nvSpPr>
          <p:spPr>
            <a:xfrm>
              <a:off x="215424" y="442018"/>
              <a:ext cx="2792607" cy="3716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rgbClr val="FFFFFF"/>
                  </a:solidFill>
                </a:rPr>
                <a:t>DESENVOLVENDO UM NOVO PORTFOLIO DE SERVIÇOS DIGITAIS</a:t>
              </a:r>
            </a:p>
            <a:p>
              <a:pPr algn="ctr"/>
              <a:endParaRPr lang="pt-BR" sz="12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pt-BR" sz="1200" b="1" dirty="0" smtClean="0">
                  <a:solidFill>
                    <a:srgbClr val="FFFFFF"/>
                  </a:solidFill>
                </a:rPr>
                <a:t>Entendendo como os Clientes desenvolvem suas atividades.</a:t>
              </a:r>
            </a:p>
            <a:p>
              <a:pPr algn="ctr"/>
              <a:endParaRPr lang="pt-BR" sz="12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pt-BR" sz="1200" dirty="0" smtClean="0">
                  <a:solidFill>
                    <a:srgbClr val="FFFFFF"/>
                  </a:solidFill>
                </a:rPr>
                <a:t>Sugerindo Novos Padrões de Serviço.</a:t>
              </a:r>
            </a:p>
            <a:p>
              <a:pPr algn="ctr"/>
              <a:endParaRPr lang="pt-BR" sz="12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pt-BR" sz="1200" dirty="0" smtClean="0">
                  <a:solidFill>
                    <a:srgbClr val="FFFFFF"/>
                  </a:solidFill>
                </a:rPr>
                <a:t> Ajudando a entender o comportamento dos Clientes Finais.</a:t>
              </a:r>
            </a:p>
            <a:p>
              <a:pPr algn="ctr"/>
              <a:endParaRPr lang="pt-BR" sz="12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pt-BR" sz="1200" dirty="0" smtClean="0">
                  <a:solidFill>
                    <a:srgbClr val="FFFFFF"/>
                  </a:solidFill>
                </a:rPr>
                <a:t>Entregando Serviços de Qualidade de forma consistente com os Requerimentos dos Clientes</a:t>
              </a:r>
              <a:endParaRPr lang="pt-BR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69879" y="4373939"/>
            <a:ext cx="2016224" cy="43336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b="1" dirty="0" err="1" smtClean="0">
                <a:solidFill>
                  <a:srgbClr val="FF0000"/>
                </a:solidFill>
              </a:rPr>
              <a:t>Ciber</a:t>
            </a:r>
            <a:r>
              <a:rPr lang="pt-BR" sz="1400" b="1" dirty="0" smtClean="0">
                <a:solidFill>
                  <a:srgbClr val="FF0000"/>
                </a:solidFill>
              </a:rPr>
              <a:t>-Segurança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30789" y="4384448"/>
            <a:ext cx="2158612" cy="68080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b="1" dirty="0" smtClean="0">
                <a:solidFill>
                  <a:srgbClr val="FFFFFF"/>
                </a:solidFill>
              </a:rPr>
              <a:t>Dados de Propriedade dos Operadores</a:t>
            </a:r>
            <a:endParaRPr lang="pt-BR" sz="1400" b="1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29878" y="4394959"/>
            <a:ext cx="1765819" cy="68080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b="1" dirty="0" smtClean="0">
                <a:solidFill>
                  <a:srgbClr val="FFFFFF"/>
                </a:solidFill>
              </a:rPr>
              <a:t>Padrões Abertos</a:t>
            </a:r>
            <a:endParaRPr lang="pt-BR" sz="1400" b="1" dirty="0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44849" y="4394972"/>
            <a:ext cx="2305178" cy="52400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b="1" dirty="0" smtClean="0">
                <a:solidFill>
                  <a:srgbClr val="FFFFFF"/>
                </a:solidFill>
              </a:rPr>
              <a:t>Data Science, </a:t>
            </a:r>
            <a:r>
              <a:rPr lang="pt-BR" sz="1400" b="1" dirty="0" smtClean="0">
                <a:solidFill>
                  <a:srgbClr val="FF0000"/>
                </a:solidFill>
              </a:rPr>
              <a:t>Big Data</a:t>
            </a:r>
          </a:p>
          <a:p>
            <a:pPr algn="ctr"/>
            <a:r>
              <a:rPr lang="pt-BR" sz="1400" b="1" dirty="0" err="1" smtClean="0">
                <a:solidFill>
                  <a:srgbClr val="FF0000"/>
                </a:solidFill>
              </a:rPr>
              <a:t>Machine</a:t>
            </a:r>
            <a:r>
              <a:rPr lang="pt-BR" sz="1400" b="1" dirty="0" smtClean="0">
                <a:solidFill>
                  <a:srgbClr val="FF0000"/>
                </a:solidFill>
              </a:rPr>
              <a:t> Learning </a:t>
            </a:r>
            <a:endParaRPr lang="pt-BR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35105503"/>
              </p:ext>
            </p:extLst>
          </p:nvPr>
        </p:nvGraphicFramePr>
        <p:xfrm>
          <a:off x="2117707" y="927648"/>
          <a:ext cx="5052832" cy="3511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Oval 16"/>
          <p:cNvSpPr/>
          <p:nvPr/>
        </p:nvSpPr>
        <p:spPr>
          <a:xfrm>
            <a:off x="3969572" y="2062889"/>
            <a:ext cx="1301677" cy="126939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100" b="1" i="1" dirty="0" smtClean="0">
                <a:solidFill>
                  <a:srgbClr val="FFFFFF"/>
                </a:solidFill>
              </a:rPr>
              <a:t>Plataforma Digital Thales</a:t>
            </a:r>
            <a:endParaRPr lang="pt-BR" sz="1100" b="1" i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13" y="631840"/>
            <a:ext cx="7352437" cy="3827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pt-BR" b="1" i="1" kern="0" dirty="0" smtClean="0">
                <a:solidFill>
                  <a:srgbClr val="333366"/>
                </a:solidFill>
              </a:rPr>
              <a:t>A Plataforma Digital </a:t>
            </a:r>
            <a:r>
              <a:rPr lang="pt-BR" b="1" i="1" kern="0" dirty="0" smtClean="0">
                <a:solidFill>
                  <a:srgbClr val="FF0000"/>
                </a:solidFill>
              </a:rPr>
              <a:t>TIRIS</a:t>
            </a:r>
            <a:r>
              <a:rPr lang="pt-BR" b="1" i="1" kern="0" dirty="0" smtClean="0">
                <a:solidFill>
                  <a:srgbClr val="333366"/>
                </a:solidFill>
              </a:rPr>
              <a:t>  </a:t>
            </a:r>
            <a:r>
              <a:rPr lang="pt-BR" b="1" i="1" kern="0" dirty="0" smtClean="0">
                <a:solidFill>
                  <a:srgbClr val="FF0000"/>
                </a:solidFill>
              </a:rPr>
              <a:t>integra Dados de Equipamentos de outros fabricantes</a:t>
            </a:r>
            <a:r>
              <a:rPr lang="pt-BR" sz="1400" b="1" i="1" kern="0" dirty="0" smtClean="0">
                <a:solidFill>
                  <a:srgbClr val="333366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23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775" y="270469"/>
            <a:ext cx="2077617" cy="9394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6767" y="243076"/>
            <a:ext cx="6458124" cy="561836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Visão da Manutenção Preditiva – Antes e Agora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12" name="Picture 2" descr="C:\Users\t0189626\Desktop\metro-updated-map-201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5" y="1616851"/>
            <a:ext cx="2995432" cy="258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790950" y="997493"/>
            <a:ext cx="4979975" cy="1109100"/>
          </a:xfrm>
        </p:spPr>
        <p:txBody>
          <a:bodyPr/>
          <a:lstStyle/>
          <a:p>
            <a:pPr algn="just"/>
            <a:r>
              <a:rPr lang="pt-BR" sz="1600" b="1" dirty="0" smtClean="0">
                <a:solidFill>
                  <a:srgbClr val="333366"/>
                </a:solidFill>
              </a:rPr>
              <a:t>Antes: Monitoramento Remoto</a:t>
            </a:r>
          </a:p>
          <a:p>
            <a:pPr lvl="1" algn="just"/>
            <a:r>
              <a:rPr lang="pt-BR" sz="1400" dirty="0" smtClean="0">
                <a:solidFill>
                  <a:srgbClr val="333366"/>
                </a:solidFill>
              </a:rPr>
              <a:t>Acompanhamento do status dos elementos monitorados</a:t>
            </a:r>
          </a:p>
          <a:p>
            <a:pPr lvl="1" algn="just"/>
            <a:r>
              <a:rPr lang="pt-BR" sz="1400" b="1" dirty="0" smtClean="0">
                <a:solidFill>
                  <a:srgbClr val="333366"/>
                </a:solidFill>
              </a:rPr>
              <a:t>Identificação do problema (normalmente após ter acontecido)</a:t>
            </a:r>
            <a:endParaRPr lang="pt-BR" sz="14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326132" y="1179581"/>
            <a:ext cx="3464818" cy="437270"/>
          </a:xfrm>
          <a:prstGeom prst="wedgeRoundRectCallout">
            <a:avLst>
              <a:gd name="adj1" fmla="val 18185"/>
              <a:gd name="adj2" fmla="val 143567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100" b="1" dirty="0" smtClean="0">
                <a:solidFill>
                  <a:srgbClr val="FFFFFF"/>
                </a:solidFill>
              </a:rPr>
              <a:t>Antes - ALARME</a:t>
            </a:r>
            <a:r>
              <a:rPr lang="pt-BR" sz="1100" dirty="0" smtClean="0">
                <a:solidFill>
                  <a:srgbClr val="FFFFFF"/>
                </a:solidFill>
              </a:rPr>
              <a:t>: Falha Crítica de Motor de Agulha</a:t>
            </a:r>
            <a:endParaRPr lang="pt-BR" sz="1100" dirty="0">
              <a:solidFill>
                <a:srgbClr val="FFFFFF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26133" y="4033277"/>
            <a:ext cx="3464818" cy="567424"/>
          </a:xfrm>
          <a:prstGeom prst="wedgeRoundRectCallout">
            <a:avLst>
              <a:gd name="adj1" fmla="val 4085"/>
              <a:gd name="adj2" fmla="val -139647"/>
              <a:gd name="adj3" fmla="val 16667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100" b="1" dirty="0" smtClean="0">
                <a:solidFill>
                  <a:schemeClr val="tx1"/>
                </a:solidFill>
              </a:rPr>
              <a:t>Agora - ALERTA: Falha Potencial do Motor de Agulha, em 10 dias</a:t>
            </a:r>
            <a:r>
              <a:rPr lang="pt-BR" sz="1100" b="1" i="1" dirty="0" smtClean="0">
                <a:solidFill>
                  <a:schemeClr val="tx1"/>
                </a:solidFill>
              </a:rPr>
              <a:t>; </a:t>
            </a:r>
            <a:r>
              <a:rPr lang="pt-BR" sz="1100" b="1" dirty="0" smtClean="0">
                <a:solidFill>
                  <a:schemeClr val="tx1"/>
                </a:solidFill>
              </a:rPr>
              <a:t>83% de confiabilidade – Sugestão: Substituição 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41256" y="4247806"/>
            <a:ext cx="4929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180975" algn="just"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985838" algn="l"/>
              </a:tabLst>
            </a:pPr>
            <a:r>
              <a:rPr lang="pt-BR" sz="1600" b="1" dirty="0" smtClean="0">
                <a:solidFill>
                  <a:srgbClr val="FF0000"/>
                </a:solidFill>
              </a:rPr>
              <a:t>Uma só Ferramenta, cobrindo todos os elementos, independentemente do fabricante</a:t>
            </a:r>
            <a:endParaRPr lang="pt-BR" sz="1600" dirty="0">
              <a:solidFill>
                <a:srgbClr val="FF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790950" y="2290226"/>
            <a:ext cx="5048250" cy="1821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1809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985838" algn="l"/>
              </a:tabLst>
              <a:defRPr lang="fr-FR"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4572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2563" algn="l" defTabSz="457200" rtl="0" eaLnBrk="1" latinLnBrk="0" hangingPunct="1">
              <a:spcBef>
                <a:spcPts val="360"/>
              </a:spcBef>
              <a:spcAft>
                <a:spcPts val="0"/>
              </a:spcAft>
              <a:buSzPct val="100000"/>
              <a:buFont typeface="Lucida Grande"/>
              <a:buChar char="-"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dirty="0" smtClean="0">
                <a:solidFill>
                  <a:srgbClr val="333366"/>
                </a:solidFill>
              </a:rPr>
              <a:t>Agora: </a:t>
            </a:r>
            <a:r>
              <a:rPr lang="pt-BR" sz="1600" dirty="0" smtClean="0">
                <a:solidFill>
                  <a:srgbClr val="FF0000"/>
                </a:solidFill>
              </a:rPr>
              <a:t>Manutenção Preditiva &amp; Suporte Operacional</a:t>
            </a:r>
          </a:p>
          <a:p>
            <a:pPr lvl="1" algn="just"/>
            <a:r>
              <a:rPr lang="pt-BR" sz="1400" b="1" dirty="0" smtClean="0">
                <a:solidFill>
                  <a:srgbClr val="333366"/>
                </a:solidFill>
              </a:rPr>
              <a:t>Visualização e acompanhamento da evolução do elemento</a:t>
            </a:r>
            <a:r>
              <a:rPr lang="pt-BR" sz="1400" dirty="0" smtClean="0">
                <a:solidFill>
                  <a:srgbClr val="333366"/>
                </a:solidFill>
              </a:rPr>
              <a:t>, de forma a prever quando este irá falhar e atuar antes da falha</a:t>
            </a:r>
          </a:p>
          <a:p>
            <a:pPr lvl="1" algn="just"/>
            <a:r>
              <a:rPr lang="pt-BR" sz="1400" b="1" dirty="0" smtClean="0">
                <a:solidFill>
                  <a:srgbClr val="333366"/>
                </a:solidFill>
              </a:rPr>
              <a:t>Atuação de forma tática programando a estratégia de manutenção  de forma a otimizá-la</a:t>
            </a:r>
          </a:p>
        </p:txBody>
      </p:sp>
    </p:spTree>
    <p:extLst>
      <p:ext uri="{BB962C8B-B14F-4D97-AF65-F5344CB8AC3E}">
        <p14:creationId xmlns:p14="http://schemas.microsoft.com/office/powerpoint/2010/main" val="21923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8" name="Imagen 10" descr="Alamys_Template_Diapositivas_MascaraPortada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191" y="2117"/>
            <a:ext cx="2077617" cy="939476"/>
          </a:xfrm>
          <a:prstGeom prst="rect">
            <a:avLst/>
          </a:prstGeom>
        </p:spPr>
      </p:pic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579291" y="1"/>
            <a:ext cx="5382295" cy="561836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Manutenção Preditiva – Como funciona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2626242" y="1623432"/>
            <a:ext cx="3498108" cy="2534730"/>
          </a:xfrm>
          <a:prstGeom prst="cloud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779" y="876572"/>
            <a:ext cx="1030287" cy="706438"/>
          </a:xfrm>
          <a:prstGeom prst="rect">
            <a:avLst/>
          </a:prstGeom>
          <a:ln w="50800">
            <a:prstDash val="dash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0381" y="683749"/>
            <a:ext cx="2696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err="1" smtClean="0">
                <a:latin typeface="+mj-lt"/>
              </a:rPr>
              <a:t>Hosting</a:t>
            </a:r>
            <a:r>
              <a:rPr lang="pt-BR" b="1" i="1" dirty="0" smtClean="0">
                <a:latin typeface="+mj-lt"/>
              </a:rPr>
              <a:t> (</a:t>
            </a:r>
            <a:r>
              <a:rPr lang="pt-BR" b="1" i="1" dirty="0" smtClean="0"/>
              <a:t>Nuvem)</a:t>
            </a:r>
            <a:endParaRPr lang="pt-BR" b="1" i="1" dirty="0" smtClean="0">
              <a:latin typeface="+mj-lt"/>
            </a:endParaRPr>
          </a:p>
          <a:p>
            <a:pPr algn="ctr"/>
            <a:r>
              <a:rPr lang="pt-BR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pt-BR" sz="1200" b="1" i="1" dirty="0" smtClean="0">
                <a:solidFill>
                  <a:srgbClr val="FF0000"/>
                </a:solidFill>
                <a:latin typeface="+mj-lt"/>
              </a:rPr>
              <a:t>suportada e garantida pela Thales (líder absoluto em </a:t>
            </a:r>
            <a:r>
              <a:rPr lang="pt-BR" sz="1200" b="1" i="1" dirty="0" err="1" smtClean="0">
                <a:solidFill>
                  <a:srgbClr val="FF0000"/>
                </a:solidFill>
                <a:latin typeface="+mj-lt"/>
              </a:rPr>
              <a:t>Ciber</a:t>
            </a:r>
            <a:r>
              <a:rPr lang="pt-BR" sz="1200" b="1" i="1" dirty="0" smtClean="0">
                <a:solidFill>
                  <a:srgbClr val="FF0000"/>
                </a:solidFill>
                <a:latin typeface="+mj-lt"/>
              </a:rPr>
              <a:t>-segurança)</a:t>
            </a:r>
            <a:endParaRPr lang="pt-BR" b="1" i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9528" y="820092"/>
            <a:ext cx="202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>
                <a:solidFill>
                  <a:srgbClr val="FF0000"/>
                </a:solidFill>
                <a:latin typeface="+mj-lt"/>
              </a:rPr>
              <a:t>Visualizações e Previsões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136033" y="1978467"/>
            <a:ext cx="2482104" cy="1779717"/>
            <a:chOff x="2689405" y="2427539"/>
            <a:chExt cx="2542667" cy="2012837"/>
          </a:xfrm>
        </p:grpSpPr>
        <p:pic>
          <p:nvPicPr>
            <p:cNvPr id="12" name="Picture 11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016" y="2427539"/>
              <a:ext cx="961320" cy="759846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220" y="3346059"/>
              <a:ext cx="754911" cy="628241"/>
            </a:xfrm>
            <a:prstGeom prst="rect">
              <a:avLst/>
            </a:prstGeom>
          </p:spPr>
        </p:pic>
        <p:pic>
          <p:nvPicPr>
            <p:cNvPr id="14" name="Picture 13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061" y="2427539"/>
              <a:ext cx="968516" cy="730955"/>
            </a:xfrm>
            <a:prstGeom prst="rect">
              <a:avLst/>
            </a:prstGeom>
          </p:spPr>
        </p:pic>
        <p:pic>
          <p:nvPicPr>
            <p:cNvPr id="15" name="Picture 14" descr="Screen Clippi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817" y="3346059"/>
              <a:ext cx="709943" cy="70456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89405" y="3077603"/>
              <a:ext cx="1398816" cy="29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>
                  <a:latin typeface="+mj-lt"/>
                </a:rPr>
                <a:t>Armazenamento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89405" y="3953048"/>
              <a:ext cx="1326644" cy="29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>
                  <a:latin typeface="+mj-lt"/>
                </a:rPr>
                <a:t>Processamento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87719" y="3041102"/>
              <a:ext cx="1010259" cy="48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>
                  <a:latin typeface="+mj-lt"/>
                </a:rPr>
                <a:t>Inteligência Artificial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21209" y="3953048"/>
              <a:ext cx="1310863" cy="48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>
                  <a:latin typeface="+mj-lt"/>
                </a:rPr>
                <a:t>Aprendizagem Intensiva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64449" y="1345127"/>
            <a:ext cx="2105729" cy="1227081"/>
            <a:chOff x="6151207" y="2662070"/>
            <a:chExt cx="2806604" cy="155044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061" y="3095441"/>
              <a:ext cx="1689750" cy="806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638" y="2662070"/>
              <a:ext cx="1696582" cy="836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207" y="3371433"/>
              <a:ext cx="1696582" cy="841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ounded Rectangle 23"/>
          <p:cNvSpPr/>
          <p:nvPr/>
        </p:nvSpPr>
        <p:spPr>
          <a:xfrm>
            <a:off x="3136033" y="1409926"/>
            <a:ext cx="2513028" cy="188812"/>
          </a:xfrm>
          <a:prstGeom prst="roundRect">
            <a:avLst/>
          </a:prstGeom>
          <a:solidFill>
            <a:schemeClr val="tx1">
              <a:alpha val="50196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100" b="1" dirty="0" smtClean="0"/>
              <a:t>Conexão </a:t>
            </a:r>
            <a:r>
              <a:rPr lang="pt-BR" sz="1100" b="1" dirty="0" err="1" smtClean="0"/>
              <a:t>Ciber</a:t>
            </a:r>
            <a:r>
              <a:rPr lang="pt-BR" sz="1100" b="1" dirty="0" smtClean="0"/>
              <a:t>-segura</a:t>
            </a:r>
            <a:endParaRPr lang="pt-BR" sz="11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0420" y="714929"/>
            <a:ext cx="2072197" cy="4264447"/>
            <a:chOff x="31411" y="585916"/>
            <a:chExt cx="2174762" cy="4335586"/>
          </a:xfrm>
        </p:grpSpPr>
        <p:grpSp>
          <p:nvGrpSpPr>
            <p:cNvPr id="26" name="Group 25"/>
            <p:cNvGrpSpPr/>
            <p:nvPr/>
          </p:nvGrpSpPr>
          <p:grpSpPr>
            <a:xfrm>
              <a:off x="67345" y="585916"/>
              <a:ext cx="2138828" cy="4335586"/>
              <a:chOff x="67344" y="842991"/>
              <a:chExt cx="2138828" cy="433558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67344" y="842991"/>
                <a:ext cx="2138828" cy="3619131"/>
                <a:chOff x="-180761" y="1444882"/>
                <a:chExt cx="2138828" cy="3619131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-180761" y="1444882"/>
                  <a:ext cx="2138828" cy="3512947"/>
                  <a:chOff x="-180761" y="1444882"/>
                  <a:chExt cx="2138828" cy="3512947"/>
                </a:xfrm>
              </p:grpSpPr>
              <p:pic>
                <p:nvPicPr>
                  <p:cNvPr id="32" name="Picture 31" descr="Screen Clipping"/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900"/>
                  <a:stretch/>
                </p:blipFill>
                <p:spPr>
                  <a:xfrm>
                    <a:off x="1197620" y="1444882"/>
                    <a:ext cx="723212" cy="742062"/>
                  </a:xfrm>
                  <a:prstGeom prst="rect">
                    <a:avLst/>
                  </a:prstGeom>
                  <a:effectLst>
                    <a:glow rad="127000">
                      <a:schemeClr val="accent1">
                        <a:alpha val="0"/>
                      </a:schemeClr>
                    </a:glow>
                    <a:reflection stA="0" endPos="65000" dist="50800" dir="5400000" sy="-100000" algn="bl" rotWithShape="0"/>
                  </a:effectLst>
                </p:spPr>
              </p:pic>
              <p:pic>
                <p:nvPicPr>
                  <p:cNvPr id="33" name="Picture 32" descr="Screen Clipping"/>
                  <p:cNvPicPr>
                    <a:picLocks noChangeAspect="1"/>
                  </p:cNvPicPr>
                  <p:nvPr/>
                </p:nvPicPr>
                <p:blipFill>
                  <a:blip r:embed="rId1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08861" y="3679299"/>
                    <a:ext cx="700730" cy="742653"/>
                  </a:xfrm>
                  <a:prstGeom prst="rect">
                    <a:avLst/>
                  </a:prstGeom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</p:spPr>
              </p:pic>
              <p:pic>
                <p:nvPicPr>
                  <p:cNvPr id="34" name="Picture 33" descr="Screen Clipping"/>
                  <p:cNvPicPr>
                    <a:picLocks noChangeAspect="1"/>
                  </p:cNvPicPr>
                  <p:nvPr/>
                </p:nvPicPr>
                <p:blipFill>
                  <a:blip r:embed="rId1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16237" y="2985436"/>
                    <a:ext cx="685978" cy="693863"/>
                  </a:xfrm>
                  <a:prstGeom prst="rect">
                    <a:avLst/>
                  </a:prstGeom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</p:spPr>
              </p:pic>
              <p:pic>
                <p:nvPicPr>
                  <p:cNvPr id="35" name="Picture 34" descr="Screen Clipping"/>
                  <p:cNvPicPr>
                    <a:picLocks noChangeAspect="1"/>
                  </p:cNvPicPr>
                  <p:nvPr/>
                </p:nvPicPr>
                <p:blipFill rotWithShape="1">
                  <a:blip r:embed="rId1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harpenSoften amount="-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976" b="-6976"/>
                  <a:stretch/>
                </p:blipFill>
                <p:spPr>
                  <a:xfrm>
                    <a:off x="1160386" y="2186944"/>
                    <a:ext cx="797681" cy="830107"/>
                  </a:xfrm>
                  <a:prstGeom prst="rect">
                    <a:avLst/>
                  </a:prstGeom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</p:spPr>
              </p:pic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-67131" y="1600469"/>
                    <a:ext cx="1332892" cy="4380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pt-BR" sz="1100" b="1" dirty="0" smtClean="0">
                        <a:latin typeface="+mj-lt"/>
                      </a:rPr>
                      <a:t>Rede, Elemento ou Dados - </a:t>
                    </a:r>
                    <a:r>
                      <a:rPr lang="pt-BR" sz="1100" b="1" dirty="0" err="1" smtClean="0">
                        <a:latin typeface="+mj-lt"/>
                      </a:rPr>
                      <a:t>IoT</a:t>
                    </a:r>
                    <a:endParaRPr lang="pt-BR" sz="1100" b="1" dirty="0" smtClean="0">
                      <a:latin typeface="+mj-lt"/>
                    </a:endParaRP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2342" y="2374917"/>
                    <a:ext cx="1253418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pt-BR" sz="1100" b="1" dirty="0" smtClean="0">
                        <a:latin typeface="+mj-lt"/>
                      </a:rPr>
                      <a:t>Dados Operacionais</a:t>
                    </a: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-180761" y="3090723"/>
                    <a:ext cx="1446521" cy="4380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pt-BR" sz="1100" b="1" dirty="0" smtClean="0">
                        <a:latin typeface="+mj-lt"/>
                      </a:rPr>
                      <a:t>Dados de Passageiros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55500" y="3817988"/>
                    <a:ext cx="1010259" cy="4380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pt-BR" sz="1100" b="1" dirty="0" smtClean="0">
                        <a:latin typeface="+mj-lt"/>
                      </a:rPr>
                      <a:t>Dados de Sinalização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-180761" y="4519754"/>
                    <a:ext cx="1446521" cy="4380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pt-BR" sz="1100" b="1" dirty="0" smtClean="0">
                        <a:latin typeface="+mj-lt"/>
                      </a:rPr>
                      <a:t>Dados de Manutenção</a:t>
                    </a:r>
                  </a:p>
                </p:txBody>
              </p:sp>
            </p:grpSp>
            <p:pic>
              <p:nvPicPr>
                <p:cNvPr id="31" name="Picture 3" descr="C:\Users\t0189626\Desktop\maintenance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9728" y="4406384"/>
                  <a:ext cx="657629" cy="6576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9" name="Picture 6" descr="C:\Users\t0189626\Desktop\ticket-512.png"/>
              <p:cNvPicPr>
                <a:picLocks noChangeAspect="1" noChangeArrowheads="1"/>
              </p:cNvPicPr>
              <p:nvPr/>
            </p:nvPicPr>
            <p:blipFill>
              <a:blip r:embed="rId1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7931" y="4519777"/>
                <a:ext cx="658800" cy="65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31411" y="4376657"/>
              <a:ext cx="14465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100" b="1" dirty="0" smtClean="0">
                  <a:latin typeface="+mj-lt"/>
                </a:rPr>
                <a:t>Dados de Bilhetagem</a:t>
              </a:r>
            </a:p>
          </p:txBody>
        </p:sp>
      </p:grpSp>
      <p:sp>
        <p:nvSpPr>
          <p:cNvPr id="41" name="Freeform 40"/>
          <p:cNvSpPr/>
          <p:nvPr/>
        </p:nvSpPr>
        <p:spPr>
          <a:xfrm>
            <a:off x="2449069" y="1689196"/>
            <a:ext cx="1047578" cy="200146"/>
          </a:xfrm>
          <a:custGeom>
            <a:avLst/>
            <a:gdLst>
              <a:gd name="connsiteX0" fmla="*/ 0 w 1359141"/>
              <a:gd name="connsiteY0" fmla="*/ 2311400 h 2311400"/>
              <a:gd name="connsiteX1" fmla="*/ 438150 w 1359141"/>
              <a:gd name="connsiteY1" fmla="*/ 158750 h 2311400"/>
              <a:gd name="connsiteX2" fmla="*/ 1352550 w 1359141"/>
              <a:gd name="connsiteY2" fmla="*/ 177800 h 2311400"/>
              <a:gd name="connsiteX0" fmla="*/ 0 w 1645279"/>
              <a:gd name="connsiteY0" fmla="*/ 1943100 h 1943100"/>
              <a:gd name="connsiteX1" fmla="*/ 723900 w 1645279"/>
              <a:gd name="connsiteY1" fmla="*/ 133350 h 1943100"/>
              <a:gd name="connsiteX2" fmla="*/ 1638300 w 1645279"/>
              <a:gd name="connsiteY2" fmla="*/ 152400 h 1943100"/>
              <a:gd name="connsiteX0" fmla="*/ 0 w 1646227"/>
              <a:gd name="connsiteY0" fmla="*/ 2163938 h 2163938"/>
              <a:gd name="connsiteX1" fmla="*/ 819150 w 1646227"/>
              <a:gd name="connsiteY1" fmla="*/ 87488 h 2163938"/>
              <a:gd name="connsiteX2" fmla="*/ 1638300 w 1646227"/>
              <a:gd name="connsiteY2" fmla="*/ 373238 h 2163938"/>
              <a:gd name="connsiteX0" fmla="*/ 0 w 1645997"/>
              <a:gd name="connsiteY0" fmla="*/ 2149072 h 2149072"/>
              <a:gd name="connsiteX1" fmla="*/ 798193 w 1645997"/>
              <a:gd name="connsiteY1" fmla="*/ 89441 h 2149072"/>
              <a:gd name="connsiteX2" fmla="*/ 1638300 w 1645997"/>
              <a:gd name="connsiteY2" fmla="*/ 358372 h 2149072"/>
              <a:gd name="connsiteX0" fmla="*/ 0 w 1646300"/>
              <a:gd name="connsiteY0" fmla="*/ 2129331 h 2129331"/>
              <a:gd name="connsiteX1" fmla="*/ 798193 w 1646300"/>
              <a:gd name="connsiteY1" fmla="*/ 69700 h 2129331"/>
              <a:gd name="connsiteX2" fmla="*/ 1638300 w 1646300"/>
              <a:gd name="connsiteY2" fmla="*/ 338631 h 212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6300" h="2129331">
                <a:moveTo>
                  <a:pt x="0" y="2129331"/>
                </a:moveTo>
                <a:cubicBezTo>
                  <a:pt x="106362" y="1230806"/>
                  <a:pt x="497200" y="317694"/>
                  <a:pt x="798193" y="69700"/>
                </a:cubicBezTo>
                <a:cubicBezTo>
                  <a:pt x="1099186" y="-178294"/>
                  <a:pt x="1724025" y="313231"/>
                  <a:pt x="1638300" y="338631"/>
                </a:cubicBezTo>
              </a:path>
            </a:pathLst>
          </a:custGeom>
          <a:ln w="50800">
            <a:solidFill>
              <a:schemeClr val="tx2"/>
            </a:solidFill>
            <a:prstDash val="solid"/>
            <a:tailEnd type="stealt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reeform 41"/>
          <p:cNvSpPr/>
          <p:nvPr/>
        </p:nvSpPr>
        <p:spPr>
          <a:xfrm rot="21422220" flipV="1">
            <a:off x="5697606" y="1600056"/>
            <a:ext cx="1021402" cy="251427"/>
          </a:xfrm>
          <a:custGeom>
            <a:avLst/>
            <a:gdLst>
              <a:gd name="connsiteX0" fmla="*/ 0 w 1095153"/>
              <a:gd name="connsiteY0" fmla="*/ 335564 h 335564"/>
              <a:gd name="connsiteX1" fmla="*/ 584790 w 1095153"/>
              <a:gd name="connsiteY1" fmla="*/ 5955 h 335564"/>
              <a:gd name="connsiteX2" fmla="*/ 1095153 w 1095153"/>
              <a:gd name="connsiteY2" fmla="*/ 154811 h 335564"/>
              <a:gd name="connsiteX0" fmla="*/ 0 w 1151315"/>
              <a:gd name="connsiteY0" fmla="*/ 329682 h 329682"/>
              <a:gd name="connsiteX1" fmla="*/ 584790 w 1151315"/>
              <a:gd name="connsiteY1" fmla="*/ 73 h 329682"/>
              <a:gd name="connsiteX2" fmla="*/ 1151315 w 1151315"/>
              <a:gd name="connsiteY2" fmla="*/ 301952 h 329682"/>
              <a:gd name="connsiteX0" fmla="*/ 0 w 1151315"/>
              <a:gd name="connsiteY0" fmla="*/ 295690 h 295690"/>
              <a:gd name="connsiteX1" fmla="*/ 584790 w 1151315"/>
              <a:gd name="connsiteY1" fmla="*/ 86 h 295690"/>
              <a:gd name="connsiteX2" fmla="*/ 1151315 w 1151315"/>
              <a:gd name="connsiteY2" fmla="*/ 267960 h 295690"/>
              <a:gd name="connsiteX0" fmla="*/ 0 w 1151315"/>
              <a:gd name="connsiteY0" fmla="*/ 192188 h 192188"/>
              <a:gd name="connsiteX1" fmla="*/ 584790 w 1151315"/>
              <a:gd name="connsiteY1" fmla="*/ 193 h 192188"/>
              <a:gd name="connsiteX2" fmla="*/ 1151315 w 1151315"/>
              <a:gd name="connsiteY2" fmla="*/ 164458 h 192188"/>
              <a:gd name="connsiteX0" fmla="*/ 0 w 1381106"/>
              <a:gd name="connsiteY0" fmla="*/ 199355 h 391795"/>
              <a:gd name="connsiteX1" fmla="*/ 584790 w 1381106"/>
              <a:gd name="connsiteY1" fmla="*/ 7360 h 391795"/>
              <a:gd name="connsiteX2" fmla="*/ 1381106 w 1381106"/>
              <a:gd name="connsiteY2" fmla="*/ 391795 h 39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06" h="391795">
                <a:moveTo>
                  <a:pt x="0" y="199355"/>
                </a:moveTo>
                <a:cubicBezTo>
                  <a:pt x="201132" y="49613"/>
                  <a:pt x="354606" y="-24713"/>
                  <a:pt x="584790" y="7360"/>
                </a:cubicBezTo>
                <a:cubicBezTo>
                  <a:pt x="814974" y="39433"/>
                  <a:pt x="1217187" y="302304"/>
                  <a:pt x="1381106" y="391795"/>
                </a:cubicBezTo>
              </a:path>
            </a:pathLst>
          </a:custGeom>
          <a:ln w="50800">
            <a:solidFill>
              <a:schemeClr val="tx2"/>
            </a:solidFill>
            <a:prstDash val="solid"/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graphicFrame>
        <p:nvGraphicFramePr>
          <p:cNvPr id="43" name="Diagram 42"/>
          <p:cNvGraphicFramePr/>
          <p:nvPr>
            <p:extLst>
              <p:ext uri="{D42A27DB-BD31-4B8C-83A1-F6EECF244321}">
                <p14:modId xmlns:p14="http://schemas.microsoft.com/office/powerpoint/2010/main" val="1069200494"/>
              </p:ext>
            </p:extLst>
          </p:nvPr>
        </p:nvGraphicFramePr>
        <p:xfrm>
          <a:off x="6208307" y="2654899"/>
          <a:ext cx="2984024" cy="228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44" name="Freeform 43"/>
          <p:cNvSpPr/>
          <p:nvPr/>
        </p:nvSpPr>
        <p:spPr>
          <a:xfrm rot="5987913">
            <a:off x="7962959" y="2603244"/>
            <a:ext cx="783074" cy="204572"/>
          </a:xfrm>
          <a:custGeom>
            <a:avLst/>
            <a:gdLst>
              <a:gd name="connsiteX0" fmla="*/ 0 w 1095153"/>
              <a:gd name="connsiteY0" fmla="*/ 335564 h 335564"/>
              <a:gd name="connsiteX1" fmla="*/ 584790 w 1095153"/>
              <a:gd name="connsiteY1" fmla="*/ 5955 h 335564"/>
              <a:gd name="connsiteX2" fmla="*/ 1095153 w 1095153"/>
              <a:gd name="connsiteY2" fmla="*/ 154811 h 335564"/>
              <a:gd name="connsiteX0" fmla="*/ 0 w 1151315"/>
              <a:gd name="connsiteY0" fmla="*/ 329682 h 329682"/>
              <a:gd name="connsiteX1" fmla="*/ 584790 w 1151315"/>
              <a:gd name="connsiteY1" fmla="*/ 73 h 329682"/>
              <a:gd name="connsiteX2" fmla="*/ 1151315 w 1151315"/>
              <a:gd name="connsiteY2" fmla="*/ 301952 h 329682"/>
              <a:gd name="connsiteX0" fmla="*/ 0 w 1151315"/>
              <a:gd name="connsiteY0" fmla="*/ 295690 h 295690"/>
              <a:gd name="connsiteX1" fmla="*/ 584790 w 1151315"/>
              <a:gd name="connsiteY1" fmla="*/ 86 h 295690"/>
              <a:gd name="connsiteX2" fmla="*/ 1151315 w 1151315"/>
              <a:gd name="connsiteY2" fmla="*/ 267960 h 295690"/>
              <a:gd name="connsiteX0" fmla="*/ 0 w 1151315"/>
              <a:gd name="connsiteY0" fmla="*/ 192188 h 192188"/>
              <a:gd name="connsiteX1" fmla="*/ 584790 w 1151315"/>
              <a:gd name="connsiteY1" fmla="*/ 193 h 192188"/>
              <a:gd name="connsiteX2" fmla="*/ 1151315 w 1151315"/>
              <a:gd name="connsiteY2" fmla="*/ 164458 h 192188"/>
              <a:gd name="connsiteX0" fmla="*/ 0 w 1381106"/>
              <a:gd name="connsiteY0" fmla="*/ 199355 h 391795"/>
              <a:gd name="connsiteX1" fmla="*/ 584790 w 1381106"/>
              <a:gd name="connsiteY1" fmla="*/ 7360 h 391795"/>
              <a:gd name="connsiteX2" fmla="*/ 1381106 w 1381106"/>
              <a:gd name="connsiteY2" fmla="*/ 391795 h 39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06" h="391795">
                <a:moveTo>
                  <a:pt x="0" y="199355"/>
                </a:moveTo>
                <a:cubicBezTo>
                  <a:pt x="201132" y="49613"/>
                  <a:pt x="354606" y="-24713"/>
                  <a:pt x="584790" y="7360"/>
                </a:cubicBezTo>
                <a:cubicBezTo>
                  <a:pt x="814974" y="39433"/>
                  <a:pt x="1217187" y="302304"/>
                  <a:pt x="1381106" y="391795"/>
                </a:cubicBezTo>
              </a:path>
            </a:pathLst>
          </a:custGeom>
          <a:ln w="50800">
            <a:solidFill>
              <a:schemeClr val="tx2"/>
            </a:solidFill>
            <a:prstDash val="solid"/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 rot="16200000">
            <a:off x="231722" y="2725566"/>
            <a:ext cx="4210085" cy="188814"/>
          </a:xfrm>
          <a:prstGeom prst="roundRect">
            <a:avLst/>
          </a:prstGeom>
          <a:solidFill>
            <a:schemeClr val="tx1">
              <a:alpha val="50196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100" b="1" dirty="0" smtClean="0"/>
              <a:t>Múltiplas Fontes de Dados</a:t>
            </a:r>
            <a:endParaRPr lang="pt-BR" sz="1100" b="1" dirty="0"/>
          </a:p>
        </p:txBody>
      </p:sp>
      <p:sp>
        <p:nvSpPr>
          <p:cNvPr id="46" name="Rounded Rectangle 45"/>
          <p:cNvSpPr/>
          <p:nvPr/>
        </p:nvSpPr>
        <p:spPr>
          <a:xfrm>
            <a:off x="6359528" y="2084854"/>
            <a:ext cx="2513028" cy="188812"/>
          </a:xfrm>
          <a:prstGeom prst="roundRect">
            <a:avLst/>
          </a:prstGeom>
          <a:solidFill>
            <a:schemeClr val="tx1">
              <a:alpha val="50196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100" b="1" dirty="0" smtClean="0"/>
              <a:t>Produto Digital</a:t>
            </a:r>
            <a:endParaRPr lang="pt-BR" sz="1100" b="1" dirty="0"/>
          </a:p>
        </p:txBody>
      </p:sp>
      <p:sp>
        <p:nvSpPr>
          <p:cNvPr id="47" name="Rounded Rectangle 46"/>
          <p:cNvSpPr/>
          <p:nvPr/>
        </p:nvSpPr>
        <p:spPr>
          <a:xfrm>
            <a:off x="6434174" y="4055144"/>
            <a:ext cx="2513028" cy="188812"/>
          </a:xfrm>
          <a:prstGeom prst="roundRect">
            <a:avLst/>
          </a:prstGeom>
          <a:solidFill>
            <a:schemeClr val="tx1">
              <a:alpha val="50196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100" b="1" dirty="0" smtClean="0"/>
              <a:t>Services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13705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1540</Words>
  <Application>Microsoft Office PowerPoint</Application>
  <PresentationFormat>Presentación en pantalla (16:9)</PresentationFormat>
  <Paragraphs>274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Estima-se que em 2020, + 50 mil milhões de elementos estarão conectados</vt:lpstr>
      <vt:lpstr>Presentación de PowerPoint</vt:lpstr>
      <vt:lpstr>Resposta Thales – Digitalização do Portfolio de Serviços</vt:lpstr>
      <vt:lpstr>Visão da Manutenção Preditiva – Antes e Agora</vt:lpstr>
      <vt:lpstr>Manutenção Preditiva – Como funciona</vt:lpstr>
      <vt:lpstr>Manutenção Preditiva – TIRIS, a Ferramenta Thales</vt:lpstr>
      <vt:lpstr>Metodologia Colaborativa e Desenvolvimento Contínuo</vt:lpstr>
      <vt:lpstr>Gerenciamento dos Serviços e Aplicação da Ferramenta</vt:lpstr>
      <vt:lpstr>Thales – Resultados Práticos da Ferramenta TIRIS</vt:lpstr>
      <vt:lpstr>Thales – Resultados Práticos da Ferramenta TIRIS</vt:lpstr>
      <vt:lpstr>TIRIS Interface Pessoa-Máquina</vt:lpstr>
      <vt:lpstr>Vantagens da Ferramenta TIRIS para Manutenção Preditiva</vt:lpstr>
      <vt:lpstr>A Experiência Thales</vt:lpstr>
      <vt:lpstr>Presentación de PowerPoint</vt:lpstr>
    </vt:vector>
  </TitlesOfParts>
  <Company>Baobab Diseño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Marlene Camus</dc:creator>
  <cp:lastModifiedBy>Astrid Wenger</cp:lastModifiedBy>
  <cp:revision>58</cp:revision>
  <dcterms:created xsi:type="dcterms:W3CDTF">2015-05-26T19:21:45Z</dcterms:created>
  <dcterms:modified xsi:type="dcterms:W3CDTF">2019-06-26T18:53:50Z</dcterms:modified>
</cp:coreProperties>
</file>